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30134469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57250"/>
          <a:ext cx="9144000" cy="6000750"/>
          <a:chOff x="0" y="857250"/>
          <a:chExt cx="9144000" cy="600075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57250"/>
          <a:ext cx="9144000" cy="6000750"/>
          <a:chOff x="0" y="857250"/>
          <a:chExt cx="9144000" cy="6000750"/>
        </a:xfrm>
      </p:grpSpPr>
      <p:pic>
        <p:nvPicPr>
          <p:cNvPr id="2" name="Image 9" descr="Slid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57250"/>
          <a:ext cx="9144000" cy="6000750"/>
          <a:chOff x="0" y="857250"/>
          <a:chExt cx="9144000" cy="6000750"/>
        </a:xfrm>
      </p:grpSpPr>
      <p:pic>
        <p:nvPicPr>
          <p:cNvPr id="2" name="Image 10" descr="Slid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57250"/>
          <a:ext cx="9144000" cy="6000750"/>
          <a:chOff x="0" y="857250"/>
          <a:chExt cx="9144000" cy="6000750"/>
        </a:xfrm>
      </p:grpSpPr>
      <p:pic>
        <p:nvPicPr>
          <p:cNvPr id="2" name="Image 11" descr="Slid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57250"/>
          <a:ext cx="9144000" cy="6000750"/>
          <a:chOff x="0" y="857250"/>
          <a:chExt cx="9144000" cy="6000750"/>
        </a:xfrm>
      </p:grpSpPr>
      <p:pic>
        <p:nvPicPr>
          <p:cNvPr id="2" name="Image 12" descr="Slid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57250"/>
          <a:ext cx="9144000" cy="6000750"/>
          <a:chOff x="0" y="857250"/>
          <a:chExt cx="9144000" cy="6000750"/>
        </a:xfrm>
      </p:grpSpPr>
      <p:pic>
        <p:nvPicPr>
          <p:cNvPr id="2" name="Image 13" descr="Slid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57250"/>
          <a:ext cx="9144000" cy="6000750"/>
          <a:chOff x="0" y="857250"/>
          <a:chExt cx="9144000" cy="6000750"/>
        </a:xfrm>
      </p:grpSpPr>
      <p:pic>
        <p:nvPicPr>
          <p:cNvPr id="2" name="Image 14" descr="Slid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57250"/>
          <a:ext cx="9144000" cy="6000750"/>
          <a:chOff x="0" y="857250"/>
          <a:chExt cx="9144000" cy="6000750"/>
        </a:xfrm>
      </p:grpSpPr>
      <p:pic>
        <p:nvPicPr>
          <p:cNvPr id="2" name="Image 15" descr="Slid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57250"/>
          <a:ext cx="9144000" cy="6000750"/>
          <a:chOff x="0" y="857250"/>
          <a:chExt cx="9144000" cy="6000750"/>
        </a:xfrm>
      </p:grpSpPr>
      <p:pic>
        <p:nvPicPr>
          <p:cNvPr id="2" name="Image 16" descr="Slid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57250"/>
          <a:ext cx="9144000" cy="6000750"/>
          <a:chOff x="0" y="857250"/>
          <a:chExt cx="9144000" cy="6000750"/>
        </a:xfrm>
      </p:grpSpPr>
      <p:pic>
        <p:nvPicPr>
          <p:cNvPr id="2" name="Image 17" descr="Slid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57250"/>
          <a:ext cx="9144000" cy="6000750"/>
          <a:chOff x="0" y="857250"/>
          <a:chExt cx="9144000" cy="6000750"/>
        </a:xfrm>
      </p:grpSpPr>
      <p:pic>
        <p:nvPicPr>
          <p:cNvPr id="2" name="Image 18" descr="Slid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57250"/>
          <a:ext cx="9144000" cy="6000750"/>
          <a:chOff x="0" y="857250"/>
          <a:chExt cx="9144000" cy="6000750"/>
        </a:xfrm>
      </p:grpSpPr>
      <p:pic>
        <p:nvPicPr>
          <p:cNvPr id="2" name="Image 1" descr="Sli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57250"/>
          <a:ext cx="9144000" cy="6000750"/>
          <a:chOff x="0" y="857250"/>
          <a:chExt cx="9144000" cy="6000750"/>
        </a:xfrm>
      </p:grpSpPr>
      <p:pic>
        <p:nvPicPr>
          <p:cNvPr id="2" name="Image 19" descr="Slid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57250"/>
          <a:ext cx="9144000" cy="6000750"/>
          <a:chOff x="0" y="857250"/>
          <a:chExt cx="9144000" cy="6000750"/>
        </a:xfrm>
      </p:grpSpPr>
      <p:pic>
        <p:nvPicPr>
          <p:cNvPr id="2" name="Image 20" descr="Slid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57250"/>
          <a:ext cx="9144000" cy="6000750"/>
          <a:chOff x="0" y="857250"/>
          <a:chExt cx="9144000" cy="6000750"/>
        </a:xfrm>
      </p:grpSpPr>
      <p:pic>
        <p:nvPicPr>
          <p:cNvPr id="2" name="Image 21" descr="Slid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57250"/>
          <a:ext cx="9144000" cy="6000750"/>
          <a:chOff x="0" y="857250"/>
          <a:chExt cx="9144000" cy="6000750"/>
        </a:xfrm>
      </p:grpSpPr>
      <p:pic>
        <p:nvPicPr>
          <p:cNvPr id="2" name="Image 22" descr="Slid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57250"/>
          <a:ext cx="9144000" cy="6000750"/>
          <a:chOff x="0" y="857250"/>
          <a:chExt cx="9144000" cy="6000750"/>
        </a:xfrm>
      </p:grpSpPr>
      <p:pic>
        <p:nvPicPr>
          <p:cNvPr id="2" name="Image 23" descr="Slid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57250"/>
          <a:ext cx="9144000" cy="6000750"/>
          <a:chOff x="0" y="857250"/>
          <a:chExt cx="9144000" cy="6000750"/>
        </a:xfrm>
      </p:grpSpPr>
      <p:pic>
        <p:nvPicPr>
          <p:cNvPr id="2" name="Image 24" descr="Slid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57250"/>
          <a:ext cx="9144000" cy="6000750"/>
          <a:chOff x="0" y="857250"/>
          <a:chExt cx="9144000" cy="6000750"/>
        </a:xfrm>
      </p:grpSpPr>
      <p:pic>
        <p:nvPicPr>
          <p:cNvPr id="2" name="Image 25" descr="Slid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57250"/>
          <a:ext cx="9144000" cy="6000750"/>
          <a:chOff x="0" y="857250"/>
          <a:chExt cx="9144000" cy="6000750"/>
        </a:xfrm>
      </p:grpSpPr>
      <p:pic>
        <p:nvPicPr>
          <p:cNvPr id="2" name="Image 2" descr="Sli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756"/>
            <a:ext cx="9144000" cy="6741368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57250"/>
          <a:ext cx="9144000" cy="6000750"/>
          <a:chOff x="0" y="857250"/>
          <a:chExt cx="9144000" cy="6000750"/>
        </a:xfrm>
      </p:grpSpPr>
      <p:pic>
        <p:nvPicPr>
          <p:cNvPr id="2" name="Image 3" descr="Sli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57250"/>
          <a:ext cx="9144000" cy="6000750"/>
          <a:chOff x="0" y="857250"/>
          <a:chExt cx="9144000" cy="6000750"/>
        </a:xfrm>
      </p:grpSpPr>
      <p:pic>
        <p:nvPicPr>
          <p:cNvPr id="2" name="Image 4" descr="Sli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57250"/>
          <a:ext cx="9144000" cy="6000750"/>
          <a:chOff x="0" y="857250"/>
          <a:chExt cx="9144000" cy="6000750"/>
        </a:xfrm>
      </p:grpSpPr>
      <p:pic>
        <p:nvPicPr>
          <p:cNvPr id="2" name="Image 5" descr="Sli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57250"/>
          <a:ext cx="9144000" cy="6000750"/>
          <a:chOff x="0" y="857250"/>
          <a:chExt cx="9144000" cy="6000750"/>
        </a:xfrm>
      </p:grpSpPr>
      <p:pic>
        <p:nvPicPr>
          <p:cNvPr id="2" name="Image 6" descr="Slid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57250"/>
          <a:ext cx="9144000" cy="6000750"/>
          <a:chOff x="0" y="857250"/>
          <a:chExt cx="9144000" cy="6000750"/>
        </a:xfrm>
      </p:grpSpPr>
      <p:pic>
        <p:nvPicPr>
          <p:cNvPr id="2" name="Image 7" descr="Slid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57250"/>
          <a:ext cx="9144000" cy="6000750"/>
          <a:chOff x="0" y="857250"/>
          <a:chExt cx="9144000" cy="6000750"/>
        </a:xfrm>
      </p:grpSpPr>
      <p:pic>
        <p:nvPicPr>
          <p:cNvPr id="2" name="Image 8" descr="Slid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93">
  <a:themeElements>
    <a:clrScheme name="Theme9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93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9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Office PowerPoint</Application>
  <PresentationFormat>عرض على الشاشة (4:3)</PresentationFormat>
  <Paragraphs>0</Paragraphs>
  <Slides>26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26</vt:i4>
      </vt:variant>
    </vt:vector>
  </HeadingPairs>
  <TitlesOfParts>
    <vt:vector size="27" baseType="lpstr">
      <vt:lpstr>Theme93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كريم حازم حازم</cp:lastModifiedBy>
  <cp:revision>3</cp:revision>
  <dcterms:created xsi:type="dcterms:W3CDTF">2025-03-04T19:56:30Z</dcterms:created>
  <dcterms:modified xsi:type="dcterms:W3CDTF">2025-03-16T19:41:59Z</dcterms:modified>
  <cp:category/>
  <cp:contentStatus/>
</cp:coreProperties>
</file>