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69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6" r:id="rId18"/>
    <p:sldId id="287" r:id="rId19"/>
    <p:sldId id="288" r:id="rId20"/>
    <p:sldId id="289" r:id="rId21"/>
    <p:sldId id="291" r:id="rId22"/>
    <p:sldId id="292" r:id="rId23"/>
    <p:sldId id="296" r:id="rId24"/>
    <p:sldId id="300" r:id="rId25"/>
    <p:sldId id="301" r:id="rId26"/>
    <p:sldId id="302" r:id="rId27"/>
    <p:sldId id="303" r:id="rId28"/>
    <p:sldId id="304" r:id="rId29"/>
    <p:sldId id="305" r:id="rId30"/>
    <p:sldId id="307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21" r:id="rId41"/>
    <p:sldId id="323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C9E8AC-538B-491A-A81F-21420E421429}" v="31" dt="2025-04-20T09:28:47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415691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" descr="Sl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9" descr="Slid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0" descr="Slid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1" descr="Slid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2" descr="Slid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3" descr="Slid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4" descr="Slid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25" descr="Slid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0" descr="Slid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1" descr="Slid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2" descr="Slid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3" descr="Slid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5" descr="Slid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36" descr="Slid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40" descr="Slid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44" descr="Slid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45" descr="Slid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46" descr="Slid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47" descr="Slid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48" descr="Slid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49" descr="Slid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4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51" descr="Slid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54" descr="Slid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55" descr="Slid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56" descr="Slid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57" descr="Slid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58" descr="Slid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59" descr="Slid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60" descr="Slid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61" descr="Slid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62" descr="Slid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5" descr="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65" descr="Slid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67" descr="Slid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6" descr="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7" descr="Sli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1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2" descr="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2" name="Image 13" descr="Sli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41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Theme82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21</cp:revision>
  <dcterms:created xsi:type="dcterms:W3CDTF">2025-04-20T09:17:06Z</dcterms:created>
  <dcterms:modified xsi:type="dcterms:W3CDTF">2025-04-20T09:29:08Z</dcterms:modified>
  <cp:category/>
  <cp:contentStatus/>
</cp:coreProperties>
</file>