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0" r:id="rId10"/>
    <p:sldId id="275" r:id="rId11"/>
    <p:sldId id="276" r:id="rId12"/>
    <p:sldId id="277" r:id="rId13"/>
    <p:sldId id="27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209D5"/>
    <a:srgbClr val="3333FF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14E0-5ED0-F7CF-3BE7-E2F863551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29926-27CD-F270-BABF-DAC8A5E92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5DE9-D946-C0D8-D5EC-14D78A36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3916-1B66-BD37-2E1A-15EBB2F9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4B649-C51B-E1E3-6026-F25E167F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1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AC79-3539-6651-E28C-1CD384F5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A0845-7DCC-417C-565F-DB8D4CF7C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5BBE6-626A-4B40-C4D3-B27D055E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85B95-D3E1-B3A0-B64D-C0009A7B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FC65-3308-4BF4-2039-F47AC411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B6E0C-6F89-1B45-2B8C-2111B2C4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69CC4-CA5C-9B6D-CAB7-1551F522A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DF377-9C12-8699-7BB5-D9F9E1FB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1F28-4EC5-25CD-CB44-F967ADBE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9C98-7223-F52B-CB85-94EAF568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A498-FF61-D52A-D469-B84394CF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8B1B-229F-9C91-8FF3-70371DBA2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86B42-3FAE-6FF0-CEA8-3AE64350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7FE1-09DB-5092-B287-29D051F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30719-BACB-A359-1EA0-660DE447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7544-88A8-7EBC-1CBB-97EA3572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FF223-3220-D03F-7329-EF81A641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76473-08EA-C9AC-F7AC-59149660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616D7-763B-61B8-E776-58C0D7D6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22795-CD11-0E54-8FAE-9DA25BD6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6F30-ADA9-DA61-1634-35033931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1B9B-6653-81D9-936A-7B3C0850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A4E4E-214E-3C2B-3946-0B2D10DD4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BA73F-0B54-79EC-429E-9907F5FA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EC711-667A-6490-1C32-59584311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EB5D3-40A4-2718-CA59-2576B2C7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3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A6B8-55C5-DA6C-EBBE-8801BE94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8D885-FF43-5D27-1EC1-6535DC45B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3A9D6-8185-834B-43B2-62E434BC8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19DDA-A9F2-1888-643B-E9549E800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73913-E2FB-7784-BF21-D6790F396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439F1-3025-CDDA-6A85-BA490944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771C9-89DE-F15E-453A-47CB987D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67EE9-D628-EAA6-F5BE-4E48FD7F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7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F461-EE33-EC45-18F9-E4AE15DC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067E2-3C8E-36A1-1404-225A668D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4BDF5-C9A8-5FDC-55A0-32198542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E1B0E-1B44-09D1-E85D-C4966D4E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698B3-3573-1F36-923E-19598A10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96839-BCDA-6724-5EAA-C5B0349C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15516-8CFC-FE04-F5C5-A86ADF5A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476E-00C0-5474-9FAA-3FA6D9B3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7989-78E2-8701-53D4-4179AD94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DAEA0-9666-DF4D-7FF2-C7001EFD9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F0476-AED7-1F3B-15F6-3A8E8ADC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DFC1A-F100-B288-F49E-7CC7B5B6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8D6A9-2EFD-5326-5400-1DD548E6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F8A6-79D3-DF04-B263-3BD22082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DEC2B-F727-30E5-B8B8-8EE6CB3EB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22377-668D-D8E2-CAF2-15710E0F0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3AE20-D566-DF28-4603-17471126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54278-8D15-5EF5-EA6F-172BAE5C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B59D8-5A67-B0DB-6CCA-175EDDD2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1F5EE-8407-8AA4-7189-1A10129D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15381-2A3A-7A4F-6802-860903D77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79A9-CB45-8C32-D1AC-007C1D9FD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22D5-5641-4F83-9256-83C4D62F983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6B2ED-6EA9-D3E1-A796-02F947F03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8FBF-1F81-80EF-0853-35F095B4B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506C-34B7-4FFC-AF11-D6D80EFF8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3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notes.org/lymphatic-system-definition-anatomy-function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notes.org/spleen-location-function-problem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3728-A629-308A-24FB-A527687CF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1" y="178466"/>
            <a:ext cx="11779046" cy="1655762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 Dialysis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Prof. Dr. Younis 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Alkhafaji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biology 6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definition ,types and Function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013C9-4A64-27FF-8D9A-B4EDBA37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650" y="112713"/>
            <a:ext cx="1281209" cy="1352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4F50B-D3AB-2697-6F02-C3F934F63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1" y="-24459"/>
            <a:ext cx="1543665" cy="154366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F91108E-AFA2-D07F-E99B-D3CAB7AAA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41" y="1502721"/>
            <a:ext cx="10852918" cy="52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0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D0F1-59A6-2501-7B70-7896E4BFF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71" y="173806"/>
            <a:ext cx="11830664" cy="652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*Trachea: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Connects the throat to the lungs.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*Bronchi: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Passageways for air into the lungs.</a:t>
            </a:r>
          </a:p>
          <a:p>
            <a:pPr marL="0" indent="0" algn="l">
              <a:spcAft>
                <a:spcPts val="825"/>
              </a:spcAft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*Digestive System: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99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*Stomach: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Breaks down food for digestion.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dirty="0">
                <a:solidFill>
                  <a:srgbClr val="520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*Small Intestine: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Absorbs nutrients from food.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99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*Large Intestine: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Absorbs water and forms feces.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*Liver: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Detoxifies chemicals and metabolizes drugs.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dirty="0">
                <a:solidFill>
                  <a:srgbClr val="520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*Pancreas: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Produces digestive enzymes and hormones like insulin.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i="0" dirty="0">
                <a:solidFill>
                  <a:srgbClr val="5209D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Gallbladder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Stores bile for fat digestion.</a:t>
            </a:r>
          </a:p>
          <a:p>
            <a:pPr marL="0" indent="0" algn="l"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*Excretory System: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*Kidneys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Filter blood to produce urine.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*Ureters: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 urine from kidneys to bladder.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*Bladder: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Stores urine.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*Urethra: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Removes urine from the body.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0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AAEF-C5EA-00D6-A413-9A542FBC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1" y="159057"/>
            <a:ext cx="11845413" cy="6492466"/>
          </a:xfrm>
        </p:spPr>
        <p:txBody>
          <a:bodyPr>
            <a:normAutofit/>
          </a:bodyPr>
          <a:lstStyle/>
          <a:p>
            <a:pPr algn="l">
              <a:spcAft>
                <a:spcPts val="825"/>
              </a:spcAft>
            </a:pP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Endocrine System: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Pituitary Gland: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Regulates other glands and growth.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Pineal Gland: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Produces melatonin for sleep regulation.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Thyroid Gland: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Controls metabolism.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Parathyroid Glands: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Regulate calcium levels.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Adrenal Glands: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 hormones like adrenaline.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Pancreas (dual function):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Regulates blood sugar.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Ovaries/Testes: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 sex hormones.</a:t>
            </a:r>
          </a:p>
          <a:p>
            <a:pPr algn="l">
              <a:spcAft>
                <a:spcPts val="825"/>
              </a:spcAft>
            </a:pP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Immune and Lymphatic Systems: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5209D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**Spleen: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Filters blood and supports immunity.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5209D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**Lymph Nodes: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Filter lymph and produce white blood cells.</a:t>
            </a:r>
          </a:p>
          <a:p>
            <a:pPr marL="0" indent="0" algn="l">
              <a:lnSpc>
                <a:spcPts val="1650"/>
              </a:lnSpc>
              <a:spcAft>
                <a:spcPts val="825"/>
              </a:spcAft>
              <a:buNone/>
            </a:pPr>
            <a:r>
              <a:rPr lang="en-US" sz="2400" b="1" i="0" dirty="0">
                <a:solidFill>
                  <a:srgbClr val="5209D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**Thymus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Matures T-cells for the immune system.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317A-CB47-C3A1-3D23-0AA861849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73" y="114813"/>
            <a:ext cx="11904407" cy="6610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System: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Ovaries: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eggs and hormones.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sperm and testosterone.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fetal development.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Prostate Gland: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seminal fluid.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Integumentary System: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the body and regulates temperature.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Insulates and protects skin.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Nails: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the tips of fingers and toes.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20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Organs: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20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vision.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20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hearing and balance.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20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taste and aids in speech.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20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smell.</a:t>
            </a:r>
          </a:p>
        </p:txBody>
      </p:sp>
    </p:spTree>
    <p:extLst>
      <p:ext uri="{BB962C8B-B14F-4D97-AF65-F5344CB8AC3E}">
        <p14:creationId xmlns:p14="http://schemas.microsoft.com/office/powerpoint/2010/main" val="323460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9AB6-DC15-C0FF-8A08-FEB77EF4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2" y="159057"/>
            <a:ext cx="11860162" cy="6507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Skeletal System: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Bones (206 total): Provide structure and support.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Bone Marrow: Produces blood cells.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list currently omits smaller or less prominent organs that are essential but often overlooked in traditional classifications.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are examples of organs that could be added to reach a more comprehensive list: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Salivary Glands (Parotid, Sublingual, and Submandibular):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 saliva for digestion and oral health.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Lymphatic Structures (such as Tonsils and Adenoids):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Play roles in immunity and filtering pathogens.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Mesentery: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fold of tissue anchoring the intestines, now recognized as an organ.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Adipose Tissue: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 stores, recently classified as an endocrine organ due to its hormonal activity.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 Deferens and Seminal Vesicles: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organs aiding in sperm transport and seminal fluid production.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Bartholin’s and Skene’s Glands: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glands involved in lubrication.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Inner Ear Structures (e.g., Cochlea and Vestibular System):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hearing and balance.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3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ABAE8F-23FA-5078-C0D8-170382487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4" y="202430"/>
            <a:ext cx="9026013" cy="67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71F044-153A-05F0-066C-8CAB0C476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010202"/>
              </p:ext>
            </p:extLst>
          </p:nvPr>
        </p:nvGraphicFramePr>
        <p:xfrm>
          <a:off x="368710" y="530942"/>
          <a:ext cx="11312013" cy="585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668">
                  <a:extLst>
                    <a:ext uri="{9D8B030D-6E8A-4147-A177-3AD203B41FA5}">
                      <a16:colId xmlns:a16="http://schemas.microsoft.com/office/drawing/2014/main" val="1167319733"/>
                    </a:ext>
                  </a:extLst>
                </a:gridCol>
                <a:gridCol w="3216764">
                  <a:extLst>
                    <a:ext uri="{9D8B030D-6E8A-4147-A177-3AD203B41FA5}">
                      <a16:colId xmlns:a16="http://schemas.microsoft.com/office/drawing/2014/main" val="2235126257"/>
                    </a:ext>
                  </a:extLst>
                </a:gridCol>
                <a:gridCol w="5278581">
                  <a:extLst>
                    <a:ext uri="{9D8B030D-6E8A-4147-A177-3AD203B41FA5}">
                      <a16:colId xmlns:a16="http://schemas.microsoft.com/office/drawing/2014/main" val="4085891759"/>
                    </a:ext>
                  </a:extLst>
                </a:gridCol>
              </a:tblGrid>
              <a:tr h="92449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Example: Human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bunch of Organ Systems Working Together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976487"/>
                  </a:ext>
                </a:extLst>
              </a:tr>
              <a:tr h="133537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Example: Nervous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bunch of Organ Working Together</a:t>
                      </a:r>
                    </a:p>
                    <a:p>
                      <a:endParaRPr lang="en-US" sz="2400" b="1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331151"/>
                  </a:ext>
                </a:extLst>
              </a:tr>
              <a:tr h="133537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Example: Brain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bunch of Tissues Working Together</a:t>
                      </a:r>
                    </a:p>
                    <a:p>
                      <a:endParaRPr lang="en-US" sz="2400" b="1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708724"/>
                  </a:ext>
                </a:extLst>
              </a:tr>
              <a:tr h="92449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Example:  Nervous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bunch of Cell Working</a:t>
                      </a:r>
                    </a:p>
                    <a:p>
                      <a:r>
                        <a:rPr lang="en-US" sz="2400" b="1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Together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6508"/>
                  </a:ext>
                </a:extLst>
              </a:tr>
              <a:tr h="133537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Example: Nerve cell also called neuron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smallest unit of 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95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01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7961-B143-4FCF-139D-23F21F24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202894"/>
            <a:ext cx="11830664" cy="128669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Liver: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is a Large Organ Located in the upper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wright hand portion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abdominal cavity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beneath the diaphragm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tope of stomach, right Kidney and intestines.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11AE-5E7A-5441-591F-23DFF359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71" y="1386350"/>
            <a:ext cx="11830663" cy="5050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Liver main functions are removing waste products and foreign substances from blood- stream, regulating blood sugars level and creating essential  nutrients.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Liver average size is 7cm. for women and 10.5 cm. for men.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shaped- like a cone or wedge.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شكل مخروط أو إسفين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99AB8-B0B7-79FC-A134-76BD24BB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794" y="1968908"/>
            <a:ext cx="3256935" cy="4643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3AC2DF-5516-2ECC-03F5-109DF3E6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42" y="3077950"/>
            <a:ext cx="2798506" cy="35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5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4F7A-3CA1-216B-0117-EE031197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8" y="202893"/>
            <a:ext cx="11742175" cy="265829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other Body Organs including for examples :-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Brain: Controls body functions and cognitive processes.</a:t>
            </a:r>
            <a:b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Heart: Pumps blood to deliver oxygen and nutrients.</a:t>
            </a:r>
            <a:b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Lungs: Facilitate breathing and oxygen exchange.</a:t>
            </a:r>
            <a:b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Liver: Detoxifies the body and produces bile.</a:t>
            </a:r>
            <a:b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Kidneys: Filter blood and produce urine.</a:t>
            </a:r>
            <a:b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2D6A-3E19-2CA6-3968-753BC4A76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17" y="2861187"/>
            <a:ext cx="11987983" cy="3793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 organ is a structure made of different tissues and has a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Specific shape and function in the body. The human body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has approximately 74 significant organs, either big or small,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that form organ systems together. </a:t>
            </a:r>
          </a:p>
          <a:p>
            <a:pPr marL="0" indent="0">
              <a:buNone/>
            </a:pPr>
            <a:r>
              <a:rPr lang="en-US" sz="2000" b="1" i="0" dirty="0">
                <a:effectLst/>
                <a:latin typeface="Cantarell"/>
              </a:rPr>
              <a:t>Organs in the body each perform specific functions vital for life </a:t>
            </a:r>
          </a:p>
          <a:p>
            <a:pPr marL="0" indent="0">
              <a:buNone/>
            </a:pPr>
            <a:r>
              <a:rPr lang="en-US" sz="2000" b="1" i="0" dirty="0">
                <a:effectLst/>
                <a:latin typeface="Cantarell"/>
              </a:rPr>
              <a:t>and overall well-being. They work in harmony within organ </a:t>
            </a:r>
          </a:p>
          <a:p>
            <a:pPr marL="0" indent="0">
              <a:buNone/>
            </a:pPr>
            <a:r>
              <a:rPr lang="en-US" sz="2000" b="1" i="0" dirty="0">
                <a:effectLst/>
                <a:latin typeface="Cantarell"/>
              </a:rPr>
              <a:t>systems to maintain the body’s homeostasis and facilitate </a:t>
            </a:r>
          </a:p>
          <a:p>
            <a:pPr marL="0" indent="0">
              <a:buNone/>
            </a:pPr>
            <a:r>
              <a:rPr lang="en-US" sz="2000" b="1" i="0" dirty="0">
                <a:effectLst/>
                <a:latin typeface="Cantarell"/>
              </a:rPr>
              <a:t>growth, reproduction, and survival. 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1D500-849E-09C5-427C-59BF8F5F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68" y="176212"/>
            <a:ext cx="5039032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989E-78FE-2153-6837-94C8EA49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19" y="232799"/>
            <a:ext cx="11874909" cy="6507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body has 11 major organ systems: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Circulatory System: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 the heart and blood vessels, transporting blood, oxygen, and nutrients.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System:</a:t>
            </a:r>
            <a:r>
              <a:rPr lang="en-US" sz="24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the lungs and airways, facilitating oxygen intake and carbon dioxide removal.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stomach, intestines, liver, and other organs that break down and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absorb nutrients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the brain, spinal cord, and nerves, controlling body functions and responses.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 System: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Encompasses all muscles, enabling movement and maintaining posture.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System: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bones and joints, providing structure and support.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System: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glands that release hormones for regulation of processes like growth and metabolism.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System: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organs like the ovaries and testes, facilitating reproduction.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Excretory System: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the kidneys and bladder, removing waste from the body.</a:t>
            </a:r>
          </a:p>
        </p:txBody>
      </p:sp>
    </p:spTree>
    <p:extLst>
      <p:ext uri="{BB962C8B-B14F-4D97-AF65-F5344CB8AC3E}">
        <p14:creationId xmlns:p14="http://schemas.microsoft.com/office/powerpoint/2010/main" val="344553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3AE3-22F5-26AD-5242-AD1D6B75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73" y="173396"/>
            <a:ext cx="11965856" cy="1578486"/>
          </a:xfrm>
        </p:spPr>
        <p:txBody>
          <a:bodyPr>
            <a:normAutofit/>
          </a:bodyPr>
          <a:lstStyle/>
          <a:p>
            <a:pPr>
              <a:lnSpc>
                <a:spcPts val="1650"/>
              </a:lnSpc>
              <a:spcAft>
                <a:spcPts val="825"/>
              </a:spcAft>
            </a:pPr>
            <a:r>
              <a:rPr lang="en-US" sz="2400" b="1" i="0" dirty="0">
                <a:solidFill>
                  <a:srgbClr val="99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Immune System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0" dirty="0">
                <a:solidFill>
                  <a:srgbClr val="99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u="sng" dirty="0">
                <a:solidFill>
                  <a:srgbClr val="99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Lymphatic System</a:t>
            </a:r>
            <a:r>
              <a:rPr lang="en-US" sz="2400" b="1" i="0" dirty="0">
                <a:solidFill>
                  <a:srgbClr val="99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lymph nodes and spleen, defending against pathogens.</a:t>
            </a:r>
            <a:b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99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Integumentary System: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skin, hair, and nails, protecting the body and regulating temperature.</a:t>
            </a:r>
            <a:b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FA7A-2DC7-78D5-2239-A804BA86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72" y="1519084"/>
            <a:ext cx="11965856" cy="516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exact number of organs in the human body varies depending on the definition of what constitutes an organ. Traditionally, </a:t>
            </a: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about 78 organs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but some classifications count accessory organs and microstructures like glands, leading to numbers over 100. </a:t>
            </a:r>
          </a:p>
          <a:p>
            <a:pPr marL="0" indent="0" algn="r" rtl="1">
              <a:buNone/>
            </a:pPr>
            <a:r>
              <a:rPr lang="ar-IQ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تقليديا ، هناك حوالي 78 عضوا ، لكن بعض التصنيفات تحسب الأعضاء الملحقة والهياكل المجهرية مثل الغدد ، مما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يؤدي إلى أعداد تزيد عن 100.</a:t>
            </a:r>
            <a:endParaRPr lang="en-US" sz="2400" b="1" i="0" dirty="0">
              <a:solidFill>
                <a:srgbClr val="5A5A5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Vital Organs?</a:t>
            </a:r>
          </a:p>
          <a:p>
            <a:pPr marL="0" indent="0" algn="l">
              <a:buNone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Vital organs are those necessary for survival. They include: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Brain: Controls body functions and cognitive processes.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Heart: Pumps blood to deliver oxygen and nutrients.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Lungs: Facilitate breathing and oxygen exchange.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Liver: Detoxifies the body and produces bile.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Kidneys: Filter blood and produce urine.</a:t>
            </a:r>
          </a:p>
          <a:p>
            <a:pPr marL="0" indent="0" algn="l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7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D925-276C-FB83-15A8-689383A8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1" y="188143"/>
            <a:ext cx="11889659" cy="1094967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Organs Can a Person Survive Without?</a:t>
            </a:r>
            <a:b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all organs contribute to health, some are not essential for survival:</a:t>
            </a:r>
            <a:b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C399-842D-2491-9F45-35674442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0" y="943898"/>
            <a:ext cx="11889659" cy="5725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Gallbladder: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Removes bile, but its absence doesn’t prevent digestion.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thought vestigial, its removal doesn’t impair health significantly.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Kidney: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can survive with one kidney.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Lung: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survive with just one.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removal increases susceptibility to infections but isn’t life-threatening.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Organs: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reproduction but not survival.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vision, but not essential for survival.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Paired Organs (one on each side)</a:t>
            </a:r>
          </a:p>
          <a:p>
            <a:pPr marL="742950" lvl="1" indent="-285750"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Kidneys</a:t>
            </a:r>
          </a:p>
          <a:p>
            <a:pPr marL="742950" lvl="1" indent="-285750"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</a:p>
          <a:p>
            <a:pPr marL="742950" lvl="1" indent="-285750"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Lungs</a:t>
            </a:r>
          </a:p>
          <a:p>
            <a:pPr marL="742950" lvl="1" indent="-285750"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</a:p>
          <a:p>
            <a:pPr marL="742950" lvl="1" indent="-285750"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organs (testicles, ovaries)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0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5992-D8C9-9EF7-02F5-4160DA6F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158648"/>
            <a:ext cx="11786420" cy="3557946"/>
          </a:xfrm>
        </p:spPr>
        <p:txBody>
          <a:bodyPr>
            <a:normAutofit fontScale="90000"/>
          </a:bodyPr>
          <a:lstStyle/>
          <a:p>
            <a:pPr>
              <a:lnSpc>
                <a:spcPts val="1650"/>
              </a:lnSpc>
              <a:spcAft>
                <a:spcPts val="825"/>
              </a:spcAft>
            </a:pP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Centrally Located Organs:</a:t>
            </a:r>
            <a:br>
              <a:rPr lang="en-US" sz="24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Heart (slightly left)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 intestine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Bladder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Organs on the Right Side:</a:t>
            </a:r>
            <a:br>
              <a:rPr lang="en-US" sz="24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Gallbladder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Organs on the Left Side:</a:t>
            </a:r>
            <a:br>
              <a:rPr lang="en-US" sz="24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sng" dirty="0">
                <a:solidFill>
                  <a:srgbClr val="0088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Spleen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  <a:br>
              <a:rPr lang="en-US" sz="2400" b="0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5FEA-3DF8-2342-2DB5-F352ED6A7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67" y="3428999"/>
            <a:ext cx="11786420" cy="3428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Accessory Organs?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Accessory organs assist in bodily functions but are not part of the primary system they support. Examples include: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Gallbladder: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Stores and releases bile.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Pancreas: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Produces enzymes aiding digestion and hormones regulating blood sugar.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Salivary Glands: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Aid in digestion by producing saliva.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Breasts: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Aid the reproductive system by producing milk.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6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4E35-5315-95D9-3167-9CBF00FF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188144"/>
            <a:ext cx="11727426" cy="1935624"/>
          </a:xfrm>
        </p:spPr>
        <p:txBody>
          <a:bodyPr>
            <a:noAutofit/>
          </a:bodyPr>
          <a:lstStyle/>
          <a:p>
            <a:br>
              <a:rPr lang="en-US" sz="2000" b="1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2000" b="1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2000" b="1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2000" b="1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2000" b="1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r>
              <a:rPr lang="en-US" sz="24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Largest and Smallest Organs in the Body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Largest Organ: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skin is the largest organ, covering the entire body and serving as a protective barrier. Skin accounts for around 15% of body weight. The largest internal organ is the liver.</a:t>
            </a:r>
            <a:b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Smallest Organ: </a:t>
            </a: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pineal gland in the brain, about the size of a grain of rice, regulates sleep through melatonin production.</a:t>
            </a:r>
            <a:br>
              <a:rPr lang="en-US" sz="2000" b="1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2000" b="1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1050" b="0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1050" b="0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1050" b="0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br>
              <a:rPr lang="en-US" sz="1050" b="0" i="0" dirty="0">
                <a:solidFill>
                  <a:srgbClr val="5A5A5A"/>
                </a:solidFill>
                <a:effectLst/>
                <a:latin typeface="Fjalla One" panose="02000506040000020004" pitchFamily="2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CB06-074F-DE9E-373E-2D97A540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2123769"/>
            <a:ext cx="11727425" cy="45460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is a comprehensive list of the organs in the human body with their functions:</a:t>
            </a:r>
          </a:p>
          <a:p>
            <a:pPr algn="l">
              <a:spcAft>
                <a:spcPts val="825"/>
              </a:spcAft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 Nervous System: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Brain: Controls body functions and processes.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Spinal Cord: Transmits signals between the brain and body.</a:t>
            </a:r>
          </a:p>
          <a:p>
            <a:pPr algn="l">
              <a:spcAft>
                <a:spcPts val="825"/>
              </a:spcAft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Circulatory System: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Heart: Pumps blood throughout the body.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Blood Vessels (arteries, veins, capillaries): Transport blood.</a:t>
            </a:r>
          </a:p>
          <a:p>
            <a:pPr algn="l">
              <a:spcAft>
                <a:spcPts val="825"/>
              </a:spcAft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System:</a:t>
            </a:r>
          </a:p>
          <a:p>
            <a:pPr algn="l">
              <a:lnSpc>
                <a:spcPts val="165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Lungs: Facilitate oxygen intake and carbon dioxide removal.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1506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Cantarell</vt:lpstr>
      <vt:lpstr>Fjalla One</vt:lpstr>
      <vt:lpstr>Roboto</vt:lpstr>
      <vt:lpstr>Times New Roman</vt:lpstr>
      <vt:lpstr>Office Theme</vt:lpstr>
      <vt:lpstr>Kidney Dialysis Techniqu Department         Prof. Dr. Younis A. Alkhafaji Practical biology 6 organ definition ,types and Function </vt:lpstr>
      <vt:lpstr>PowerPoint Presentation</vt:lpstr>
      <vt:lpstr>What is Liver:  Liver is a Large Organ Located in the upper wright hand portion of the abdominal cavity beneath the diaphragm and on the tope of stomach, right Kidney and intestines. </vt:lpstr>
      <vt:lpstr>There are other Body Organs including for examples :- Brain: Controls body functions and cognitive processes. Heart: Pumps blood to deliver oxygen and nutrients. Lungs: Facilitate breathing and oxygen exchange. Liver: Detoxifies the body and produces bile. Kidneys: Filter blood and produce urine. </vt:lpstr>
      <vt:lpstr>PowerPoint Presentation</vt:lpstr>
      <vt:lpstr>Immune System / Lymphatic System: Includes the lymph nodes and spleen, defending against pathogens.  Integumentary System: Includes the skin, hair, and nails, protecting the body and regulating temperature. </vt:lpstr>
      <vt:lpstr>Which Organs Can a Person Survive Without? While all organs contribute to health, some are not essential for survival: </vt:lpstr>
      <vt:lpstr>Centrally Located Organs: Brain Heart (slightly left) Small intestine Bladder  Organs on the Right Side: Liver Appendix Gallbladder  Organs on the Left Side: Spleen Pancreas Stomach </vt:lpstr>
      <vt:lpstr>     Largest and Smallest Organs in the Body.  Largest Organ: The skin is the largest organ, covering the entire body and serving as a protective barrier. Skin accounts for around 15% of body weight. The largest internal organ is the liver. Smallest Organ: The pineal gland in the brain, about the size of a grain of rice, regulates sleep through melatonin production.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younis</dc:creator>
  <cp:lastModifiedBy>younis</cp:lastModifiedBy>
  <cp:revision>5</cp:revision>
  <dcterms:created xsi:type="dcterms:W3CDTF">2025-01-13T06:26:45Z</dcterms:created>
  <dcterms:modified xsi:type="dcterms:W3CDTF">2025-02-07T13:54:54Z</dcterms:modified>
</cp:coreProperties>
</file>