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1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09349-F475-4F6F-BF83-952130033097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E1AAB-25A4-4447-A6E5-09D2EF493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2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E1AAB-25A4-4447-A6E5-09D2EF4931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8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77BC6D3-7BB1-4C6B-A2F8-8FBD9DF5F4A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A73468B-1EE5-4F2D-9139-00B33419ED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90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6D3-7BB1-4C6B-A2F8-8FBD9DF5F4A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468B-1EE5-4F2D-9139-00B33419E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6D3-7BB1-4C6B-A2F8-8FBD9DF5F4A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468B-1EE5-4F2D-9139-00B33419ED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563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6D3-7BB1-4C6B-A2F8-8FBD9DF5F4A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468B-1EE5-4F2D-9139-00B33419EDD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390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6D3-7BB1-4C6B-A2F8-8FBD9DF5F4A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468B-1EE5-4F2D-9139-00B33419E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79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6D3-7BB1-4C6B-A2F8-8FBD9DF5F4A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468B-1EE5-4F2D-9139-00B33419ED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427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6D3-7BB1-4C6B-A2F8-8FBD9DF5F4A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468B-1EE5-4F2D-9139-00B33419ED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186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6D3-7BB1-4C6B-A2F8-8FBD9DF5F4A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468B-1EE5-4F2D-9139-00B33419ED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984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6D3-7BB1-4C6B-A2F8-8FBD9DF5F4A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468B-1EE5-4F2D-9139-00B33419ED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82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6D3-7BB1-4C6B-A2F8-8FBD9DF5F4A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468B-1EE5-4F2D-9139-00B33419E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5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6D3-7BB1-4C6B-A2F8-8FBD9DF5F4A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468B-1EE5-4F2D-9139-00B33419EDD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57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6D3-7BB1-4C6B-A2F8-8FBD9DF5F4A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468B-1EE5-4F2D-9139-00B33419E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1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6D3-7BB1-4C6B-A2F8-8FBD9DF5F4A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468B-1EE5-4F2D-9139-00B33419EDD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54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6D3-7BB1-4C6B-A2F8-8FBD9DF5F4A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468B-1EE5-4F2D-9139-00B33419ED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92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6D3-7BB1-4C6B-A2F8-8FBD9DF5F4A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468B-1EE5-4F2D-9139-00B33419E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7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6D3-7BB1-4C6B-A2F8-8FBD9DF5F4A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468B-1EE5-4F2D-9139-00B33419EDD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93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6D3-7BB1-4C6B-A2F8-8FBD9DF5F4A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468B-1EE5-4F2D-9139-00B33419E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7BC6D3-7BB1-4C6B-A2F8-8FBD9DF5F4A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73468B-1EE5-4F2D-9139-00B33419E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3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7845" y="2520595"/>
            <a:ext cx="6690222" cy="866069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92398" y="1815148"/>
            <a:ext cx="6815669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692398" y="3601614"/>
            <a:ext cx="6815669" cy="13208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lec2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5734" y="3027359"/>
            <a:ext cx="5854443" cy="51827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Prolog language 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415663" y="3622508"/>
            <a:ext cx="7369138" cy="478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Lec3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477" y="1245852"/>
            <a:ext cx="3938357" cy="1822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699" y="1383024"/>
            <a:ext cx="1304657" cy="1548518"/>
          </a:xfrm>
          <a:prstGeom prst="rect">
            <a:avLst/>
          </a:prstGeom>
        </p:spPr>
      </p:pic>
      <p:sp>
        <p:nvSpPr>
          <p:cNvPr id="10" name="object 5"/>
          <p:cNvSpPr txBox="1"/>
          <p:nvPr/>
        </p:nvSpPr>
        <p:spPr>
          <a:xfrm>
            <a:off x="4382413" y="5511299"/>
            <a:ext cx="3708781" cy="732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7855" marR="5080" indent="-605790" algn="ctr">
              <a:lnSpc>
                <a:spcPct val="120000"/>
              </a:lnSpc>
              <a:spcBef>
                <a:spcPts val="100"/>
              </a:spcBef>
            </a:pPr>
            <a:r>
              <a:rPr lang="en-US" sz="2000" spc="5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en-US" sz="2000" spc="-125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17855" marR="5080" indent="-605790" algn="ctr">
              <a:lnSpc>
                <a:spcPct val="120000"/>
              </a:lnSpc>
              <a:spcBef>
                <a:spcPts val="100"/>
              </a:spcBef>
            </a:pPr>
            <a:r>
              <a:rPr lang="en-US" sz="20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MSC.Noor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Hassan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60" y="1094966"/>
            <a:ext cx="1329043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02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9944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563" y="1340433"/>
            <a:ext cx="10515600" cy="4351338"/>
          </a:xfrm>
        </p:spPr>
        <p:txBody>
          <a:bodyPr/>
          <a:lstStyle/>
          <a:p>
            <a:r>
              <a:rPr lang="en-US" dirty="0" smtClean="0"/>
              <a:t>More examples </a:t>
            </a:r>
          </a:p>
          <a:p>
            <a:r>
              <a:rPr lang="en-US" dirty="0" smtClean="0"/>
              <a:t>       This lecture present several example that  intended to display various </a:t>
            </a:r>
          </a:p>
          <a:p>
            <a:r>
              <a:rPr lang="en-US" dirty="0" smtClean="0"/>
              <a:t>way to write prolog program, how to write if –else program ,divide </a:t>
            </a:r>
          </a:p>
          <a:p>
            <a:r>
              <a:rPr lang="en-US" dirty="0" smtClean="0"/>
              <a:t>problem into several parts then combine them in a single rule and how to </a:t>
            </a:r>
          </a:p>
          <a:p>
            <a:r>
              <a:rPr lang="en-US" dirty="0" smtClean="0"/>
              <a:t>write program describe specific problem.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48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10" y="365126"/>
            <a:ext cx="10588690" cy="6612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588" y="522514"/>
            <a:ext cx="11010122" cy="621418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Example 1: write prolog program to check if the given number is positive </a:t>
            </a:r>
          </a:p>
          <a:p>
            <a:r>
              <a:rPr lang="en-US" dirty="0" smtClean="0"/>
              <a:t>or negative. </a:t>
            </a:r>
          </a:p>
          <a:p>
            <a:r>
              <a:rPr lang="en-US" dirty="0" smtClean="0"/>
              <a:t>Basic rule to check the number            </a:t>
            </a:r>
          </a:p>
          <a:p>
            <a:r>
              <a:rPr lang="en-US" dirty="0" smtClean="0"/>
              <a:t>If    X&gt;=0    then  </a:t>
            </a:r>
          </a:p>
          <a:p>
            <a:r>
              <a:rPr lang="en-US" dirty="0" smtClean="0"/>
              <a:t>                        X is positive </a:t>
            </a:r>
          </a:p>
          <a:p>
            <a:r>
              <a:rPr lang="en-US" dirty="0" smtClean="0"/>
              <a:t>               Else </a:t>
            </a:r>
          </a:p>
          <a:p>
            <a:r>
              <a:rPr lang="en-US" dirty="0" smtClean="0"/>
              <a:t>                       X is negative   </a:t>
            </a:r>
          </a:p>
          <a:p>
            <a:r>
              <a:rPr lang="en-US" dirty="0" smtClean="0"/>
              <a:t>Domains </a:t>
            </a:r>
          </a:p>
          <a:p>
            <a:r>
              <a:rPr lang="en-US" dirty="0" smtClean="0"/>
              <a:t>      I= integer </a:t>
            </a:r>
          </a:p>
          <a:p>
            <a:r>
              <a:rPr lang="en-US" dirty="0" smtClean="0"/>
              <a:t>Predicates 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Pos_neg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</a:t>
            </a:r>
          </a:p>
          <a:p>
            <a:r>
              <a:rPr lang="en-US" dirty="0" smtClean="0"/>
              <a:t>Clauses 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Pos_neg</a:t>
            </a:r>
            <a:r>
              <a:rPr lang="en-US" dirty="0" smtClean="0"/>
              <a:t>(X):-X&gt;=0, write(“positive number”),</a:t>
            </a:r>
            <a:r>
              <a:rPr lang="en-US" dirty="0" err="1" smtClean="0"/>
              <a:t>nl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Pos_neg</a:t>
            </a:r>
            <a:r>
              <a:rPr lang="en-US" dirty="0" smtClean="0"/>
              <a:t>(_ ):-write(“negative number”),</a:t>
            </a:r>
            <a:r>
              <a:rPr lang="en-US" dirty="0" err="1" smtClean="0"/>
              <a:t>nl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Goal 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Pos_neg</a:t>
            </a:r>
            <a:r>
              <a:rPr lang="en-US" dirty="0" smtClean="0"/>
              <a:t>(4)  </a:t>
            </a:r>
          </a:p>
          <a:p>
            <a:r>
              <a:rPr lang="en-US" dirty="0" smtClean="0"/>
              <a:t>Output: </a:t>
            </a:r>
          </a:p>
          <a:p>
            <a:r>
              <a:rPr lang="en-US" dirty="0" smtClean="0"/>
              <a:t>      Positive number  </a:t>
            </a:r>
          </a:p>
          <a:p>
            <a:r>
              <a:rPr lang="en-US" dirty="0" smtClean="0"/>
              <a:t>Note: </a:t>
            </a:r>
            <a:r>
              <a:rPr lang="en-US" dirty="0" err="1" smtClean="0"/>
              <a:t>nl</a:t>
            </a:r>
            <a:r>
              <a:rPr lang="en-US" dirty="0" smtClean="0"/>
              <a:t> mean new line.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6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99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98" y="494522"/>
            <a:ext cx="10775302" cy="568244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Example 2: write prolog program to check if a given number is odd or even. Basic rule to check number</a:t>
            </a:r>
          </a:p>
          <a:p>
            <a:r>
              <a:rPr lang="en-US" dirty="0" smtClean="0"/>
              <a:t> If X mod 2=0 then   </a:t>
            </a:r>
          </a:p>
          <a:p>
            <a:r>
              <a:rPr lang="en-US" dirty="0" smtClean="0"/>
              <a:t>        X is even number </a:t>
            </a:r>
          </a:p>
          <a:p>
            <a:r>
              <a:rPr lang="en-US" dirty="0" smtClean="0"/>
              <a:t>   Else </a:t>
            </a:r>
          </a:p>
          <a:p>
            <a:r>
              <a:rPr lang="en-US" dirty="0" smtClean="0"/>
              <a:t>       X is odd number </a:t>
            </a:r>
          </a:p>
          <a:p>
            <a:r>
              <a:rPr lang="en-US" dirty="0" smtClean="0"/>
              <a:t>Predicates  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Odd_even</a:t>
            </a:r>
            <a:r>
              <a:rPr lang="en-US" dirty="0" smtClean="0"/>
              <a:t>(integer) </a:t>
            </a:r>
          </a:p>
          <a:p>
            <a:r>
              <a:rPr lang="en-US" dirty="0" smtClean="0"/>
              <a:t>Clauses 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Odd_even</a:t>
            </a:r>
            <a:r>
              <a:rPr lang="en-US" dirty="0" smtClean="0"/>
              <a:t>(X):-X mod 2= 0, write (“even number”), NL. 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Odd_even</a:t>
            </a:r>
            <a:r>
              <a:rPr lang="en-US" dirty="0" smtClean="0"/>
              <a:t>(X):- write (“odd number”), </a:t>
            </a:r>
            <a:r>
              <a:rPr lang="en-US" dirty="0" err="1" smtClean="0"/>
              <a:t>nl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Goal 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Odd_even</a:t>
            </a:r>
            <a:r>
              <a:rPr lang="en-US" dirty="0" smtClean="0"/>
              <a:t>(5) </a:t>
            </a:r>
          </a:p>
          <a:p>
            <a:r>
              <a:rPr lang="en-US" dirty="0" smtClean="0"/>
              <a:t>Output </a:t>
            </a:r>
          </a:p>
          <a:p>
            <a:r>
              <a:rPr lang="en-US" dirty="0" smtClean="0"/>
              <a:t>     Odd number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22" y="365126"/>
            <a:ext cx="10402078" cy="2320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27" y="365126"/>
            <a:ext cx="11101873" cy="616630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Example 3: write prolog program to combine both rule in example 1 and </a:t>
            </a:r>
          </a:p>
          <a:p>
            <a:r>
              <a:rPr lang="en-US" dirty="0" smtClean="0"/>
              <a:t>example2.  </a:t>
            </a:r>
          </a:p>
          <a:p>
            <a:r>
              <a:rPr lang="en-US" dirty="0" smtClean="0"/>
              <a:t>Domains  </a:t>
            </a:r>
          </a:p>
          <a:p>
            <a:r>
              <a:rPr lang="en-US" dirty="0" smtClean="0"/>
              <a:t>      I= integer </a:t>
            </a:r>
          </a:p>
          <a:p>
            <a:r>
              <a:rPr lang="en-US" dirty="0" smtClean="0"/>
              <a:t>Predicates 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Pos_neg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Odd_even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Oe_pn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</a:t>
            </a:r>
          </a:p>
          <a:p>
            <a:r>
              <a:rPr lang="en-US" dirty="0" smtClean="0"/>
              <a:t>Clauses 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Oe_pn</a:t>
            </a:r>
            <a:r>
              <a:rPr lang="en-US" dirty="0" smtClean="0"/>
              <a:t>(X):-</a:t>
            </a:r>
            <a:r>
              <a:rPr lang="en-US" dirty="0" err="1" smtClean="0"/>
              <a:t>pos_neg</a:t>
            </a:r>
            <a:r>
              <a:rPr lang="en-US" dirty="0" smtClean="0"/>
              <a:t>(X),</a:t>
            </a:r>
            <a:r>
              <a:rPr lang="en-US" dirty="0" err="1" smtClean="0"/>
              <a:t>odd_even</a:t>
            </a:r>
            <a:r>
              <a:rPr lang="en-US" dirty="0" smtClean="0"/>
              <a:t>(X). 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Odd_even</a:t>
            </a:r>
            <a:r>
              <a:rPr lang="en-US" dirty="0" smtClean="0"/>
              <a:t>(X):-X mod 2= 0, write(“ even number”),</a:t>
            </a:r>
            <a:r>
              <a:rPr lang="en-US" dirty="0" err="1" smtClean="0"/>
              <a:t>nl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Odd_even</a:t>
            </a:r>
            <a:r>
              <a:rPr lang="en-US" dirty="0" smtClean="0"/>
              <a:t>(X):- write(“odd number”),</a:t>
            </a:r>
            <a:r>
              <a:rPr lang="en-US" dirty="0" err="1" smtClean="0"/>
              <a:t>nl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Pos_neg</a:t>
            </a:r>
            <a:r>
              <a:rPr lang="en-US" dirty="0" smtClean="0"/>
              <a:t>(X):-X&gt;=0, write(“positive number”),</a:t>
            </a:r>
            <a:r>
              <a:rPr lang="en-US" dirty="0" err="1" smtClean="0"/>
              <a:t>nl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Pos_neg</a:t>
            </a:r>
            <a:r>
              <a:rPr lang="en-US" dirty="0" smtClean="0"/>
              <a:t>(_ ):-write(“negative number”),</a:t>
            </a:r>
            <a:r>
              <a:rPr lang="en-US" dirty="0" err="1" smtClean="0"/>
              <a:t>nl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Goal 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Oe_pn</a:t>
            </a:r>
            <a:r>
              <a:rPr lang="en-US" dirty="0" smtClean="0"/>
              <a:t>(3) </a:t>
            </a:r>
          </a:p>
          <a:p>
            <a:r>
              <a:rPr lang="en-US" dirty="0" smtClean="0"/>
              <a:t>Output: </a:t>
            </a:r>
          </a:p>
          <a:p>
            <a:r>
              <a:rPr lang="en-US" dirty="0" smtClean="0"/>
              <a:t>     Odd number </a:t>
            </a:r>
          </a:p>
          <a:p>
            <a:r>
              <a:rPr lang="en-US" dirty="0" smtClean="0"/>
              <a:t>     Positive number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4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4" y="609600"/>
            <a:ext cx="10980576" cy="5689599"/>
          </a:xfrm>
        </p:spPr>
        <p:txBody>
          <a:bodyPr/>
          <a:lstStyle/>
          <a:p>
            <a:r>
              <a:rPr lang="en-US" dirty="0" smtClean="0"/>
              <a:t>Example 4 : write prolog program to describe the behavior of the logical And gate.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79" y="1186124"/>
            <a:ext cx="3871161" cy="10823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6320" y="2417745"/>
            <a:ext cx="8107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Domains I= integer </a:t>
            </a:r>
          </a:p>
          <a:p>
            <a:r>
              <a:rPr lang="en-US" dirty="0" smtClean="0"/>
              <a:t>Predicates</a:t>
            </a:r>
          </a:p>
          <a:p>
            <a:r>
              <a:rPr lang="en-US" dirty="0" smtClean="0"/>
              <a:t> And1(I, I , I )</a:t>
            </a:r>
          </a:p>
          <a:p>
            <a:r>
              <a:rPr lang="en-US" dirty="0" smtClean="0"/>
              <a:t> Clauses</a:t>
            </a:r>
          </a:p>
          <a:p>
            <a:r>
              <a:rPr lang="en-US" dirty="0" smtClean="0"/>
              <a:t> And1(0,0,0). And1(0,1,0). And1(1,0,0). And1(1,1,1). </a:t>
            </a:r>
          </a:p>
          <a:p>
            <a:r>
              <a:rPr lang="en-US" dirty="0" smtClean="0"/>
              <a:t>Goal</a:t>
            </a:r>
          </a:p>
          <a:p>
            <a:r>
              <a:rPr lang="en-US" dirty="0" smtClean="0"/>
              <a:t> And1 (0,1,Z) </a:t>
            </a:r>
          </a:p>
          <a:p>
            <a:r>
              <a:rPr lang="en-US" dirty="0" smtClean="0"/>
              <a:t>Output: Z =0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5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151" y="660400"/>
            <a:ext cx="10728649" cy="55165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Sol 2: </a:t>
            </a:r>
          </a:p>
          <a:p>
            <a:r>
              <a:rPr lang="en-US" dirty="0" smtClean="0"/>
              <a:t>From the truth table we can infer the following rule:     </a:t>
            </a:r>
          </a:p>
          <a:p>
            <a:r>
              <a:rPr lang="en-US" dirty="0" smtClean="0"/>
              <a:t>       If  X= Y then  </a:t>
            </a:r>
          </a:p>
          <a:p>
            <a:r>
              <a:rPr lang="en-US" dirty="0" smtClean="0"/>
              <a:t>                  Z= X </a:t>
            </a:r>
          </a:p>
          <a:p>
            <a:r>
              <a:rPr lang="en-US" dirty="0" smtClean="0"/>
              <a:t>            Else  </a:t>
            </a:r>
          </a:p>
          <a:p>
            <a:r>
              <a:rPr lang="en-US" dirty="0" smtClean="0"/>
              <a:t>                  Z =0  </a:t>
            </a:r>
          </a:p>
          <a:p>
            <a:r>
              <a:rPr lang="en-US" dirty="0" smtClean="0"/>
              <a:t>Domains </a:t>
            </a:r>
          </a:p>
          <a:p>
            <a:r>
              <a:rPr lang="en-US" dirty="0" smtClean="0"/>
              <a:t>      I= integer </a:t>
            </a:r>
          </a:p>
          <a:p>
            <a:r>
              <a:rPr lang="en-US" dirty="0" smtClean="0"/>
              <a:t>Predicates  </a:t>
            </a:r>
          </a:p>
          <a:p>
            <a:r>
              <a:rPr lang="en-US" dirty="0" smtClean="0"/>
              <a:t>      And1 (I ,I, I ) </a:t>
            </a:r>
          </a:p>
          <a:p>
            <a:r>
              <a:rPr lang="en-US" dirty="0" smtClean="0"/>
              <a:t>Clauses </a:t>
            </a:r>
          </a:p>
          <a:p>
            <a:r>
              <a:rPr lang="en-US" dirty="0" smtClean="0"/>
              <a:t>       And1 (X,Y,Z):- X=Y, Z=X. </a:t>
            </a:r>
          </a:p>
          <a:p>
            <a:r>
              <a:rPr lang="en-US" dirty="0" smtClean="0"/>
              <a:t>       And1(X,Y,Z):- X&lt;&gt; Y, Z=0. </a:t>
            </a:r>
          </a:p>
          <a:p>
            <a:r>
              <a:rPr lang="en-US" dirty="0" smtClean="0"/>
              <a:t>Goal </a:t>
            </a:r>
          </a:p>
          <a:p>
            <a:r>
              <a:rPr lang="en-US" dirty="0" smtClean="0"/>
              <a:t>     And1(0,0,Z) </a:t>
            </a:r>
          </a:p>
          <a:p>
            <a:r>
              <a:rPr lang="en-US" dirty="0" smtClean="0"/>
              <a:t>Output </a:t>
            </a:r>
          </a:p>
          <a:p>
            <a:r>
              <a:rPr lang="en-US" dirty="0" smtClean="0"/>
              <a:t>     Z=0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6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804" y="1306286"/>
            <a:ext cx="10681996" cy="48706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H.W </a:t>
            </a:r>
          </a:p>
          <a:p>
            <a:r>
              <a:rPr lang="en-US" dirty="0" smtClean="0"/>
              <a:t>1. Write prolog program that read character and check if it’s a capital     </a:t>
            </a:r>
          </a:p>
          <a:p>
            <a:r>
              <a:rPr lang="en-US" dirty="0" smtClean="0"/>
              <a:t>letter, small letter, digit or special character. </a:t>
            </a:r>
          </a:p>
          <a:p>
            <a:r>
              <a:rPr lang="en-US" dirty="0" smtClean="0"/>
              <a:t>2. Modify prolog program  in example 3 such that the value of X  is read </a:t>
            </a:r>
          </a:p>
          <a:p>
            <a:r>
              <a:rPr lang="en-US" dirty="0" smtClean="0"/>
              <a:t>inside the program. </a:t>
            </a:r>
          </a:p>
          <a:p>
            <a:r>
              <a:rPr lang="en-US" dirty="0" smtClean="0"/>
              <a:t>3. Write prolog program that describe the operation of logical Or gate.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214</TotalTime>
  <Words>519</Words>
  <Application>Microsoft Office PowerPoint</Application>
  <PresentationFormat>Widescreen</PresentationFormat>
  <Paragraphs>107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Organic</vt:lpstr>
      <vt:lpstr>  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Prolog language</dc:title>
  <dc:creator>hp</dc:creator>
  <cp:lastModifiedBy>hp</cp:lastModifiedBy>
  <cp:revision>7</cp:revision>
  <dcterms:created xsi:type="dcterms:W3CDTF">2025-04-28T09:21:23Z</dcterms:created>
  <dcterms:modified xsi:type="dcterms:W3CDTF">2025-04-30T06:48:48Z</dcterms:modified>
</cp:coreProperties>
</file>