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1385D9C-B5E8-4364-8CA7-1F82A76CAB1B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01741B5-7BE6-4AAE-807E-640A659AFB0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40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5D9C-B5E8-4364-8CA7-1F82A76CAB1B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41B5-7BE6-4AAE-807E-640A659AF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6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5D9C-B5E8-4364-8CA7-1F82A76CAB1B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41B5-7BE6-4AAE-807E-640A659AFB0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658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5D9C-B5E8-4364-8CA7-1F82A76CAB1B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41B5-7BE6-4AAE-807E-640A659AFB0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907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5D9C-B5E8-4364-8CA7-1F82A76CAB1B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41B5-7BE6-4AAE-807E-640A659AF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88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5D9C-B5E8-4364-8CA7-1F82A76CAB1B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41B5-7BE6-4AAE-807E-640A659AFB0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386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5D9C-B5E8-4364-8CA7-1F82A76CAB1B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41B5-7BE6-4AAE-807E-640A659AFB0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433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5D9C-B5E8-4364-8CA7-1F82A76CAB1B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41B5-7BE6-4AAE-807E-640A659AFB0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533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5D9C-B5E8-4364-8CA7-1F82A76CAB1B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41B5-7BE6-4AAE-807E-640A659AFB0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47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5D9C-B5E8-4364-8CA7-1F82A76CAB1B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41B5-7BE6-4AAE-807E-640A659AF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8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5D9C-B5E8-4364-8CA7-1F82A76CAB1B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41B5-7BE6-4AAE-807E-640A659AFB0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76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5D9C-B5E8-4364-8CA7-1F82A76CAB1B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41B5-7BE6-4AAE-807E-640A659AF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4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5D9C-B5E8-4364-8CA7-1F82A76CAB1B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41B5-7BE6-4AAE-807E-640A659AFB0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06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5D9C-B5E8-4364-8CA7-1F82A76CAB1B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41B5-7BE6-4AAE-807E-640A659AFB0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21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5D9C-B5E8-4364-8CA7-1F82A76CAB1B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41B5-7BE6-4AAE-807E-640A659AF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6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5D9C-B5E8-4364-8CA7-1F82A76CAB1B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41B5-7BE6-4AAE-807E-640A659AFB0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28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5D9C-B5E8-4364-8CA7-1F82A76CAB1B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41B5-7BE6-4AAE-807E-640A659AF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2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385D9C-B5E8-4364-8CA7-1F82A76CAB1B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1741B5-7BE6-4AAE-807E-640A659AF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2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lec2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19919" y="2932048"/>
            <a:ext cx="5854443" cy="51827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Prolog language 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415663" y="3678491"/>
            <a:ext cx="7369138" cy="478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Lec2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666" y="1352834"/>
            <a:ext cx="3938357" cy="1822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185" y="1171173"/>
            <a:ext cx="1304657" cy="15485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60" y="1094966"/>
            <a:ext cx="1329043" cy="1700931"/>
          </a:xfrm>
          <a:prstGeom prst="rect">
            <a:avLst/>
          </a:prstGeom>
        </p:spPr>
      </p:pic>
      <p:sp>
        <p:nvSpPr>
          <p:cNvPr id="9" name="object 5"/>
          <p:cNvSpPr txBox="1"/>
          <p:nvPr/>
        </p:nvSpPr>
        <p:spPr>
          <a:xfrm>
            <a:off x="4382413" y="5567282"/>
            <a:ext cx="3708781" cy="732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7855" marR="5080" indent="-605790" algn="ctr">
              <a:lnSpc>
                <a:spcPct val="120000"/>
              </a:lnSpc>
              <a:spcBef>
                <a:spcPts val="100"/>
              </a:spcBef>
            </a:pPr>
            <a:r>
              <a:rPr lang="en-US"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en-US" sz="2000" spc="-125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17855" marR="5080" indent="-605790" algn="ctr">
              <a:lnSpc>
                <a:spcPct val="120000"/>
              </a:lnSpc>
              <a:spcBef>
                <a:spcPts val="100"/>
              </a:spcBef>
            </a:pPr>
            <a:r>
              <a:rPr lang="en-US" sz="20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MSC.Noor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Hassan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0122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498" y="182277"/>
            <a:ext cx="10154920" cy="8067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98" y="989045"/>
            <a:ext cx="10775302" cy="518791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Example2: write prolog program that take two integer input us integer </a:t>
            </a:r>
          </a:p>
          <a:p>
            <a:r>
              <a:rPr lang="en-US" dirty="0" smtClean="0"/>
              <a:t>and print the greater.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Domains </a:t>
            </a:r>
          </a:p>
          <a:p>
            <a:r>
              <a:rPr lang="en-US" dirty="0" smtClean="0"/>
              <a:t>     I = integer </a:t>
            </a:r>
          </a:p>
          <a:p>
            <a:r>
              <a:rPr lang="en-US" dirty="0" smtClean="0"/>
              <a:t>Predicates </a:t>
            </a:r>
          </a:p>
          <a:p>
            <a:r>
              <a:rPr lang="en-US" dirty="0" smtClean="0"/>
              <a:t>    Greater ( </a:t>
            </a:r>
            <a:r>
              <a:rPr lang="en-US" dirty="0" err="1" smtClean="0"/>
              <a:t>i,i</a:t>
            </a:r>
            <a:r>
              <a:rPr lang="en-US" dirty="0" smtClean="0"/>
              <a:t>)  </a:t>
            </a:r>
          </a:p>
          <a:p>
            <a:r>
              <a:rPr lang="en-US" dirty="0" smtClean="0"/>
              <a:t>Clauses </a:t>
            </a:r>
          </a:p>
          <a:p>
            <a:r>
              <a:rPr lang="en-US" dirty="0" smtClean="0"/>
              <a:t>    Greater(X,Y):- X&gt;</a:t>
            </a:r>
            <a:r>
              <a:rPr lang="en-US" dirty="0" err="1" smtClean="0"/>
              <a:t>Y,write</a:t>
            </a:r>
            <a:r>
              <a:rPr lang="en-US" dirty="0" smtClean="0"/>
              <a:t>(“the greater </a:t>
            </a:r>
            <a:r>
              <a:rPr lang="en-US" dirty="0" err="1" smtClean="0"/>
              <a:t>is”,X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    Greater(X,Y):- write (“ the greater is “,Y). </a:t>
            </a:r>
          </a:p>
          <a:p>
            <a:r>
              <a:rPr lang="en-US" dirty="0" smtClean="0"/>
              <a:t>Goal </a:t>
            </a:r>
          </a:p>
          <a:p>
            <a:r>
              <a:rPr lang="en-US" dirty="0" smtClean="0"/>
              <a:t>    Greater(4,3).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Output: </a:t>
            </a:r>
          </a:p>
          <a:p>
            <a:r>
              <a:rPr lang="en-US" dirty="0" smtClean="0"/>
              <a:t>    The greater is 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817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055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7440"/>
            <a:ext cx="10515600" cy="506952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H.W:  </a:t>
            </a:r>
          </a:p>
          <a:p>
            <a:r>
              <a:rPr lang="en-US" dirty="0" smtClean="0"/>
              <a:t>1. write prolog program that read any phrase then print it. </a:t>
            </a:r>
          </a:p>
          <a:p>
            <a:r>
              <a:rPr lang="en-US" dirty="0" smtClean="0"/>
              <a:t>2.write prolog program that read an integer number then print it after </a:t>
            </a:r>
          </a:p>
          <a:p>
            <a:r>
              <a:rPr lang="en-US" dirty="0" smtClean="0"/>
              <a:t>multiplying it by any other integer like 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4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1. Data type. </a:t>
            </a:r>
          </a:p>
          <a:p>
            <a:r>
              <a:rPr lang="en-US" dirty="0" smtClean="0"/>
              <a:t>                  2. Program structure. </a:t>
            </a:r>
          </a:p>
          <a:p>
            <a:r>
              <a:rPr lang="en-US" dirty="0" smtClean="0"/>
              <a:t>                  3. Read and write functions. </a:t>
            </a:r>
          </a:p>
          <a:p>
            <a:r>
              <a:rPr lang="en-US" dirty="0" smtClean="0"/>
              <a:t>               4. Arithmetic and logical operation.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090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1. data type </a:t>
            </a:r>
          </a:p>
          <a:p>
            <a:r>
              <a:rPr lang="en-US" dirty="0" smtClean="0"/>
              <a:t>        Prolog supports the following data type to define program entries. </a:t>
            </a:r>
          </a:p>
          <a:p>
            <a:r>
              <a:rPr lang="en-US" dirty="0" smtClean="0"/>
              <a:t>1. Integer: to define numerical value like 1, 20, 0,-3,-50, </a:t>
            </a:r>
            <a:r>
              <a:rPr lang="en-US" dirty="0" err="1" smtClean="0"/>
              <a:t>ect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2. Real: to define the decimal value like 2.4, 3.0, 5,-2.67, </a:t>
            </a:r>
            <a:r>
              <a:rPr lang="en-US" dirty="0" err="1" smtClean="0"/>
              <a:t>ect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3. Char: to define single character, the character can be of type small </a:t>
            </a:r>
          </a:p>
          <a:p>
            <a:r>
              <a:rPr lang="en-US" dirty="0" smtClean="0"/>
              <a:t>letter or capital letter or even of type integer under one condition it </a:t>
            </a:r>
          </a:p>
          <a:p>
            <a:r>
              <a:rPr lang="en-US" dirty="0" smtClean="0"/>
              <a:t>must be surrounded by single quota. For example, ‘a’,’C’,’123’. </a:t>
            </a:r>
          </a:p>
          <a:p>
            <a:r>
              <a:rPr lang="en-US" dirty="0" smtClean="0"/>
              <a:t>4. string : to define a sequence of character like “good” </a:t>
            </a:r>
            <a:r>
              <a:rPr lang="en-US" dirty="0" err="1" smtClean="0"/>
              <a:t>i.e</a:t>
            </a:r>
            <a:r>
              <a:rPr lang="en-US" dirty="0" smtClean="0"/>
              <a:t> define word </a:t>
            </a:r>
          </a:p>
          <a:p>
            <a:r>
              <a:rPr lang="en-US" dirty="0" smtClean="0"/>
              <a:t>or statement entries the string must be surrounded by double quota for </a:t>
            </a:r>
          </a:p>
          <a:p>
            <a:r>
              <a:rPr lang="en-US" dirty="0" smtClean="0"/>
              <a:t>example “computer”, “134”, “a”. The string can be of any length and </a:t>
            </a:r>
          </a:p>
          <a:p>
            <a:r>
              <a:rPr lang="en-US" dirty="0" smtClean="0"/>
              <a:t>type. </a:t>
            </a:r>
          </a:p>
          <a:p>
            <a:r>
              <a:rPr lang="en-US" dirty="0" smtClean="0"/>
              <a:t>5. Symbol: anther type of data type to define single character or </a:t>
            </a:r>
          </a:p>
          <a:p>
            <a:r>
              <a:rPr lang="en-US" dirty="0" smtClean="0"/>
              <a:t>sequence of character but it must begin with small letter and don’t </a:t>
            </a:r>
          </a:p>
          <a:p>
            <a:r>
              <a:rPr lang="en-US" dirty="0" smtClean="0"/>
              <a:t>surround with single quota or double quota.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65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program structure </a:t>
            </a:r>
          </a:p>
          <a:p>
            <a:r>
              <a:rPr lang="en-US" dirty="0" smtClean="0"/>
              <a:t>       Prolog program structure consists of five segments, not all of them </a:t>
            </a:r>
          </a:p>
          <a:p>
            <a:r>
              <a:rPr lang="en-US" dirty="0" smtClean="0"/>
              <a:t>must appear in each program. The following segment must be included in </a:t>
            </a:r>
          </a:p>
          <a:p>
            <a:r>
              <a:rPr lang="en-US" dirty="0" smtClean="0"/>
              <a:t>each program predicates, clauses, and goal. </a:t>
            </a:r>
          </a:p>
          <a:p>
            <a:r>
              <a:rPr lang="en-US" dirty="0" smtClean="0"/>
              <a:t>1. Domains: define global parameter used in the program. </a:t>
            </a:r>
          </a:p>
          <a:p>
            <a:pPr marL="0" indent="0">
              <a:buNone/>
            </a:pPr>
            <a:r>
              <a:rPr lang="en-US" dirty="0" smtClean="0"/>
              <a:t>I= integer C= char S = string R = real </a:t>
            </a:r>
          </a:p>
        </p:txBody>
      </p:sp>
    </p:spTree>
    <p:extLst>
      <p:ext uri="{BB962C8B-B14F-4D97-AF65-F5344CB8AC3E}">
        <p14:creationId xmlns:p14="http://schemas.microsoft.com/office/powerpoint/2010/main" val="250369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 Data base: define internal data base generated by the program </a:t>
            </a:r>
          </a:p>
          <a:p>
            <a:r>
              <a:rPr lang="en-US" dirty="0" smtClean="0"/>
              <a:t>      Database </a:t>
            </a:r>
          </a:p>
          <a:p>
            <a:r>
              <a:rPr lang="en-US" dirty="0" smtClean="0"/>
              <a:t>          Greater (integer)  </a:t>
            </a:r>
          </a:p>
          <a:p>
            <a:r>
              <a:rPr lang="en-US" dirty="0" smtClean="0"/>
              <a:t>3. Predicates: define rule and fact used in the program. </a:t>
            </a:r>
          </a:p>
          <a:p>
            <a:r>
              <a:rPr lang="en-US" dirty="0" smtClean="0"/>
              <a:t>      Predicates </a:t>
            </a:r>
          </a:p>
          <a:p>
            <a:r>
              <a:rPr lang="en-US" dirty="0" smtClean="0"/>
              <a:t>           Mark(</a:t>
            </a:r>
            <a:r>
              <a:rPr lang="en-US" dirty="0" err="1" smtClean="0"/>
              <a:t>symbol,integer</a:t>
            </a:r>
            <a:r>
              <a:rPr lang="en-US" dirty="0" smtClean="0"/>
              <a:t>).  </a:t>
            </a:r>
          </a:p>
          <a:p>
            <a:r>
              <a:rPr lang="en-US" dirty="0" smtClean="0"/>
              <a:t>4. Clauses: define the body of the program.. For the above predicates the </a:t>
            </a:r>
          </a:p>
          <a:p>
            <a:r>
              <a:rPr lang="en-US" dirty="0" smtClean="0"/>
              <a:t>clauses portion may contain Mark (a, 20).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5.Goal: can be internal or external, internal goal written after clauses </a:t>
            </a:r>
          </a:p>
          <a:p>
            <a:r>
              <a:rPr lang="en-US" dirty="0" smtClean="0"/>
              <a:t>portion , external goal supported by the prolog compiler if the program </a:t>
            </a:r>
          </a:p>
          <a:p>
            <a:r>
              <a:rPr lang="en-US" dirty="0" smtClean="0"/>
              <a:t>syntax is correct </a:t>
            </a:r>
          </a:p>
          <a:p>
            <a:r>
              <a:rPr lang="en-US" dirty="0" smtClean="0"/>
              <a:t>This portion contains the rule that drive the program execution.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68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and logical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.mathematical operation: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operation symbol </a:t>
            </a:r>
          </a:p>
          <a:p>
            <a:r>
              <a:rPr lang="en-US" dirty="0" smtClean="0"/>
              <a:t>addition + </a:t>
            </a:r>
          </a:p>
          <a:p>
            <a:r>
              <a:rPr lang="en-US" dirty="0" smtClean="0"/>
              <a:t>subtraction - </a:t>
            </a:r>
          </a:p>
          <a:p>
            <a:r>
              <a:rPr lang="en-US" dirty="0" smtClean="0"/>
              <a:t>multiplication * </a:t>
            </a:r>
          </a:p>
          <a:p>
            <a:r>
              <a:rPr lang="en-US" dirty="0" smtClean="0"/>
              <a:t>Integer part of division div </a:t>
            </a:r>
          </a:p>
          <a:p>
            <a:r>
              <a:rPr lang="en-US" dirty="0" smtClean="0"/>
              <a:t>Remainder of division   mod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28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 .logical operation</a:t>
            </a:r>
            <a:endParaRPr lang="en-US" dirty="0"/>
          </a:p>
          <a:p>
            <a:r>
              <a:rPr lang="en-US" dirty="0" smtClean="0"/>
              <a:t>Operation             symbol </a:t>
            </a:r>
          </a:p>
          <a:p>
            <a:r>
              <a:rPr lang="en-US" dirty="0" smtClean="0"/>
              <a:t>Greater                      &gt; </a:t>
            </a:r>
          </a:p>
          <a:p>
            <a:r>
              <a:rPr lang="en-US" dirty="0" smtClean="0"/>
              <a:t>Less than                   &lt; </a:t>
            </a:r>
          </a:p>
          <a:p>
            <a:r>
              <a:rPr lang="en-US" dirty="0" smtClean="0"/>
              <a:t>Equal                          = </a:t>
            </a:r>
          </a:p>
          <a:p>
            <a:r>
              <a:rPr lang="en-US" dirty="0" smtClean="0"/>
              <a:t>Not equal                 &lt;&gt; </a:t>
            </a:r>
          </a:p>
          <a:p>
            <a:r>
              <a:rPr lang="en-US" dirty="0" smtClean="0"/>
              <a:t>Greater or equal      &gt;= </a:t>
            </a:r>
          </a:p>
          <a:p>
            <a:r>
              <a:rPr lang="en-US" dirty="0" smtClean="0"/>
              <a:t>Less than or equal   &lt;=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75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Read and write function </a:t>
            </a:r>
          </a:p>
          <a:p>
            <a:r>
              <a:rPr lang="en-US" dirty="0" smtClean="0"/>
              <a:t>Read function: 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readint</a:t>
            </a:r>
            <a:r>
              <a:rPr lang="en-US" dirty="0" smtClean="0"/>
              <a:t>(</a:t>
            </a:r>
            <a:r>
              <a:rPr lang="en-US" dirty="0" err="1" smtClean="0"/>
              <a:t>Var</a:t>
            </a:r>
            <a:r>
              <a:rPr lang="en-US" dirty="0" smtClean="0"/>
              <a:t>) : read integer variable. 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Readchar</a:t>
            </a:r>
            <a:r>
              <a:rPr lang="en-US" dirty="0" smtClean="0"/>
              <a:t>(</a:t>
            </a:r>
            <a:r>
              <a:rPr lang="en-US" dirty="0" err="1" smtClean="0"/>
              <a:t>Var</a:t>
            </a:r>
            <a:r>
              <a:rPr lang="en-US" dirty="0" smtClean="0"/>
              <a:t>) : read character variable. 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Readreal</a:t>
            </a:r>
            <a:r>
              <a:rPr lang="en-US" dirty="0" smtClean="0"/>
              <a:t>(</a:t>
            </a:r>
            <a:r>
              <a:rPr lang="en-US" dirty="0" err="1" smtClean="0"/>
              <a:t>Var</a:t>
            </a:r>
            <a:r>
              <a:rPr lang="en-US" dirty="0" smtClean="0"/>
              <a:t>) : read </a:t>
            </a:r>
            <a:r>
              <a:rPr lang="en-US" dirty="0" err="1" smtClean="0"/>
              <a:t>read</a:t>
            </a:r>
            <a:r>
              <a:rPr lang="en-US" dirty="0" smtClean="0"/>
              <a:t> (decimal) variable. 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Readln</a:t>
            </a:r>
            <a:r>
              <a:rPr lang="en-US" dirty="0" smtClean="0"/>
              <a:t>(</a:t>
            </a:r>
            <a:r>
              <a:rPr lang="en-US" dirty="0" err="1" smtClean="0"/>
              <a:t>Var</a:t>
            </a:r>
            <a:r>
              <a:rPr lang="en-US" dirty="0" smtClean="0"/>
              <a:t>) : read string. </a:t>
            </a:r>
          </a:p>
          <a:p>
            <a:r>
              <a:rPr lang="en-US" dirty="0" smtClean="0"/>
              <a:t>Write function </a:t>
            </a:r>
          </a:p>
          <a:p>
            <a:r>
              <a:rPr lang="en-US" dirty="0" smtClean="0"/>
              <a:t>         Write(</a:t>
            </a:r>
            <a:r>
              <a:rPr lang="en-US" dirty="0" err="1" smtClean="0"/>
              <a:t>Var</a:t>
            </a:r>
            <a:r>
              <a:rPr lang="en-US" dirty="0" smtClean="0"/>
              <a:t>) : write variable of any type.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227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124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1194319"/>
            <a:ext cx="10700657" cy="49826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Example 1: write prolog program to read  integer value and print it.   </a:t>
            </a:r>
          </a:p>
          <a:p>
            <a:r>
              <a:rPr lang="en-US" dirty="0" smtClean="0"/>
              <a:t>Domains </a:t>
            </a:r>
          </a:p>
          <a:p>
            <a:r>
              <a:rPr lang="en-US" dirty="0" smtClean="0"/>
              <a:t>     I = integer </a:t>
            </a:r>
          </a:p>
          <a:p>
            <a:r>
              <a:rPr lang="en-US" dirty="0" smtClean="0"/>
              <a:t>Predicates </a:t>
            </a:r>
          </a:p>
          <a:p>
            <a:r>
              <a:rPr lang="en-US" dirty="0" smtClean="0"/>
              <a:t>    print. </a:t>
            </a:r>
          </a:p>
          <a:p>
            <a:r>
              <a:rPr lang="en-US" dirty="0" smtClean="0"/>
              <a:t>Clauses </a:t>
            </a:r>
          </a:p>
          <a:p>
            <a:r>
              <a:rPr lang="en-US" dirty="0" smtClean="0"/>
              <a:t>        Print:- write (“please read integer number”), </a:t>
            </a:r>
            <a:r>
              <a:rPr lang="en-US" dirty="0" err="1" smtClean="0"/>
              <a:t>readint</a:t>
            </a:r>
            <a:r>
              <a:rPr lang="en-US" dirty="0" smtClean="0"/>
              <a:t>(X), </a:t>
            </a:r>
          </a:p>
          <a:p>
            <a:r>
              <a:rPr lang="en-US" dirty="0" smtClean="0"/>
              <a:t>                    write(“you </a:t>
            </a:r>
            <a:r>
              <a:rPr lang="en-US" dirty="0" err="1" smtClean="0"/>
              <a:t>read”,X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Goal </a:t>
            </a:r>
          </a:p>
          <a:p>
            <a:r>
              <a:rPr lang="en-US" dirty="0" smtClean="0"/>
              <a:t>    Print. </a:t>
            </a:r>
          </a:p>
          <a:p>
            <a:r>
              <a:rPr lang="en-US" dirty="0" smtClean="0"/>
              <a:t>Output: </a:t>
            </a:r>
          </a:p>
          <a:p>
            <a:r>
              <a:rPr lang="en-US" dirty="0" smtClean="0"/>
              <a:t>      Please read integer number 4 </a:t>
            </a:r>
          </a:p>
          <a:p>
            <a:r>
              <a:rPr lang="en-US" dirty="0" smtClean="0"/>
              <a:t>      You read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91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</TotalTime>
  <Words>653</Words>
  <Application>Microsoft Office PowerPoint</Application>
  <PresentationFormat>Widescreen</PresentationFormat>
  <Paragraphs>103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Times New Roman</vt:lpstr>
      <vt:lpstr>Organic</vt:lpstr>
      <vt:lpstr> </vt:lpstr>
      <vt:lpstr>PowerPoint Presentation</vt:lpstr>
      <vt:lpstr>PowerPoint Presentation</vt:lpstr>
      <vt:lpstr>PowerPoint Presentation</vt:lpstr>
      <vt:lpstr>PowerPoint Presentation</vt:lpstr>
      <vt:lpstr>mathematical and logical operation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Prolog language</dc:title>
  <dc:creator>hp</dc:creator>
  <cp:lastModifiedBy>hp</cp:lastModifiedBy>
  <cp:revision>4</cp:revision>
  <dcterms:created xsi:type="dcterms:W3CDTF">2025-04-28T09:10:04Z</dcterms:created>
  <dcterms:modified xsi:type="dcterms:W3CDTF">2025-04-30T06:47:00Z</dcterms:modified>
</cp:coreProperties>
</file>