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8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05/10/1446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-27384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 flipH="1">
            <a:off x="6012160" y="2967335"/>
            <a:ext cx="1952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Lec</a:t>
            </a:r>
            <a:r>
              <a:rPr lang="en-US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221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4000" b="1" dirty="0" smtClean="0"/>
              <a:t>Large </a:t>
            </a:r>
            <a:r>
              <a:rPr lang="en-US" sz="4000" b="1" dirty="0"/>
              <a:t>Intestine (Colon):</a:t>
            </a:r>
          </a:p>
          <a:p>
            <a:pPr marL="0" indent="0" algn="l">
              <a:buNone/>
            </a:pPr>
            <a:r>
              <a:rPr lang="en-US" dirty="0" smtClean="0"/>
              <a:t>Includes </a:t>
            </a:r>
            <a:r>
              <a:rPr lang="en-US" b="1" dirty="0"/>
              <a:t>the </a:t>
            </a:r>
            <a:r>
              <a:rPr lang="en-US" b="1" dirty="0" smtClean="0"/>
              <a:t>cecum(with </a:t>
            </a:r>
            <a:r>
              <a:rPr lang="en-US" b="1" dirty="0" err="1" smtClean="0"/>
              <a:t>appendex</a:t>
            </a:r>
            <a:r>
              <a:rPr lang="en-US" b="1" dirty="0" smtClean="0"/>
              <a:t>), ascending colon, transverse colon, descending colon ,sigmoid </a:t>
            </a:r>
            <a:r>
              <a:rPr lang="en-US" b="1" dirty="0" err="1" smtClean="0"/>
              <a:t>colon,rectum,anus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Absorbs </a:t>
            </a:r>
            <a:r>
              <a:rPr lang="en-US" dirty="0"/>
              <a:t>water and forms solid waste, which is expelled through the rectum and anus.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4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3376"/>
          </a:xfrm>
        </p:spPr>
        <p:txBody>
          <a:bodyPr/>
          <a:lstStyle/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2</a:t>
            </a:r>
            <a:r>
              <a:rPr lang="en-US" sz="4000" b="1" dirty="0"/>
              <a:t>. Accessory </a:t>
            </a:r>
            <a:r>
              <a:rPr lang="en-US" sz="4000" b="1" dirty="0" smtClean="0"/>
              <a:t>Organs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/>
              <a:t>• </a:t>
            </a:r>
            <a:r>
              <a:rPr lang="en-US" b="1" dirty="0"/>
              <a:t>Salivary glands</a:t>
            </a:r>
            <a:r>
              <a:rPr lang="en-US" dirty="0"/>
              <a:t>: producing saliva, which aids in food processing and oral </a:t>
            </a:r>
            <a:r>
              <a:rPr lang="en-US" dirty="0" smtClean="0"/>
              <a:t>health</a:t>
            </a:r>
            <a:endParaRPr lang="en-US" b="1" dirty="0" smtClean="0"/>
          </a:p>
          <a:p>
            <a:pPr marL="0" indent="0" algn="l">
              <a:buNone/>
            </a:pPr>
            <a:r>
              <a:rPr lang="en-US" sz="6000" b="1" dirty="0" smtClean="0"/>
              <a:t>.</a:t>
            </a:r>
            <a:r>
              <a:rPr lang="en-US" b="1" dirty="0" smtClean="0"/>
              <a:t>Liver</a:t>
            </a:r>
            <a:r>
              <a:rPr lang="en-US" dirty="0"/>
              <a:t>: Produces bile to help digest fats.</a:t>
            </a:r>
          </a:p>
          <a:p>
            <a:pPr marL="0" indent="0" algn="l">
              <a:buNone/>
            </a:pPr>
            <a:r>
              <a:rPr lang="en-US" dirty="0"/>
              <a:t> • </a:t>
            </a:r>
            <a:r>
              <a:rPr lang="en-US" b="1" dirty="0"/>
              <a:t>Gallbladder</a:t>
            </a:r>
            <a:r>
              <a:rPr lang="en-US" dirty="0"/>
              <a:t>: Stores and releases bile into the small intestine.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b="1" dirty="0"/>
              <a:t>Pancreas</a:t>
            </a:r>
            <a:r>
              <a:rPr lang="en-US" dirty="0"/>
              <a:t>: Produces digestive enzymes and </a:t>
            </a:r>
            <a:r>
              <a:rPr lang="en-US" dirty="0" smtClean="0"/>
              <a:t> regulates </a:t>
            </a:r>
            <a:r>
              <a:rPr lang="en-US" dirty="0"/>
              <a:t>blood sugar</a:t>
            </a:r>
          </a:p>
        </p:txBody>
      </p:sp>
    </p:spTree>
    <p:extLst>
      <p:ext uri="{BB962C8B-B14F-4D97-AF65-F5344CB8AC3E}">
        <p14:creationId xmlns:p14="http://schemas.microsoft.com/office/powerpoint/2010/main" val="374476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1680" y="0"/>
            <a:ext cx="6408712" cy="6858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3109"/>
            <a:ext cx="5472608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8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36"/>
            <a:ext cx="65527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0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01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digestive system is responsible for breaking down food, absorbing nutrients, and eliminating waste. It consists of a series of hollow organs connected from the mouth to the anus, along with accessory organs that aid digestion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33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b="1" dirty="0" smtClean="0"/>
              <a:t>1</a:t>
            </a:r>
            <a:r>
              <a:rPr lang="en-US" b="1" dirty="0"/>
              <a:t>. Major Organs of the Digestive System:</a:t>
            </a:r>
          </a:p>
          <a:p>
            <a:pPr marL="0" indent="0" algn="l">
              <a:buNone/>
            </a:pPr>
            <a:r>
              <a:rPr lang="en-US" dirty="0"/>
              <a:t> • </a:t>
            </a:r>
            <a:r>
              <a:rPr lang="en-US" b="1" dirty="0"/>
              <a:t>Mouth &amp; Esophagus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/>
              <a:t> • Digestion begins in </a:t>
            </a:r>
            <a:r>
              <a:rPr lang="en-US" b="1" dirty="0"/>
              <a:t>the mouth</a:t>
            </a:r>
            <a:r>
              <a:rPr lang="en-US" dirty="0"/>
              <a:t>, where food is chewed and mixed with saliva.</a:t>
            </a:r>
          </a:p>
          <a:p>
            <a:pPr marL="0" indent="0" algn="l">
              <a:buNone/>
            </a:pPr>
            <a:r>
              <a:rPr lang="en-US" dirty="0"/>
              <a:t> • </a:t>
            </a:r>
            <a:r>
              <a:rPr lang="en-US" b="1" dirty="0"/>
              <a:t>The esophagus </a:t>
            </a:r>
            <a:r>
              <a:rPr lang="en-US" dirty="0"/>
              <a:t>is a muscular tube that transports food to the stomach via peristalsis.</a:t>
            </a:r>
          </a:p>
        </p:txBody>
      </p:sp>
    </p:spTree>
    <p:extLst>
      <p:ext uri="{BB962C8B-B14F-4D97-AF65-F5344CB8AC3E}">
        <p14:creationId xmlns:p14="http://schemas.microsoft.com/office/powerpoint/2010/main" val="393398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74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• </a:t>
            </a:r>
            <a:r>
              <a:rPr lang="en-US" b="1" dirty="0"/>
              <a:t>Stomach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 smtClean="0"/>
              <a:t>A </a:t>
            </a:r>
            <a:r>
              <a:rPr lang="en-US" dirty="0"/>
              <a:t>muscular organ that </a:t>
            </a:r>
            <a:r>
              <a:rPr lang="en-US" dirty="0" smtClean="0"/>
              <a:t>processes </a:t>
            </a:r>
            <a:r>
              <a:rPr lang="en-US" dirty="0"/>
              <a:t>food and mixes it with gastric acid and enzymes.</a:t>
            </a:r>
          </a:p>
          <a:p>
            <a:pPr marL="0" indent="0" algn="l">
              <a:buNone/>
            </a:pPr>
            <a:r>
              <a:rPr lang="en-US" dirty="0" smtClean="0"/>
              <a:t>It begins with </a:t>
            </a:r>
            <a:r>
              <a:rPr lang="en-US" b="1" dirty="0" err="1" smtClean="0"/>
              <a:t>Cardia</a:t>
            </a:r>
            <a:r>
              <a:rPr lang="en-US" dirty="0" smtClean="0"/>
              <a:t> and then Divided into: </a:t>
            </a:r>
            <a:r>
              <a:rPr lang="en-US" b="1" dirty="0" smtClean="0"/>
              <a:t>fundus</a:t>
            </a:r>
            <a:r>
              <a:rPr lang="en-US" b="1" dirty="0"/>
              <a:t>, body, </a:t>
            </a:r>
            <a:r>
              <a:rPr lang="en-US" b="1" dirty="0" err="1" smtClean="0"/>
              <a:t>Antrum</a:t>
            </a:r>
            <a:r>
              <a:rPr lang="en-US" b="1" dirty="0" smtClean="0"/>
              <a:t> and </a:t>
            </a:r>
            <a:r>
              <a:rPr lang="en-US" b="1" dirty="0"/>
              <a:t>pylorus.</a:t>
            </a:r>
          </a:p>
        </p:txBody>
      </p:sp>
    </p:spTree>
    <p:extLst>
      <p:ext uri="{BB962C8B-B14F-4D97-AF65-F5344CB8AC3E}">
        <p14:creationId xmlns:p14="http://schemas.microsoft.com/office/powerpoint/2010/main" val="51924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725"/>
            <a:ext cx="8928992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7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/>
              <a:t>Small Intestine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/>
              <a:t> • Composed of three parts: </a:t>
            </a:r>
            <a:r>
              <a:rPr lang="en-US" b="1" dirty="0"/>
              <a:t>duodenum, jejunum, and ileum.</a:t>
            </a:r>
          </a:p>
          <a:p>
            <a:pPr marL="0" indent="0" algn="l">
              <a:buNone/>
            </a:pPr>
            <a:r>
              <a:rPr lang="en-US" dirty="0"/>
              <a:t> • Primary site for </a:t>
            </a:r>
            <a:r>
              <a:rPr lang="en-US" b="1" dirty="0"/>
              <a:t>nutrient absorption into the bloodstream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05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1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6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73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249</Words>
  <Application>Microsoft Office PowerPoint</Application>
  <PresentationFormat>عرض على الشاشة (3:4)‏</PresentationFormat>
  <Paragraphs>30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21</cp:revision>
  <dcterms:created xsi:type="dcterms:W3CDTF">2025-03-21T13:06:18Z</dcterms:created>
  <dcterms:modified xsi:type="dcterms:W3CDTF">2025-04-03T16:46:08Z</dcterms:modified>
</cp:coreProperties>
</file>