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Department of biology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ENGLISH</a:t>
            </a:r>
          </a:p>
          <a:p>
            <a:r>
              <a:rPr lang="en-US" smtClean="0"/>
              <a:t>FIRST </a:t>
            </a:r>
            <a:r>
              <a:rPr lang="en-US" smtClean="0"/>
              <a:t>stage</a:t>
            </a:r>
            <a:r>
              <a:rPr lang="en-US" b="1" smtClean="0"/>
              <a:t> </a:t>
            </a:r>
            <a:endParaRPr lang="en-US" b="1" dirty="0"/>
          </a:p>
          <a:p>
            <a:r>
              <a:rPr lang="en-US" dirty="0" smtClean="0"/>
              <a:t>By</a:t>
            </a:r>
          </a:p>
          <a:p>
            <a:r>
              <a:rPr lang="en-US" dirty="0" smtClean="0"/>
              <a:t>RAQIB ABBAS</a:t>
            </a:r>
            <a:endParaRPr lang="en-US" dirty="0"/>
          </a:p>
        </p:txBody>
      </p:sp>
      <p:pic>
        <p:nvPicPr>
          <p:cNvPr id="4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277813"/>
            <a:ext cx="1943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صورة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277813"/>
            <a:ext cx="17716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15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 condition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dirty="0"/>
              <a:t>The zero conditional is used to talk about general truths, facts, and situations that are always true when a certain condition is met.</a:t>
            </a:r>
          </a:p>
          <a:p>
            <a:pPr marL="0" indent="0" algn="l" rtl="0">
              <a:buNone/>
            </a:pPr>
            <a:endParaRPr lang="ar-IQ" dirty="0" smtClean="0"/>
          </a:p>
          <a:p>
            <a:pPr marL="0" indent="0" algn="l" rtl="0">
              <a:buNone/>
            </a:pPr>
            <a:r>
              <a:rPr lang="ar-IQ" dirty="0" smtClean="0"/>
              <a:t>          </a:t>
            </a:r>
            <a:r>
              <a:rPr lang="en-US" dirty="0" smtClean="0"/>
              <a:t>If    + Present simple    + present simple </a:t>
            </a:r>
            <a:endParaRPr lang="ar-IQ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*           If +S + V + C .. </a:t>
            </a:r>
            <a:r>
              <a:rPr lang="ar-IQ" dirty="0" smtClean="0"/>
              <a:t>    </a:t>
            </a:r>
            <a:r>
              <a:rPr lang="en-US" dirty="0" smtClean="0"/>
              <a:t>, S + v + c….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  If </a:t>
            </a:r>
            <a:r>
              <a:rPr lang="en-US" dirty="0"/>
              <a:t>you heat ice, it melts.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it rains, the ground gets wet.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mix blue and yellow, you get green.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drop something, it falls to the ground.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don't water plants, they die.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eat too much, you gain weight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0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If the sun sets, it gets dark.</a:t>
            </a:r>
          </a:p>
          <a:p>
            <a:pPr algn="l" rtl="0"/>
            <a:r>
              <a:rPr lang="en-US" dirty="0"/>
              <a:t>If you mix baking soda and vinegar, it fizzes.</a:t>
            </a:r>
          </a:p>
          <a:p>
            <a:pPr algn="l" rtl="0"/>
            <a:r>
              <a:rPr lang="en-US" dirty="0"/>
              <a:t>If you add salt to water, it dissolves.</a:t>
            </a:r>
          </a:p>
          <a:p>
            <a:pPr algn="l" rtl="0"/>
            <a:r>
              <a:rPr lang="en-US" dirty="0"/>
              <a:t>If you exercise regularly, you stay healthy.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5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</a:t>
            </a:r>
            <a:r>
              <a:rPr lang="en-US" smtClean="0"/>
              <a:t>condition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first conditional: </a:t>
            </a:r>
            <a:r>
              <a:rPr lang="en-US" dirty="0"/>
              <a:t>is a type of conditional sentence used to talk about real or possible future situations. It expresses a condition that is likely to happen along with its probable result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ar-IQ" dirty="0" smtClean="0"/>
          </a:p>
          <a:p>
            <a:pPr marL="0" indent="0" algn="l" rtl="0">
              <a:buNone/>
            </a:pPr>
            <a:r>
              <a:rPr lang="en-US" dirty="0" smtClean="0"/>
              <a:t>_ If +Present simple   + </a:t>
            </a:r>
            <a:r>
              <a:rPr lang="en-US" dirty="0"/>
              <a:t>future </a:t>
            </a:r>
            <a:r>
              <a:rPr lang="en-US" dirty="0" smtClean="0"/>
              <a:t>simpl</a:t>
            </a:r>
            <a:r>
              <a:rPr lang="en-US" dirty="0"/>
              <a:t>e</a:t>
            </a:r>
            <a:endParaRPr lang="ar-IQ" dirty="0" smtClean="0"/>
          </a:p>
          <a:p>
            <a:pPr marL="0" indent="0" algn="l" rtl="0">
              <a:buNone/>
            </a:pPr>
            <a:r>
              <a:rPr lang="en-US" dirty="0" smtClean="0"/>
              <a:t> _ If  + S + v  + c… , S + will + v+ c…..</a:t>
            </a:r>
            <a:endParaRPr lang="ar-IQ" dirty="0" smtClean="0"/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study hard, you will pass the exam.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she arrives on time, we will start the meeting.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they miss the bus, they will be late for school.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I finish my work early, I will go for a walk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45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If you don't water the plants, they will die.</a:t>
            </a:r>
          </a:p>
          <a:p>
            <a:pPr algn="l" rtl="0"/>
            <a:r>
              <a:rPr lang="en-US" dirty="0"/>
              <a:t>If you ask politely, she will help you.</a:t>
            </a:r>
          </a:p>
          <a:p>
            <a:pPr algn="l" rtl="0"/>
            <a:r>
              <a:rPr lang="en-US" dirty="0"/>
              <a:t>If the weather is nice, we will have a picnic.</a:t>
            </a:r>
          </a:p>
          <a:p>
            <a:pPr algn="l" rtl="0"/>
            <a:r>
              <a:rPr lang="en-US" dirty="0"/>
              <a:t>If I don't set an alarm, I will oversleep.</a:t>
            </a:r>
          </a:p>
          <a:p>
            <a:pPr algn="l" rtl="0"/>
            <a:r>
              <a:rPr lang="en-US" dirty="0"/>
              <a:t>If he eats too much, he will feel sick.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9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Complete the sentence with ( when , if , before ,  until )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1- I'll </a:t>
            </a:r>
            <a:r>
              <a:rPr lang="en-US" dirty="0"/>
              <a:t>have a bath </a:t>
            </a:r>
            <a:r>
              <a:rPr lang="en-US" dirty="0">
                <a:solidFill>
                  <a:srgbClr val="FF0000"/>
                </a:solidFill>
              </a:rPr>
              <a:t>before</a:t>
            </a:r>
            <a:r>
              <a:rPr lang="en-US" dirty="0"/>
              <a:t> I go to bed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2. I'm coming to London tomorrow. I'll ring you </a:t>
            </a:r>
            <a:r>
              <a:rPr lang="en-US" dirty="0">
                <a:solidFill>
                  <a:srgbClr val="FF0000"/>
                </a:solidFill>
              </a:rPr>
              <a:t>when</a:t>
            </a:r>
            <a:r>
              <a:rPr lang="en-US" dirty="0"/>
              <a:t> I arrive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3. </a:t>
            </a:r>
            <a:r>
              <a:rPr lang="en-US" dirty="0">
                <a:solidFill>
                  <a:srgbClr val="FF0000"/>
                </a:solidFill>
              </a:rPr>
              <a:t>If</a:t>
            </a:r>
            <a:r>
              <a:rPr lang="en-US" dirty="0"/>
              <a:t> it's a nice day tomorrow, we can go swimming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4. Wait here </a:t>
            </a:r>
            <a:r>
              <a:rPr lang="en-US" dirty="0">
                <a:solidFill>
                  <a:srgbClr val="FF0000"/>
                </a:solidFill>
              </a:rPr>
              <a:t>until</a:t>
            </a:r>
            <a:r>
              <a:rPr lang="en-US" dirty="0"/>
              <a:t> I get back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5.</a:t>
            </a:r>
            <a:r>
              <a:rPr lang="en-US" dirty="0">
                <a:solidFill>
                  <a:srgbClr val="FF0000"/>
                </a:solidFill>
              </a:rPr>
              <a:t> If </a:t>
            </a:r>
            <a:r>
              <a:rPr lang="en-US" dirty="0"/>
              <a:t>you have any problems, just ask for help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6. I want to get home </a:t>
            </a:r>
            <a:r>
              <a:rPr lang="en-US" dirty="0">
                <a:solidFill>
                  <a:srgbClr val="FF0000"/>
                </a:solidFill>
              </a:rPr>
              <a:t>before</a:t>
            </a:r>
            <a:r>
              <a:rPr lang="en-US" dirty="0"/>
              <a:t> it gets dark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7. I'm going to have driving lessons </a:t>
            </a:r>
            <a:r>
              <a:rPr lang="en-US" dirty="0">
                <a:solidFill>
                  <a:srgbClr val="FF0000"/>
                </a:solidFill>
              </a:rPr>
              <a:t>until</a:t>
            </a:r>
            <a:r>
              <a:rPr lang="en-US" dirty="0"/>
              <a:t> I pass my test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8. Give me your address</a:t>
            </a:r>
            <a:r>
              <a:rPr lang="en-US" dirty="0">
                <a:solidFill>
                  <a:srgbClr val="FF0000"/>
                </a:solidFill>
              </a:rPr>
              <a:t> before </a:t>
            </a:r>
            <a:r>
              <a:rPr lang="en-US" dirty="0"/>
              <a:t>you go home.</a:t>
            </a:r>
          </a:p>
        </p:txBody>
      </p:sp>
    </p:spTree>
    <p:extLst>
      <p:ext uri="{BB962C8B-B14F-4D97-AF65-F5344CB8AC3E}">
        <p14:creationId xmlns:p14="http://schemas.microsoft.com/office/powerpoint/2010/main" val="33623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conditional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 second conditional: is </a:t>
            </a:r>
            <a:r>
              <a:rPr lang="en-US" dirty="0"/>
              <a:t>a type of conditional sentence used to talk about hypothetical or unreal situations in the present or future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__ </a:t>
            </a:r>
            <a:r>
              <a:rPr lang="en-US" dirty="0"/>
              <a:t>It is formed with the past simple tense in the if-clause (condition) and the present conditional (</a:t>
            </a:r>
            <a:r>
              <a:rPr lang="en-US" dirty="0" smtClean="0"/>
              <a:t>would </a:t>
            </a:r>
            <a:r>
              <a:rPr lang="en-US" dirty="0"/>
              <a:t>+ base verb) in the main clause (result). </a:t>
            </a: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If + past simple , </a:t>
            </a:r>
            <a:r>
              <a:rPr lang="en-US" dirty="0"/>
              <a:t>present conditional (would + base verb</a:t>
            </a:r>
            <a:r>
              <a:rPr lang="en-US" dirty="0" smtClean="0"/>
              <a:t>)</a:t>
            </a:r>
          </a:p>
          <a:p>
            <a:pPr marL="0" indent="0" algn="l" rtl="0">
              <a:buNone/>
            </a:pPr>
            <a:r>
              <a:rPr lang="en-US" dirty="0" smtClean="0"/>
              <a:t>If + S + v( regular or irregular ) + c….. , S + would  + v + c….         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_ Examples </a:t>
            </a:r>
          </a:p>
          <a:p>
            <a:pPr marL="0" indent="0" algn="l" rtl="0">
              <a:buNone/>
            </a:pPr>
            <a:r>
              <a:rPr lang="en-US" dirty="0" smtClean="0"/>
              <a:t>1- If </a:t>
            </a:r>
            <a:r>
              <a:rPr lang="en-US" dirty="0"/>
              <a:t>I won the lottery, I would travel around the world.</a:t>
            </a:r>
          </a:p>
          <a:p>
            <a:pPr marL="0" indent="0" algn="l" rtl="0">
              <a:buNone/>
            </a:pPr>
            <a:r>
              <a:rPr lang="en-US" dirty="0" smtClean="0"/>
              <a:t>2- </a:t>
            </a:r>
            <a:r>
              <a:rPr lang="en-US" dirty="0"/>
              <a:t>If I were you, I would apply for that job.</a:t>
            </a:r>
          </a:p>
          <a:p>
            <a:pPr marL="0" indent="0" algn="l" rtl="0">
              <a:buNone/>
            </a:pPr>
            <a:r>
              <a:rPr lang="en-US" dirty="0" smtClean="0"/>
              <a:t>3- </a:t>
            </a:r>
            <a:r>
              <a:rPr lang="en-US" dirty="0"/>
              <a:t>If I had more time, I would learn to play the guitar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4- </a:t>
            </a:r>
            <a:r>
              <a:rPr lang="en-US" dirty="0"/>
              <a:t>If it weren't raining, we would go to the beach.</a:t>
            </a:r>
          </a:p>
          <a:p>
            <a:pPr marL="0" indent="0" algn="l" rtl="0">
              <a:buNone/>
            </a:pPr>
            <a:r>
              <a:rPr lang="en-US" dirty="0" smtClean="0"/>
              <a:t>5- </a:t>
            </a:r>
            <a:r>
              <a:rPr lang="en-US" dirty="0"/>
              <a:t>If she studied harder, she would get better grades.</a:t>
            </a:r>
          </a:p>
          <a:p>
            <a:pPr marL="0" indent="0" algn="l" rtl="0">
              <a:buNone/>
            </a:pPr>
            <a:r>
              <a:rPr lang="en-US" dirty="0" smtClean="0"/>
              <a:t>6-If </a:t>
            </a:r>
            <a:r>
              <a:rPr lang="en-US" dirty="0"/>
              <a:t>I had a million dollars, I would buy a big house.</a:t>
            </a:r>
          </a:p>
          <a:p>
            <a:pPr marL="0" indent="0" algn="l" rtl="0">
              <a:buNone/>
            </a:pPr>
            <a:r>
              <a:rPr lang="en-US" dirty="0" smtClean="0"/>
              <a:t>7- </a:t>
            </a:r>
            <a:r>
              <a:rPr lang="en-US" dirty="0"/>
              <a:t>If I lived in Paris, I would visit the Louvre every weekend.</a:t>
            </a:r>
          </a:p>
          <a:p>
            <a:pPr marL="0" indent="0" algn="l" rtl="0">
              <a:buNone/>
            </a:pPr>
            <a:r>
              <a:rPr lang="en-US" dirty="0" smtClean="0"/>
              <a:t>8- If </a:t>
            </a:r>
            <a:r>
              <a:rPr lang="en-US" dirty="0"/>
              <a:t>I were taller, I would be able to reach the top shelf</a:t>
            </a:r>
            <a:r>
              <a:rPr lang="en-US" dirty="0" smtClean="0"/>
              <a:t>. 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9- If </a:t>
            </a:r>
            <a:r>
              <a:rPr lang="en-US" dirty="0"/>
              <a:t>it were warmer, we would have a </a:t>
            </a:r>
            <a:r>
              <a:rPr lang="en-US" dirty="0" smtClean="0"/>
              <a:t>barbecue.</a:t>
            </a:r>
          </a:p>
          <a:p>
            <a:pPr marL="0" indent="0" algn="l" rtl="0">
              <a:buNone/>
            </a:pPr>
            <a:r>
              <a:rPr lang="en-US" dirty="0" smtClean="0"/>
              <a:t>10- </a:t>
            </a:r>
            <a:r>
              <a:rPr lang="en-US" dirty="0"/>
              <a:t>If I didn't have to work tomorrow, I would go to the </a:t>
            </a:r>
            <a:r>
              <a:rPr lang="en-US" dirty="0" smtClean="0"/>
              <a:t>concert.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52878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674</Words>
  <Application>Microsoft Office PowerPoint</Application>
  <PresentationFormat>عرض على الشاشة (3:4)‏</PresentationFormat>
  <Paragraphs>64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Department of biology</vt:lpstr>
      <vt:lpstr>zero condition</vt:lpstr>
      <vt:lpstr>عرض تقديمي في PowerPoint</vt:lpstr>
      <vt:lpstr>first condition</vt:lpstr>
      <vt:lpstr>عرض تقديمي في PowerPoint</vt:lpstr>
      <vt:lpstr>Complete the sentence with ( when , if , before ,  until )</vt:lpstr>
      <vt:lpstr>second conditional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prog</dc:creator>
  <cp:lastModifiedBy>Maher</cp:lastModifiedBy>
  <cp:revision>4</cp:revision>
  <dcterms:created xsi:type="dcterms:W3CDTF">2025-04-09T08:30:03Z</dcterms:created>
  <dcterms:modified xsi:type="dcterms:W3CDTF">2025-04-09T09:12:46Z</dcterms:modified>
</cp:coreProperties>
</file>