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78" r:id="rId8"/>
    <p:sldId id="263" r:id="rId9"/>
    <p:sldId id="270" r:id="rId10"/>
    <p:sldId id="264" r:id="rId11"/>
    <p:sldId id="266" r:id="rId12"/>
    <p:sldId id="267" r:id="rId13"/>
    <p:sldId id="268" r:id="rId14"/>
    <p:sldId id="286" r:id="rId15"/>
    <p:sldId id="271" r:id="rId16"/>
    <p:sldId id="272" r:id="rId17"/>
    <p:sldId id="274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334A86-9B06-4383-A4FD-1571A11CFE63}" v="20" dt="2025-04-10T13:55:41.2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324737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0" descr="Sli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8" descr="Sli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10" descr="Slid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11" descr="Slid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12" descr="Slid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30" descr="Slid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15" descr="Slid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16" descr="Slid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18" descr="Slid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1" descr="Sli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3" descr="Sli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0975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2" descr="Sli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3" descr="Sli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4" descr="Sli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8" descr="Sli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979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7" descr="Sli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14" descr="Slid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83">
  <a:themeElements>
    <a:clrScheme name="Theme8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Theme83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18</cp:revision>
  <dcterms:created xsi:type="dcterms:W3CDTF">2025-04-09T20:38:18Z</dcterms:created>
  <dcterms:modified xsi:type="dcterms:W3CDTF">2025-04-10T13:56:49Z</dcterms:modified>
  <cp:category/>
  <cp:contentStatus/>
</cp:coreProperties>
</file>