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7" r:id="rId15"/>
    <p:sldId id="278" r:id="rId16"/>
    <p:sldId id="282" r:id="rId17"/>
    <p:sldId id="283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9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9F9E7-7D35-4C36-8ECF-DA2DD41F0CEE}" v="19" dt="2025-05-18T19:39:50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66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93760" cy="127059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Calibri"/>
              </a:rPr>
              <a:t> 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                                </a:t>
            </a:r>
            <a:endParaRPr dirty="0"/>
          </a:p>
        </p:txBody>
      </p:sp>
      <p:pic>
        <p:nvPicPr>
          <p:cNvPr id="1026" name="Picture 2" descr="Respiratory system | Canadian Lung Association">
            <a:extLst>
              <a:ext uri="{FF2B5EF4-FFF2-40B4-BE49-F238E27FC236}">
                <a16:creationId xmlns:a16="http://schemas.microsoft.com/office/drawing/2014/main" id="{E07F409B-BE0C-2552-940A-B9772DC6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899920"/>
            <a:ext cx="4602479" cy="47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154BEEE-C3B7-AE5B-7016-5B4B92E1C108}"/>
              </a:ext>
            </a:extLst>
          </p:cNvPr>
          <p:cNvSpPr txBox="1"/>
          <p:nvPr/>
        </p:nvSpPr>
        <p:spPr>
          <a:xfrm>
            <a:off x="0" y="3244334"/>
            <a:ext cx="5455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Respiratory system</a:t>
            </a:r>
            <a:endParaRPr lang="ar-IQ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AD042-59F4-39A8-838A-97077C678E92}"/>
              </a:ext>
            </a:extLst>
          </p:cNvPr>
          <p:cNvSpPr txBox="1"/>
          <p:nvPr/>
        </p:nvSpPr>
        <p:spPr>
          <a:xfrm>
            <a:off x="914400" y="468895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Dr. Roaa N. Al- Saffar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27</Words>
  <Application>Microsoft Office PowerPoint</Application>
  <PresentationFormat>On-screen Show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 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alnaseem</cp:lastModifiedBy>
  <cp:revision>12</cp:revision>
  <dcterms:created xsi:type="dcterms:W3CDTF">2013-01-27T09:14:16Z</dcterms:created>
  <dcterms:modified xsi:type="dcterms:W3CDTF">2025-05-18T19:39:53Z</dcterms:modified>
  <cp:category/>
</cp:coreProperties>
</file>