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5312-A6BD-4E55-B9F6-6A713612180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347A-A336-4130-BC99-9CC53C17E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0955-FB7A-4692-91B7-11EDBC294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C86C-FCEE-4DA1-9DF4-E62FF5C8AA1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9CBB-105A-4D76-81DB-A8D3EE56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7"/>
            <a:ext cx="16081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381000"/>
            <a:ext cx="17160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2514600"/>
            <a:ext cx="6075363" cy="4131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Biochemical </a:t>
            </a:r>
            <a:r>
              <a:rPr lang="en-US" sz="3200" b="1" dirty="0" smtClean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Techniques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Lecture</a:t>
            </a:r>
            <a:endParaRPr lang="en-US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kern="0" dirty="0" smtClean="0">
                <a:solidFill>
                  <a:srgbClr val="C00000"/>
                </a:solidFill>
                <a:latin typeface="Arial"/>
              </a:rPr>
              <a:t>Vortex</a:t>
            </a:r>
            <a:r>
              <a:rPr lang="en-US" sz="4400" kern="0" dirty="0" smtClean="0">
                <a:solidFill>
                  <a:srgbClr val="C00000"/>
                </a:solidFill>
                <a:latin typeface="Arial"/>
              </a:rPr>
              <a:t>, Water bath and Spectrophotometer</a:t>
            </a:r>
            <a:endParaRPr lang="en-US" b="1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Second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Year Students / 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semester / 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667000" y="838202"/>
            <a:ext cx="3733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Al-Mustaqbal University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25183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309688"/>
            <a:ext cx="68357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4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46175"/>
            <a:ext cx="6865937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9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149350"/>
            <a:ext cx="6873875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1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43000"/>
            <a:ext cx="686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72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7" t="17961" r="15526" b="30472"/>
          <a:stretch/>
        </p:blipFill>
        <p:spPr bwMode="auto">
          <a:xfrm>
            <a:off x="76200" y="809625"/>
            <a:ext cx="8930072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6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49363"/>
            <a:ext cx="73009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7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073150"/>
            <a:ext cx="6904037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5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11263"/>
            <a:ext cx="68961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6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81100"/>
            <a:ext cx="69119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7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047750"/>
            <a:ext cx="68961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89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168400"/>
            <a:ext cx="6873875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081088"/>
            <a:ext cx="6835775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58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On-screen Show (4:3)</PresentationFormat>
  <Paragraphs>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2025-05-20T19:19:40Z</dcterms:created>
  <dcterms:modified xsi:type="dcterms:W3CDTF">2025-05-20T19:22:42Z</dcterms:modified>
</cp:coreProperties>
</file>