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C14BAE-0DC4-46B9-8DA7-2950355F6271}" type="doc">
      <dgm:prSet loTypeId="urn:microsoft.com/office/officeart/2005/8/layout/orgChart1" loCatId="hierarchy" qsTypeId="urn:microsoft.com/office/officeart/2005/8/quickstyle/simple1" qsCatId="simple" csTypeId="urn:microsoft.com/office/officeart/2005/8/colors/accent0_1" csCatId="mainScheme" phldr="1"/>
      <dgm:spPr/>
    </dgm:pt>
    <dgm:pt modelId="{78BA38EE-61AA-4A8A-B0A6-7A4E563E896D}">
      <dgm:prSet custT="1"/>
      <dgm:spPr>
        <a:solidFill>
          <a:srgbClr val="0070C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effectLst/>
              <a:latin typeface="Elephant" pitchFamily="18" charset="0"/>
              <a:cs typeface="Arial" pitchFamily="34" charset="0"/>
            </a:rPr>
            <a:t>Sterilization </a:t>
          </a:r>
          <a:endParaRPr kumimoji="0" lang="en-US" sz="2400" b="0" i="0" u="none" strike="noStrike" cap="none" normalizeH="0" baseline="0" dirty="0">
            <a:ln/>
            <a:effectLst/>
            <a:latin typeface="Elephant"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effectLst/>
              <a:latin typeface="Elephant" pitchFamily="18" charset="0"/>
              <a:cs typeface="Arial" pitchFamily="34" charset="0"/>
            </a:rPr>
            <a:t>By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effectLst/>
              <a:latin typeface="Elephant" pitchFamily="18" charset="0"/>
              <a:cs typeface="Arial" pitchFamily="34" charset="0"/>
            </a:rPr>
            <a:t>Moist </a:t>
          </a:r>
          <a:r>
            <a:rPr kumimoji="0" lang="en-US" sz="2400" b="0" i="0" u="none" strike="noStrike" cap="none" normalizeH="0" baseline="0" dirty="0">
              <a:ln/>
              <a:solidFill>
                <a:schemeClr val="bg1"/>
              </a:solidFill>
              <a:effectLst/>
              <a:latin typeface="Elephant" pitchFamily="18" charset="0"/>
              <a:cs typeface="Arial" pitchFamily="34" charset="0"/>
            </a:rPr>
            <a:t>heat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Elephant" pitchFamily="18" charset="0"/>
            <a:cs typeface="Arial" pitchFamily="34" charset="0"/>
          </a:endParaRPr>
        </a:p>
      </dgm:t>
    </dgm:pt>
    <dgm:pt modelId="{0AD3D140-5A1E-42AA-9625-2744A4202ED0}" type="parTrans" cxnId="{A53322D4-5F8A-4D2C-B173-8CD4A87488D0}">
      <dgm:prSet/>
      <dgm:spPr/>
      <dgm:t>
        <a:bodyPr/>
        <a:lstStyle/>
        <a:p>
          <a:endParaRPr lang="en-US"/>
        </a:p>
      </dgm:t>
    </dgm:pt>
    <dgm:pt modelId="{0E21756B-75CE-453E-9550-CDA811106448}" type="sibTrans" cxnId="{A53322D4-5F8A-4D2C-B173-8CD4A87488D0}">
      <dgm:prSet/>
      <dgm:spPr/>
      <dgm:t>
        <a:bodyPr/>
        <a:lstStyle/>
        <a:p>
          <a:endParaRPr lang="en-US"/>
        </a:p>
      </dgm:t>
    </dgm:pt>
    <dgm:pt modelId="{A6FAB17E-0266-473F-8B92-77BBD0C35F5D}">
      <dgm:prSet custT="1"/>
      <dgm:spPr>
        <a:solidFill>
          <a:srgbClr val="0070C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effectLst/>
              <a:latin typeface="Elephant" pitchFamily="18" charset="0"/>
              <a:cs typeface="Arial" pitchFamily="34" charset="0"/>
            </a:rPr>
            <a:t>Moist heat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effectLst/>
              <a:latin typeface="Elephant" pitchFamily="18" charset="0"/>
              <a:cs typeface="Arial" pitchFamily="34" charset="0"/>
            </a:rPr>
            <a:t>Below 100</a:t>
          </a:r>
          <a:r>
            <a:rPr lang="en-IN" sz="2800" b="1" dirty="0">
              <a:latin typeface="Arial" pitchFamily="34" charset="0"/>
              <a:cs typeface="Arial" pitchFamily="34" charset="0"/>
            </a:rPr>
            <a:t>˚</a:t>
          </a:r>
          <a:r>
            <a:rPr kumimoji="0" lang="en-US" sz="2300" b="0" i="0" u="none" strike="noStrike" cap="none" normalizeH="0" baseline="0" dirty="0">
              <a:ln/>
              <a:effectLst/>
              <a:latin typeface="Elephant" pitchFamily="18" charset="0"/>
              <a:cs typeface="Arial" pitchFamily="34" charset="0"/>
            </a:rPr>
            <a:t>C</a:t>
          </a:r>
        </a:p>
      </dgm:t>
    </dgm:pt>
    <dgm:pt modelId="{1BC62AD2-2703-45B1-A35B-AA8D69C96285}" type="parTrans" cxnId="{2CF14599-7ACF-4714-8B81-8C1232896B60}">
      <dgm:prSet/>
      <dgm:spPr/>
      <dgm:t>
        <a:bodyPr/>
        <a:lstStyle/>
        <a:p>
          <a:endParaRPr lang="en-US"/>
        </a:p>
      </dgm:t>
    </dgm:pt>
    <dgm:pt modelId="{8C3966E6-2B97-4CBD-ABC1-2D707E945446}" type="sibTrans" cxnId="{2CF14599-7ACF-4714-8B81-8C1232896B60}">
      <dgm:prSet/>
      <dgm:spPr/>
      <dgm:t>
        <a:bodyPr/>
        <a:lstStyle/>
        <a:p>
          <a:endParaRPr lang="en-US"/>
        </a:p>
      </dgm:t>
    </dgm:pt>
    <dgm:pt modelId="{3C639496-0D12-4005-879A-FBB8F0CFB2F8}">
      <dgm:prSet/>
      <dgm:spPr>
        <a:solidFill>
          <a:srgbClr val="0070C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effectLst/>
              <a:latin typeface="Elephant" pitchFamily="18" charset="0"/>
              <a:cs typeface="Arial" pitchFamily="34" charset="0"/>
            </a:rPr>
            <a:t>e.g.. pasteurization</a:t>
          </a:r>
        </a:p>
      </dgm:t>
    </dgm:pt>
    <dgm:pt modelId="{B82E2CC3-9C90-4A84-9F73-069D6C32EC73}" type="parTrans" cxnId="{012A19C2-4515-4AA5-882C-C264635E11FE}">
      <dgm:prSet/>
      <dgm:spPr/>
      <dgm:t>
        <a:bodyPr/>
        <a:lstStyle/>
        <a:p>
          <a:endParaRPr lang="en-US"/>
        </a:p>
      </dgm:t>
    </dgm:pt>
    <dgm:pt modelId="{CBDEEB4D-ECE5-4EAE-B500-15ACD037D276}" type="sibTrans" cxnId="{012A19C2-4515-4AA5-882C-C264635E11FE}">
      <dgm:prSet/>
      <dgm:spPr/>
      <dgm:t>
        <a:bodyPr/>
        <a:lstStyle/>
        <a:p>
          <a:endParaRPr lang="en-US"/>
        </a:p>
      </dgm:t>
    </dgm:pt>
    <dgm:pt modelId="{F1E20980-FD66-4714-8849-DB8F60B82E43}">
      <dgm:prSet custT="1"/>
      <dgm:spPr>
        <a:solidFill>
          <a:srgbClr val="0070C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effectLst/>
              <a:latin typeface="Elephant" pitchFamily="18" charset="0"/>
              <a:cs typeface="Arial" pitchFamily="34" charset="0"/>
            </a:rPr>
            <a:t>Moist 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effectLst/>
              <a:latin typeface="Elephant" pitchFamily="18" charset="0"/>
              <a:cs typeface="Arial" pitchFamily="34" charset="0"/>
            </a:rPr>
            <a:t>At 100</a:t>
          </a:r>
          <a:r>
            <a:rPr lang="en-IN" sz="3200" b="1" dirty="0">
              <a:latin typeface="Arial" pitchFamily="34" charset="0"/>
              <a:cs typeface="Arial" pitchFamily="34" charset="0"/>
            </a:rPr>
            <a:t>˚</a:t>
          </a:r>
          <a:r>
            <a:rPr kumimoji="0" lang="en-US" sz="3200" b="0" i="0" u="none" strike="noStrike" cap="none" normalizeH="0" baseline="0" dirty="0">
              <a:ln/>
              <a:effectLst/>
              <a:latin typeface="Elephant" pitchFamily="18" charset="0"/>
              <a:cs typeface="Arial" pitchFamily="34" charset="0"/>
            </a:rPr>
            <a:t>C</a:t>
          </a:r>
        </a:p>
      </dgm:t>
    </dgm:pt>
    <dgm:pt modelId="{E341A78E-5824-452C-9A2A-8FA4C215A625}" type="parTrans" cxnId="{FA04D0B6-17CD-44AA-856C-24024630D13D}">
      <dgm:prSet/>
      <dgm:spPr/>
      <dgm:t>
        <a:bodyPr/>
        <a:lstStyle/>
        <a:p>
          <a:endParaRPr lang="en-US"/>
        </a:p>
      </dgm:t>
    </dgm:pt>
    <dgm:pt modelId="{8E081499-D40D-45C4-92C2-ED7C6EB707C5}" type="sibTrans" cxnId="{FA04D0B6-17CD-44AA-856C-24024630D13D}">
      <dgm:prSet/>
      <dgm:spPr/>
      <dgm:t>
        <a:bodyPr/>
        <a:lstStyle/>
        <a:p>
          <a:endParaRPr lang="en-US"/>
        </a:p>
      </dgm:t>
    </dgm:pt>
    <dgm:pt modelId="{4FB7CD24-3E7C-4D89-B9BD-01505733A45C}">
      <dgm:prSet/>
      <dgm:spPr>
        <a:solidFill>
          <a:srgbClr val="0070C0"/>
        </a:solidFill>
      </dgm:spPr>
      <dgm:t>
        <a:bodyPr/>
        <a:lstStyle/>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a:ln/>
              <a:effectLst/>
              <a:latin typeface="Elephant" pitchFamily="18" charset="0"/>
              <a:cs typeface="Arial" pitchFamily="34" charset="0"/>
            </a:rPr>
            <a:t>Boiling</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err="1">
              <a:ln/>
              <a:effectLst/>
              <a:latin typeface="Elephant" pitchFamily="18" charset="0"/>
              <a:cs typeface="Arial" pitchFamily="34" charset="0"/>
            </a:rPr>
            <a:t>Tyndallization</a:t>
          </a:r>
          <a:endParaRPr kumimoji="0" lang="en-US" b="0" i="0" u="none" strike="noStrike" cap="none" normalizeH="0" baseline="0" dirty="0">
            <a:ln/>
            <a:effectLst/>
            <a:latin typeface="Elephant"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kumimoji="0" lang="en-US" b="0" i="0" u="none" strike="noStrike" cap="none" normalizeH="0" baseline="0" dirty="0">
            <a:ln/>
            <a:effectLst/>
            <a:latin typeface="Elephant" pitchFamily="18" charset="0"/>
            <a:cs typeface="Arial" pitchFamily="34" charset="0"/>
          </a:endParaRPr>
        </a:p>
      </dgm:t>
    </dgm:pt>
    <dgm:pt modelId="{6C49F4C4-E7E2-414F-86FA-E31E20689E4A}" type="parTrans" cxnId="{3C38A3EA-62DC-44E7-ADE2-AB981DB6091A}">
      <dgm:prSet/>
      <dgm:spPr/>
      <dgm:t>
        <a:bodyPr/>
        <a:lstStyle/>
        <a:p>
          <a:endParaRPr lang="en-US"/>
        </a:p>
      </dgm:t>
    </dgm:pt>
    <dgm:pt modelId="{9A2D3FFF-E33B-4AA0-B429-92824516681B}" type="sibTrans" cxnId="{3C38A3EA-62DC-44E7-ADE2-AB981DB6091A}">
      <dgm:prSet/>
      <dgm:spPr/>
      <dgm:t>
        <a:bodyPr/>
        <a:lstStyle/>
        <a:p>
          <a:endParaRPr lang="en-US"/>
        </a:p>
      </dgm:t>
    </dgm:pt>
    <dgm:pt modelId="{C7957B06-9A6B-4B4D-9F21-8BCA027618AF}">
      <dgm:prSet custT="1"/>
      <dgm:spPr>
        <a:solidFill>
          <a:srgbClr val="0070C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effectLst/>
              <a:latin typeface="Elephant" pitchFamily="18" charset="0"/>
              <a:cs typeface="Arial" pitchFamily="34" charset="0"/>
            </a:rPr>
            <a:t>Moist 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effectLst/>
              <a:latin typeface="Elephant" pitchFamily="18" charset="0"/>
              <a:cs typeface="Arial" pitchFamily="34" charset="0"/>
            </a:rPr>
            <a:t>At above 100</a:t>
          </a:r>
          <a:r>
            <a:rPr lang="en-IN" sz="2800" b="1" dirty="0">
              <a:latin typeface="Arial" pitchFamily="34" charset="0"/>
              <a:cs typeface="Arial" pitchFamily="34" charset="0"/>
            </a:rPr>
            <a:t>˚</a:t>
          </a:r>
          <a:r>
            <a:rPr kumimoji="0" lang="en-US" sz="2800" b="0" i="0" u="none" strike="noStrike" cap="none" normalizeH="0" baseline="0" dirty="0">
              <a:ln/>
              <a:effectLst/>
              <a:latin typeface="Elephant" pitchFamily="18" charset="0"/>
              <a:cs typeface="Arial" pitchFamily="34" charset="0"/>
            </a:rPr>
            <a:t>C</a:t>
          </a:r>
        </a:p>
      </dgm:t>
    </dgm:pt>
    <dgm:pt modelId="{79734495-1D7A-4322-8AA6-16944020E8FB}" type="parTrans" cxnId="{2BF02F4E-5FF5-4012-9712-C8F250603945}">
      <dgm:prSet/>
      <dgm:spPr/>
      <dgm:t>
        <a:bodyPr/>
        <a:lstStyle/>
        <a:p>
          <a:endParaRPr lang="en-US"/>
        </a:p>
      </dgm:t>
    </dgm:pt>
    <dgm:pt modelId="{39EF5712-E634-434C-B1FE-2F2F09453A38}" type="sibTrans" cxnId="{2BF02F4E-5FF5-4012-9712-C8F250603945}">
      <dgm:prSet/>
      <dgm:spPr/>
      <dgm:t>
        <a:bodyPr/>
        <a:lstStyle/>
        <a:p>
          <a:endParaRPr lang="en-US"/>
        </a:p>
      </dgm:t>
    </dgm:pt>
    <dgm:pt modelId="{C27D5C1C-8898-4A40-A5CF-17CF272BA709}">
      <dgm:prSet/>
      <dgm:spPr>
        <a:solidFill>
          <a:srgbClr val="0070C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effectLst/>
              <a:latin typeface="Elephant" pitchFamily="18" charset="0"/>
              <a:cs typeface="Arial" pitchFamily="34" charset="0"/>
            </a:rPr>
            <a:t>Autoclave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effectLst/>
            <a:latin typeface="Elephant" pitchFamily="18" charset="0"/>
            <a:cs typeface="Arial" pitchFamily="34" charset="0"/>
          </a:endParaRPr>
        </a:p>
      </dgm:t>
    </dgm:pt>
    <dgm:pt modelId="{3361BB94-9828-48A0-AFCD-018BDB9906A9}" type="parTrans" cxnId="{40D17376-0FE5-43F2-AF50-09424AD0FA83}">
      <dgm:prSet/>
      <dgm:spPr/>
      <dgm:t>
        <a:bodyPr/>
        <a:lstStyle/>
        <a:p>
          <a:endParaRPr lang="en-US"/>
        </a:p>
      </dgm:t>
    </dgm:pt>
    <dgm:pt modelId="{67A5DE41-CA5E-4ECC-A269-4BDB739DB250}" type="sibTrans" cxnId="{40D17376-0FE5-43F2-AF50-09424AD0FA83}">
      <dgm:prSet/>
      <dgm:spPr/>
      <dgm:t>
        <a:bodyPr/>
        <a:lstStyle/>
        <a:p>
          <a:endParaRPr lang="en-US"/>
        </a:p>
      </dgm:t>
    </dgm:pt>
    <dgm:pt modelId="{37877864-BBD7-4A80-BC72-3C7AD4332FB3}" type="pres">
      <dgm:prSet presAssocID="{44C14BAE-0DC4-46B9-8DA7-2950355F6271}" presName="hierChild1" presStyleCnt="0">
        <dgm:presLayoutVars>
          <dgm:orgChart val="1"/>
          <dgm:chPref val="1"/>
          <dgm:dir/>
          <dgm:animOne val="branch"/>
          <dgm:animLvl val="lvl"/>
          <dgm:resizeHandles/>
        </dgm:presLayoutVars>
      </dgm:prSet>
      <dgm:spPr/>
    </dgm:pt>
    <dgm:pt modelId="{AC6FB04E-6C1C-4586-B2F2-7DCF97A67F1E}" type="pres">
      <dgm:prSet presAssocID="{78BA38EE-61AA-4A8A-B0A6-7A4E563E896D}" presName="hierRoot1" presStyleCnt="0">
        <dgm:presLayoutVars>
          <dgm:hierBranch/>
        </dgm:presLayoutVars>
      </dgm:prSet>
      <dgm:spPr/>
    </dgm:pt>
    <dgm:pt modelId="{3AEDA115-F9E6-45C9-8486-094FD06771BF}" type="pres">
      <dgm:prSet presAssocID="{78BA38EE-61AA-4A8A-B0A6-7A4E563E896D}" presName="rootComposite1" presStyleCnt="0"/>
      <dgm:spPr/>
    </dgm:pt>
    <dgm:pt modelId="{72DA5722-11F1-4CCC-B26A-BFE75AB0BA65}" type="pres">
      <dgm:prSet presAssocID="{78BA38EE-61AA-4A8A-B0A6-7A4E563E896D}" presName="rootText1" presStyleLbl="node0" presStyleIdx="0" presStyleCnt="1" custScaleX="164737" custScaleY="126326" custLinFactNeighborX="-2087" custLinFactNeighborY="-39487">
        <dgm:presLayoutVars>
          <dgm:chPref val="3"/>
        </dgm:presLayoutVars>
      </dgm:prSet>
      <dgm:spPr/>
      <dgm:t>
        <a:bodyPr/>
        <a:lstStyle/>
        <a:p>
          <a:endParaRPr lang="en-US"/>
        </a:p>
      </dgm:t>
    </dgm:pt>
    <dgm:pt modelId="{914FE8EF-CD9B-4FD1-9E7B-ADDAAE59EEFD}" type="pres">
      <dgm:prSet presAssocID="{78BA38EE-61AA-4A8A-B0A6-7A4E563E896D}" presName="rootConnector1" presStyleLbl="node1" presStyleIdx="0" presStyleCnt="0"/>
      <dgm:spPr/>
      <dgm:t>
        <a:bodyPr/>
        <a:lstStyle/>
        <a:p>
          <a:endParaRPr lang="en-US"/>
        </a:p>
      </dgm:t>
    </dgm:pt>
    <dgm:pt modelId="{E3F215BE-0E07-4AEB-BF76-9103B7E01F76}" type="pres">
      <dgm:prSet presAssocID="{78BA38EE-61AA-4A8A-B0A6-7A4E563E896D}" presName="hierChild2" presStyleCnt="0"/>
      <dgm:spPr/>
    </dgm:pt>
    <dgm:pt modelId="{DF2BC510-85B9-479C-816C-74FFB1578A8F}" type="pres">
      <dgm:prSet presAssocID="{1BC62AD2-2703-45B1-A35B-AA8D69C96285}" presName="Name35" presStyleLbl="parChTrans1D2" presStyleIdx="0" presStyleCnt="3"/>
      <dgm:spPr/>
      <dgm:t>
        <a:bodyPr/>
        <a:lstStyle/>
        <a:p>
          <a:endParaRPr lang="en-US"/>
        </a:p>
      </dgm:t>
    </dgm:pt>
    <dgm:pt modelId="{52623805-258C-45C8-83B8-3277F603875C}" type="pres">
      <dgm:prSet presAssocID="{A6FAB17E-0266-473F-8B92-77BBD0C35F5D}" presName="hierRoot2" presStyleCnt="0">
        <dgm:presLayoutVars>
          <dgm:hierBranch/>
        </dgm:presLayoutVars>
      </dgm:prSet>
      <dgm:spPr/>
    </dgm:pt>
    <dgm:pt modelId="{34B61165-EEF0-4D0F-9E53-1AC2707F6897}" type="pres">
      <dgm:prSet presAssocID="{A6FAB17E-0266-473F-8B92-77BBD0C35F5D}" presName="rootComposite" presStyleCnt="0"/>
      <dgm:spPr/>
    </dgm:pt>
    <dgm:pt modelId="{3E852B01-CF63-40D1-A10D-1C2270663F3D}" type="pres">
      <dgm:prSet presAssocID="{A6FAB17E-0266-473F-8B92-77BBD0C35F5D}" presName="rootText" presStyleLbl="node2" presStyleIdx="0" presStyleCnt="3" custScaleY="109858">
        <dgm:presLayoutVars>
          <dgm:chPref val="3"/>
        </dgm:presLayoutVars>
      </dgm:prSet>
      <dgm:spPr/>
      <dgm:t>
        <a:bodyPr/>
        <a:lstStyle/>
        <a:p>
          <a:endParaRPr lang="en-US"/>
        </a:p>
      </dgm:t>
    </dgm:pt>
    <dgm:pt modelId="{B1C30EDB-CCA5-4959-8EF0-1E6C469B24B3}" type="pres">
      <dgm:prSet presAssocID="{A6FAB17E-0266-473F-8B92-77BBD0C35F5D}" presName="rootConnector" presStyleLbl="node2" presStyleIdx="0" presStyleCnt="3"/>
      <dgm:spPr/>
      <dgm:t>
        <a:bodyPr/>
        <a:lstStyle/>
        <a:p>
          <a:endParaRPr lang="en-US"/>
        </a:p>
      </dgm:t>
    </dgm:pt>
    <dgm:pt modelId="{C2765764-CCC3-4DA2-909C-2E0496119EFE}" type="pres">
      <dgm:prSet presAssocID="{A6FAB17E-0266-473F-8B92-77BBD0C35F5D}" presName="hierChild4" presStyleCnt="0"/>
      <dgm:spPr/>
    </dgm:pt>
    <dgm:pt modelId="{052937E6-C8DA-4D59-8F59-8F5EEF3569DE}" type="pres">
      <dgm:prSet presAssocID="{B82E2CC3-9C90-4A84-9F73-069D6C32EC73}" presName="Name35" presStyleLbl="parChTrans1D3" presStyleIdx="0" presStyleCnt="3"/>
      <dgm:spPr/>
      <dgm:t>
        <a:bodyPr/>
        <a:lstStyle/>
        <a:p>
          <a:endParaRPr lang="en-US"/>
        </a:p>
      </dgm:t>
    </dgm:pt>
    <dgm:pt modelId="{74C6DA6D-FF2B-41BC-85A9-F16047EC6DC1}" type="pres">
      <dgm:prSet presAssocID="{3C639496-0D12-4005-879A-FBB8F0CFB2F8}" presName="hierRoot2" presStyleCnt="0">
        <dgm:presLayoutVars>
          <dgm:hierBranch val="r"/>
        </dgm:presLayoutVars>
      </dgm:prSet>
      <dgm:spPr/>
    </dgm:pt>
    <dgm:pt modelId="{F08FBC08-C605-47A3-96C8-24DFDF31942C}" type="pres">
      <dgm:prSet presAssocID="{3C639496-0D12-4005-879A-FBB8F0CFB2F8}" presName="rootComposite" presStyleCnt="0"/>
      <dgm:spPr/>
    </dgm:pt>
    <dgm:pt modelId="{ACD325C0-EA6A-46F5-B280-03C8631437D3}" type="pres">
      <dgm:prSet presAssocID="{3C639496-0D12-4005-879A-FBB8F0CFB2F8}" presName="rootText" presStyleLbl="node3" presStyleIdx="0" presStyleCnt="3">
        <dgm:presLayoutVars>
          <dgm:chPref val="3"/>
        </dgm:presLayoutVars>
      </dgm:prSet>
      <dgm:spPr/>
      <dgm:t>
        <a:bodyPr/>
        <a:lstStyle/>
        <a:p>
          <a:endParaRPr lang="en-US"/>
        </a:p>
      </dgm:t>
    </dgm:pt>
    <dgm:pt modelId="{8E5749A0-0BD8-4424-8204-DFC3ED786097}" type="pres">
      <dgm:prSet presAssocID="{3C639496-0D12-4005-879A-FBB8F0CFB2F8}" presName="rootConnector" presStyleLbl="node3" presStyleIdx="0" presStyleCnt="3"/>
      <dgm:spPr/>
      <dgm:t>
        <a:bodyPr/>
        <a:lstStyle/>
        <a:p>
          <a:endParaRPr lang="en-US"/>
        </a:p>
      </dgm:t>
    </dgm:pt>
    <dgm:pt modelId="{72786279-CB92-42CB-818F-A0E95207D112}" type="pres">
      <dgm:prSet presAssocID="{3C639496-0D12-4005-879A-FBB8F0CFB2F8}" presName="hierChild4" presStyleCnt="0"/>
      <dgm:spPr/>
    </dgm:pt>
    <dgm:pt modelId="{98703B6D-3FA9-405C-B925-84DF57DB124E}" type="pres">
      <dgm:prSet presAssocID="{3C639496-0D12-4005-879A-FBB8F0CFB2F8}" presName="hierChild5" presStyleCnt="0"/>
      <dgm:spPr/>
    </dgm:pt>
    <dgm:pt modelId="{AE703638-535B-49B1-82F4-E9628E421D35}" type="pres">
      <dgm:prSet presAssocID="{A6FAB17E-0266-473F-8B92-77BBD0C35F5D}" presName="hierChild5" presStyleCnt="0"/>
      <dgm:spPr/>
    </dgm:pt>
    <dgm:pt modelId="{25113847-207E-419C-86AE-C7623A93A38E}" type="pres">
      <dgm:prSet presAssocID="{E341A78E-5824-452C-9A2A-8FA4C215A625}" presName="Name35" presStyleLbl="parChTrans1D2" presStyleIdx="1" presStyleCnt="3"/>
      <dgm:spPr/>
      <dgm:t>
        <a:bodyPr/>
        <a:lstStyle/>
        <a:p>
          <a:endParaRPr lang="en-US"/>
        </a:p>
      </dgm:t>
    </dgm:pt>
    <dgm:pt modelId="{562358F0-A606-4505-8297-07517D4E0D1B}" type="pres">
      <dgm:prSet presAssocID="{F1E20980-FD66-4714-8849-DB8F60B82E43}" presName="hierRoot2" presStyleCnt="0">
        <dgm:presLayoutVars>
          <dgm:hierBranch/>
        </dgm:presLayoutVars>
      </dgm:prSet>
      <dgm:spPr/>
    </dgm:pt>
    <dgm:pt modelId="{6FBE2557-FD6E-4FA9-81CF-FF9712814625}" type="pres">
      <dgm:prSet presAssocID="{F1E20980-FD66-4714-8849-DB8F60B82E43}" presName="rootComposite" presStyleCnt="0"/>
      <dgm:spPr/>
    </dgm:pt>
    <dgm:pt modelId="{7A723268-2C7A-4480-B217-118C040C55A0}" type="pres">
      <dgm:prSet presAssocID="{F1E20980-FD66-4714-8849-DB8F60B82E43}" presName="rootText" presStyleLbl="node2" presStyleIdx="1" presStyleCnt="3">
        <dgm:presLayoutVars>
          <dgm:chPref val="3"/>
        </dgm:presLayoutVars>
      </dgm:prSet>
      <dgm:spPr/>
      <dgm:t>
        <a:bodyPr/>
        <a:lstStyle/>
        <a:p>
          <a:endParaRPr lang="en-US"/>
        </a:p>
      </dgm:t>
    </dgm:pt>
    <dgm:pt modelId="{FF78101C-E7C2-433F-B19B-CA0AFB24A560}" type="pres">
      <dgm:prSet presAssocID="{F1E20980-FD66-4714-8849-DB8F60B82E43}" presName="rootConnector" presStyleLbl="node2" presStyleIdx="1" presStyleCnt="3"/>
      <dgm:spPr/>
      <dgm:t>
        <a:bodyPr/>
        <a:lstStyle/>
        <a:p>
          <a:endParaRPr lang="en-US"/>
        </a:p>
      </dgm:t>
    </dgm:pt>
    <dgm:pt modelId="{693C3513-F8AE-4B3E-9774-3E4BF58B3388}" type="pres">
      <dgm:prSet presAssocID="{F1E20980-FD66-4714-8849-DB8F60B82E43}" presName="hierChild4" presStyleCnt="0"/>
      <dgm:spPr/>
    </dgm:pt>
    <dgm:pt modelId="{B7A37BF8-A72A-4634-8DA0-0781362127AD}" type="pres">
      <dgm:prSet presAssocID="{6C49F4C4-E7E2-414F-86FA-E31E20689E4A}" presName="Name35" presStyleLbl="parChTrans1D3" presStyleIdx="1" presStyleCnt="3"/>
      <dgm:spPr/>
      <dgm:t>
        <a:bodyPr/>
        <a:lstStyle/>
        <a:p>
          <a:endParaRPr lang="en-US"/>
        </a:p>
      </dgm:t>
    </dgm:pt>
    <dgm:pt modelId="{65CA34C4-3AE9-4CDB-A536-E65B9DA11CDA}" type="pres">
      <dgm:prSet presAssocID="{4FB7CD24-3E7C-4D89-B9BD-01505733A45C}" presName="hierRoot2" presStyleCnt="0">
        <dgm:presLayoutVars>
          <dgm:hierBranch val="r"/>
        </dgm:presLayoutVars>
      </dgm:prSet>
      <dgm:spPr/>
    </dgm:pt>
    <dgm:pt modelId="{584FB9C1-7C22-4C1C-BEA4-A631C7736EC0}" type="pres">
      <dgm:prSet presAssocID="{4FB7CD24-3E7C-4D89-B9BD-01505733A45C}" presName="rootComposite" presStyleCnt="0"/>
      <dgm:spPr/>
    </dgm:pt>
    <dgm:pt modelId="{8C114C61-BAC6-4F45-91FC-DAD98E0E9733}" type="pres">
      <dgm:prSet presAssocID="{4FB7CD24-3E7C-4D89-B9BD-01505733A45C}" presName="rootText" presStyleLbl="node3" presStyleIdx="1" presStyleCnt="3" custLinFactNeighborY="13107">
        <dgm:presLayoutVars>
          <dgm:chPref val="3"/>
        </dgm:presLayoutVars>
      </dgm:prSet>
      <dgm:spPr/>
      <dgm:t>
        <a:bodyPr/>
        <a:lstStyle/>
        <a:p>
          <a:endParaRPr lang="en-US"/>
        </a:p>
      </dgm:t>
    </dgm:pt>
    <dgm:pt modelId="{AA547408-9D1A-4E54-B44A-90DCD6FB5534}" type="pres">
      <dgm:prSet presAssocID="{4FB7CD24-3E7C-4D89-B9BD-01505733A45C}" presName="rootConnector" presStyleLbl="node3" presStyleIdx="1" presStyleCnt="3"/>
      <dgm:spPr/>
      <dgm:t>
        <a:bodyPr/>
        <a:lstStyle/>
        <a:p>
          <a:endParaRPr lang="en-US"/>
        </a:p>
      </dgm:t>
    </dgm:pt>
    <dgm:pt modelId="{B9BCEC73-D43A-427C-9058-23EB5C7CE1CC}" type="pres">
      <dgm:prSet presAssocID="{4FB7CD24-3E7C-4D89-B9BD-01505733A45C}" presName="hierChild4" presStyleCnt="0"/>
      <dgm:spPr/>
    </dgm:pt>
    <dgm:pt modelId="{3A9DDD12-5C5E-4C65-80C3-6A403DFFDD81}" type="pres">
      <dgm:prSet presAssocID="{4FB7CD24-3E7C-4D89-B9BD-01505733A45C}" presName="hierChild5" presStyleCnt="0"/>
      <dgm:spPr/>
    </dgm:pt>
    <dgm:pt modelId="{0C7BBA7D-B8E6-40F6-A59F-15370C0C659D}" type="pres">
      <dgm:prSet presAssocID="{F1E20980-FD66-4714-8849-DB8F60B82E43}" presName="hierChild5" presStyleCnt="0"/>
      <dgm:spPr/>
    </dgm:pt>
    <dgm:pt modelId="{54AFC75D-B8F3-49C5-A639-D43DD0348868}" type="pres">
      <dgm:prSet presAssocID="{79734495-1D7A-4322-8AA6-16944020E8FB}" presName="Name35" presStyleLbl="parChTrans1D2" presStyleIdx="2" presStyleCnt="3"/>
      <dgm:spPr/>
      <dgm:t>
        <a:bodyPr/>
        <a:lstStyle/>
        <a:p>
          <a:endParaRPr lang="en-US"/>
        </a:p>
      </dgm:t>
    </dgm:pt>
    <dgm:pt modelId="{96D9B616-E48E-4145-A23F-5FAFE34571E0}" type="pres">
      <dgm:prSet presAssocID="{C7957B06-9A6B-4B4D-9F21-8BCA027618AF}" presName="hierRoot2" presStyleCnt="0">
        <dgm:presLayoutVars>
          <dgm:hierBranch/>
        </dgm:presLayoutVars>
      </dgm:prSet>
      <dgm:spPr/>
    </dgm:pt>
    <dgm:pt modelId="{E99A1C39-A954-4D97-BE0D-DD70B177361B}" type="pres">
      <dgm:prSet presAssocID="{C7957B06-9A6B-4B4D-9F21-8BCA027618AF}" presName="rootComposite" presStyleCnt="0"/>
      <dgm:spPr/>
    </dgm:pt>
    <dgm:pt modelId="{E99E779E-3867-4A82-A731-F79780DBE202}" type="pres">
      <dgm:prSet presAssocID="{C7957B06-9A6B-4B4D-9F21-8BCA027618AF}" presName="rootText" presStyleLbl="node2" presStyleIdx="2" presStyleCnt="3">
        <dgm:presLayoutVars>
          <dgm:chPref val="3"/>
        </dgm:presLayoutVars>
      </dgm:prSet>
      <dgm:spPr/>
      <dgm:t>
        <a:bodyPr/>
        <a:lstStyle/>
        <a:p>
          <a:endParaRPr lang="en-US"/>
        </a:p>
      </dgm:t>
    </dgm:pt>
    <dgm:pt modelId="{3741FBFC-3B6A-4F70-A4D9-CCA9959695C3}" type="pres">
      <dgm:prSet presAssocID="{C7957B06-9A6B-4B4D-9F21-8BCA027618AF}" presName="rootConnector" presStyleLbl="node2" presStyleIdx="2" presStyleCnt="3"/>
      <dgm:spPr/>
      <dgm:t>
        <a:bodyPr/>
        <a:lstStyle/>
        <a:p>
          <a:endParaRPr lang="en-US"/>
        </a:p>
      </dgm:t>
    </dgm:pt>
    <dgm:pt modelId="{D5C66E1C-ED30-4EC6-A317-9D9F6D8E3A41}" type="pres">
      <dgm:prSet presAssocID="{C7957B06-9A6B-4B4D-9F21-8BCA027618AF}" presName="hierChild4" presStyleCnt="0"/>
      <dgm:spPr/>
    </dgm:pt>
    <dgm:pt modelId="{95B4FA80-B0B8-48AC-8DEA-E3778EC4717A}" type="pres">
      <dgm:prSet presAssocID="{3361BB94-9828-48A0-AFCD-018BDB9906A9}" presName="Name35" presStyleLbl="parChTrans1D3" presStyleIdx="2" presStyleCnt="3"/>
      <dgm:spPr/>
      <dgm:t>
        <a:bodyPr/>
        <a:lstStyle/>
        <a:p>
          <a:endParaRPr lang="en-US"/>
        </a:p>
      </dgm:t>
    </dgm:pt>
    <dgm:pt modelId="{89F9EE67-8E27-4B64-AE7C-70DD1CAA8623}" type="pres">
      <dgm:prSet presAssocID="{C27D5C1C-8898-4A40-A5CF-17CF272BA709}" presName="hierRoot2" presStyleCnt="0">
        <dgm:presLayoutVars>
          <dgm:hierBranch val="r"/>
        </dgm:presLayoutVars>
      </dgm:prSet>
      <dgm:spPr/>
    </dgm:pt>
    <dgm:pt modelId="{2D079BE5-4A38-4B09-BEEA-E198ED3DB18A}" type="pres">
      <dgm:prSet presAssocID="{C27D5C1C-8898-4A40-A5CF-17CF272BA709}" presName="rootComposite" presStyleCnt="0"/>
      <dgm:spPr/>
    </dgm:pt>
    <dgm:pt modelId="{429061AB-D530-48C4-8B68-81E88B1C1088}" type="pres">
      <dgm:prSet presAssocID="{C27D5C1C-8898-4A40-A5CF-17CF272BA709}" presName="rootText" presStyleLbl="node3" presStyleIdx="2" presStyleCnt="3" custLinFactNeighborY="18352">
        <dgm:presLayoutVars>
          <dgm:chPref val="3"/>
        </dgm:presLayoutVars>
      </dgm:prSet>
      <dgm:spPr/>
      <dgm:t>
        <a:bodyPr/>
        <a:lstStyle/>
        <a:p>
          <a:endParaRPr lang="en-US"/>
        </a:p>
      </dgm:t>
    </dgm:pt>
    <dgm:pt modelId="{740FC28B-2A33-412B-A4AB-DD57416D5563}" type="pres">
      <dgm:prSet presAssocID="{C27D5C1C-8898-4A40-A5CF-17CF272BA709}" presName="rootConnector" presStyleLbl="node3" presStyleIdx="2" presStyleCnt="3"/>
      <dgm:spPr/>
      <dgm:t>
        <a:bodyPr/>
        <a:lstStyle/>
        <a:p>
          <a:endParaRPr lang="en-US"/>
        </a:p>
      </dgm:t>
    </dgm:pt>
    <dgm:pt modelId="{1A75DF33-067C-4A79-AC5A-9015748901CA}" type="pres">
      <dgm:prSet presAssocID="{C27D5C1C-8898-4A40-A5CF-17CF272BA709}" presName="hierChild4" presStyleCnt="0"/>
      <dgm:spPr/>
    </dgm:pt>
    <dgm:pt modelId="{E6A61587-2399-4DC6-96C8-14BD46839C17}" type="pres">
      <dgm:prSet presAssocID="{C27D5C1C-8898-4A40-A5CF-17CF272BA709}" presName="hierChild5" presStyleCnt="0"/>
      <dgm:spPr/>
    </dgm:pt>
    <dgm:pt modelId="{3142B248-08BB-4FD4-9F5F-B0C5E929CB8F}" type="pres">
      <dgm:prSet presAssocID="{C7957B06-9A6B-4B4D-9F21-8BCA027618AF}" presName="hierChild5" presStyleCnt="0"/>
      <dgm:spPr/>
    </dgm:pt>
    <dgm:pt modelId="{C025C4C6-6A3D-4A0A-B4C5-928F89B48962}" type="pres">
      <dgm:prSet presAssocID="{78BA38EE-61AA-4A8A-B0A6-7A4E563E896D}" presName="hierChild3" presStyleCnt="0"/>
      <dgm:spPr/>
    </dgm:pt>
  </dgm:ptLst>
  <dgm:cxnLst>
    <dgm:cxn modelId="{2EF47897-AC29-4A6B-AD69-DFD30B70BCF7}" type="presOf" srcId="{B82E2CC3-9C90-4A84-9F73-069D6C32EC73}" destId="{052937E6-C8DA-4D59-8F59-8F5EEF3569DE}" srcOrd="0" destOrd="0" presId="urn:microsoft.com/office/officeart/2005/8/layout/orgChart1"/>
    <dgm:cxn modelId="{537958A8-6D1D-4839-9375-A6FCD302EC7B}" type="presOf" srcId="{44C14BAE-0DC4-46B9-8DA7-2950355F6271}" destId="{37877864-BBD7-4A80-BC72-3C7AD4332FB3}" srcOrd="0" destOrd="0" presId="urn:microsoft.com/office/officeart/2005/8/layout/orgChart1"/>
    <dgm:cxn modelId="{3C38A3EA-62DC-44E7-ADE2-AB981DB6091A}" srcId="{F1E20980-FD66-4714-8849-DB8F60B82E43}" destId="{4FB7CD24-3E7C-4D89-B9BD-01505733A45C}" srcOrd="0" destOrd="0" parTransId="{6C49F4C4-E7E2-414F-86FA-E31E20689E4A}" sibTransId="{9A2D3FFF-E33B-4AA0-B429-92824516681B}"/>
    <dgm:cxn modelId="{FA04D0B6-17CD-44AA-856C-24024630D13D}" srcId="{78BA38EE-61AA-4A8A-B0A6-7A4E563E896D}" destId="{F1E20980-FD66-4714-8849-DB8F60B82E43}" srcOrd="1" destOrd="0" parTransId="{E341A78E-5824-452C-9A2A-8FA4C215A625}" sibTransId="{8E081499-D40D-45C4-92C2-ED7C6EB707C5}"/>
    <dgm:cxn modelId="{52D9A869-5A96-41FB-922B-A3CAEF0252B2}" type="presOf" srcId="{F1E20980-FD66-4714-8849-DB8F60B82E43}" destId="{FF78101C-E7C2-433F-B19B-CA0AFB24A560}" srcOrd="1" destOrd="0" presId="urn:microsoft.com/office/officeart/2005/8/layout/orgChart1"/>
    <dgm:cxn modelId="{40D17376-0FE5-43F2-AF50-09424AD0FA83}" srcId="{C7957B06-9A6B-4B4D-9F21-8BCA027618AF}" destId="{C27D5C1C-8898-4A40-A5CF-17CF272BA709}" srcOrd="0" destOrd="0" parTransId="{3361BB94-9828-48A0-AFCD-018BDB9906A9}" sibTransId="{67A5DE41-CA5E-4ECC-A269-4BDB739DB250}"/>
    <dgm:cxn modelId="{A9A46955-99EE-4BDD-8226-534368E74CA8}" type="presOf" srcId="{C27D5C1C-8898-4A40-A5CF-17CF272BA709}" destId="{740FC28B-2A33-412B-A4AB-DD57416D5563}" srcOrd="1" destOrd="0" presId="urn:microsoft.com/office/officeart/2005/8/layout/orgChart1"/>
    <dgm:cxn modelId="{B457EC23-65F8-4730-8FC6-B4FA33801137}" type="presOf" srcId="{79734495-1D7A-4322-8AA6-16944020E8FB}" destId="{54AFC75D-B8F3-49C5-A639-D43DD0348868}" srcOrd="0" destOrd="0" presId="urn:microsoft.com/office/officeart/2005/8/layout/orgChart1"/>
    <dgm:cxn modelId="{65C3D0FA-F180-45DC-A5D9-C8A0336A7C09}" type="presOf" srcId="{6C49F4C4-E7E2-414F-86FA-E31E20689E4A}" destId="{B7A37BF8-A72A-4634-8DA0-0781362127AD}" srcOrd="0" destOrd="0" presId="urn:microsoft.com/office/officeart/2005/8/layout/orgChart1"/>
    <dgm:cxn modelId="{108427F8-F094-4CDA-91F3-5E84BC84E61C}" type="presOf" srcId="{A6FAB17E-0266-473F-8B92-77BBD0C35F5D}" destId="{3E852B01-CF63-40D1-A10D-1C2270663F3D}" srcOrd="0" destOrd="0" presId="urn:microsoft.com/office/officeart/2005/8/layout/orgChart1"/>
    <dgm:cxn modelId="{61F2C4D2-270E-4441-94BD-14B1B31659FD}" type="presOf" srcId="{1BC62AD2-2703-45B1-A35B-AA8D69C96285}" destId="{DF2BC510-85B9-479C-816C-74FFB1578A8F}" srcOrd="0" destOrd="0" presId="urn:microsoft.com/office/officeart/2005/8/layout/orgChart1"/>
    <dgm:cxn modelId="{012A19C2-4515-4AA5-882C-C264635E11FE}" srcId="{A6FAB17E-0266-473F-8B92-77BBD0C35F5D}" destId="{3C639496-0D12-4005-879A-FBB8F0CFB2F8}" srcOrd="0" destOrd="0" parTransId="{B82E2CC3-9C90-4A84-9F73-069D6C32EC73}" sibTransId="{CBDEEB4D-ECE5-4EAE-B500-15ACD037D276}"/>
    <dgm:cxn modelId="{6A8F9271-334A-4536-B141-C2B0AB486BFB}" type="presOf" srcId="{78BA38EE-61AA-4A8A-B0A6-7A4E563E896D}" destId="{914FE8EF-CD9B-4FD1-9E7B-ADDAAE59EEFD}" srcOrd="1" destOrd="0" presId="urn:microsoft.com/office/officeart/2005/8/layout/orgChart1"/>
    <dgm:cxn modelId="{77A27EFD-F873-47D2-8C4E-6DC8E7C488D5}" type="presOf" srcId="{4FB7CD24-3E7C-4D89-B9BD-01505733A45C}" destId="{8C114C61-BAC6-4F45-91FC-DAD98E0E9733}" srcOrd="0" destOrd="0" presId="urn:microsoft.com/office/officeart/2005/8/layout/orgChart1"/>
    <dgm:cxn modelId="{EAA039E5-5733-4BB8-9396-2EF9007065CD}" type="presOf" srcId="{3C639496-0D12-4005-879A-FBB8F0CFB2F8}" destId="{ACD325C0-EA6A-46F5-B280-03C8631437D3}" srcOrd="0" destOrd="0" presId="urn:microsoft.com/office/officeart/2005/8/layout/orgChart1"/>
    <dgm:cxn modelId="{2BF02F4E-5FF5-4012-9712-C8F250603945}" srcId="{78BA38EE-61AA-4A8A-B0A6-7A4E563E896D}" destId="{C7957B06-9A6B-4B4D-9F21-8BCA027618AF}" srcOrd="2" destOrd="0" parTransId="{79734495-1D7A-4322-8AA6-16944020E8FB}" sibTransId="{39EF5712-E634-434C-B1FE-2F2F09453A38}"/>
    <dgm:cxn modelId="{CED5DFC5-9204-47E7-B35E-0EBB8D7B0335}" type="presOf" srcId="{3C639496-0D12-4005-879A-FBB8F0CFB2F8}" destId="{8E5749A0-0BD8-4424-8204-DFC3ED786097}" srcOrd="1" destOrd="0" presId="urn:microsoft.com/office/officeart/2005/8/layout/orgChart1"/>
    <dgm:cxn modelId="{09352401-84B0-40A5-804E-46ACC91B3818}" type="presOf" srcId="{78BA38EE-61AA-4A8A-B0A6-7A4E563E896D}" destId="{72DA5722-11F1-4CCC-B26A-BFE75AB0BA65}" srcOrd="0" destOrd="0" presId="urn:microsoft.com/office/officeart/2005/8/layout/orgChart1"/>
    <dgm:cxn modelId="{CEF8C6B0-B313-4E90-81A9-DA8A4BFCD369}" type="presOf" srcId="{F1E20980-FD66-4714-8849-DB8F60B82E43}" destId="{7A723268-2C7A-4480-B217-118C040C55A0}" srcOrd="0" destOrd="0" presId="urn:microsoft.com/office/officeart/2005/8/layout/orgChart1"/>
    <dgm:cxn modelId="{C1F9D403-2138-4563-A629-63856F9768AC}" type="presOf" srcId="{3361BB94-9828-48A0-AFCD-018BDB9906A9}" destId="{95B4FA80-B0B8-48AC-8DEA-E3778EC4717A}" srcOrd="0" destOrd="0" presId="urn:microsoft.com/office/officeart/2005/8/layout/orgChart1"/>
    <dgm:cxn modelId="{1605E082-7563-4BFE-B4BA-368DFDE8152D}" type="presOf" srcId="{C27D5C1C-8898-4A40-A5CF-17CF272BA709}" destId="{429061AB-D530-48C4-8B68-81E88B1C1088}" srcOrd="0" destOrd="0" presId="urn:microsoft.com/office/officeart/2005/8/layout/orgChart1"/>
    <dgm:cxn modelId="{29A4B931-D1D2-4761-B7CF-1AAEA02E513A}" type="presOf" srcId="{4FB7CD24-3E7C-4D89-B9BD-01505733A45C}" destId="{AA547408-9D1A-4E54-B44A-90DCD6FB5534}" srcOrd="1" destOrd="0" presId="urn:microsoft.com/office/officeart/2005/8/layout/orgChart1"/>
    <dgm:cxn modelId="{2CF14599-7ACF-4714-8B81-8C1232896B60}" srcId="{78BA38EE-61AA-4A8A-B0A6-7A4E563E896D}" destId="{A6FAB17E-0266-473F-8B92-77BBD0C35F5D}" srcOrd="0" destOrd="0" parTransId="{1BC62AD2-2703-45B1-A35B-AA8D69C96285}" sibTransId="{8C3966E6-2B97-4CBD-ABC1-2D707E945446}"/>
    <dgm:cxn modelId="{15DB2150-A3F7-4703-BD69-3302A7160530}" type="presOf" srcId="{C7957B06-9A6B-4B4D-9F21-8BCA027618AF}" destId="{E99E779E-3867-4A82-A731-F79780DBE202}" srcOrd="0" destOrd="0" presId="urn:microsoft.com/office/officeart/2005/8/layout/orgChart1"/>
    <dgm:cxn modelId="{1700CE34-6AD9-4BC0-9D82-8FACA0FE9D5A}" type="presOf" srcId="{A6FAB17E-0266-473F-8B92-77BBD0C35F5D}" destId="{B1C30EDB-CCA5-4959-8EF0-1E6C469B24B3}" srcOrd="1" destOrd="0" presId="urn:microsoft.com/office/officeart/2005/8/layout/orgChart1"/>
    <dgm:cxn modelId="{E837E700-01BF-4693-8542-CF9724576BD9}" type="presOf" srcId="{C7957B06-9A6B-4B4D-9F21-8BCA027618AF}" destId="{3741FBFC-3B6A-4F70-A4D9-CCA9959695C3}" srcOrd="1" destOrd="0" presId="urn:microsoft.com/office/officeart/2005/8/layout/orgChart1"/>
    <dgm:cxn modelId="{0F8B76C5-FCC6-4372-9ABB-D67C00B267FF}" type="presOf" srcId="{E341A78E-5824-452C-9A2A-8FA4C215A625}" destId="{25113847-207E-419C-86AE-C7623A93A38E}" srcOrd="0" destOrd="0" presId="urn:microsoft.com/office/officeart/2005/8/layout/orgChart1"/>
    <dgm:cxn modelId="{A53322D4-5F8A-4D2C-B173-8CD4A87488D0}" srcId="{44C14BAE-0DC4-46B9-8DA7-2950355F6271}" destId="{78BA38EE-61AA-4A8A-B0A6-7A4E563E896D}" srcOrd="0" destOrd="0" parTransId="{0AD3D140-5A1E-42AA-9625-2744A4202ED0}" sibTransId="{0E21756B-75CE-453E-9550-CDA811106448}"/>
    <dgm:cxn modelId="{CE2C5EC0-B181-49D6-A6AE-B9BB2BD05DE6}" type="presParOf" srcId="{37877864-BBD7-4A80-BC72-3C7AD4332FB3}" destId="{AC6FB04E-6C1C-4586-B2F2-7DCF97A67F1E}" srcOrd="0" destOrd="0" presId="urn:microsoft.com/office/officeart/2005/8/layout/orgChart1"/>
    <dgm:cxn modelId="{34D98F52-8A8B-429E-BC81-A67AA4E9DB24}" type="presParOf" srcId="{AC6FB04E-6C1C-4586-B2F2-7DCF97A67F1E}" destId="{3AEDA115-F9E6-45C9-8486-094FD06771BF}" srcOrd="0" destOrd="0" presId="urn:microsoft.com/office/officeart/2005/8/layout/orgChart1"/>
    <dgm:cxn modelId="{DAB542D9-7D36-4E5F-AF8F-52A70181636E}" type="presParOf" srcId="{3AEDA115-F9E6-45C9-8486-094FD06771BF}" destId="{72DA5722-11F1-4CCC-B26A-BFE75AB0BA65}" srcOrd="0" destOrd="0" presId="urn:microsoft.com/office/officeart/2005/8/layout/orgChart1"/>
    <dgm:cxn modelId="{45404D96-B01D-410D-845E-6EDE71B8CE9D}" type="presParOf" srcId="{3AEDA115-F9E6-45C9-8486-094FD06771BF}" destId="{914FE8EF-CD9B-4FD1-9E7B-ADDAAE59EEFD}" srcOrd="1" destOrd="0" presId="urn:microsoft.com/office/officeart/2005/8/layout/orgChart1"/>
    <dgm:cxn modelId="{37B56A57-B7EA-47F8-9373-C3C359665110}" type="presParOf" srcId="{AC6FB04E-6C1C-4586-B2F2-7DCF97A67F1E}" destId="{E3F215BE-0E07-4AEB-BF76-9103B7E01F76}" srcOrd="1" destOrd="0" presId="urn:microsoft.com/office/officeart/2005/8/layout/orgChart1"/>
    <dgm:cxn modelId="{2E6E4E62-BC77-4E68-96B9-D5E6B7094F9C}" type="presParOf" srcId="{E3F215BE-0E07-4AEB-BF76-9103B7E01F76}" destId="{DF2BC510-85B9-479C-816C-74FFB1578A8F}" srcOrd="0" destOrd="0" presId="urn:microsoft.com/office/officeart/2005/8/layout/orgChart1"/>
    <dgm:cxn modelId="{A163B01F-D436-4415-89B7-869D35CD3249}" type="presParOf" srcId="{E3F215BE-0E07-4AEB-BF76-9103B7E01F76}" destId="{52623805-258C-45C8-83B8-3277F603875C}" srcOrd="1" destOrd="0" presId="urn:microsoft.com/office/officeart/2005/8/layout/orgChart1"/>
    <dgm:cxn modelId="{7521E075-E1C1-4570-948D-DDB22AD63B98}" type="presParOf" srcId="{52623805-258C-45C8-83B8-3277F603875C}" destId="{34B61165-EEF0-4D0F-9E53-1AC2707F6897}" srcOrd="0" destOrd="0" presId="urn:microsoft.com/office/officeart/2005/8/layout/orgChart1"/>
    <dgm:cxn modelId="{6CC0DC38-6B8A-47A2-98FF-0D66AE5F16AD}" type="presParOf" srcId="{34B61165-EEF0-4D0F-9E53-1AC2707F6897}" destId="{3E852B01-CF63-40D1-A10D-1C2270663F3D}" srcOrd="0" destOrd="0" presId="urn:microsoft.com/office/officeart/2005/8/layout/orgChart1"/>
    <dgm:cxn modelId="{773DB2EF-6337-4599-BF56-3AAD01799331}" type="presParOf" srcId="{34B61165-EEF0-4D0F-9E53-1AC2707F6897}" destId="{B1C30EDB-CCA5-4959-8EF0-1E6C469B24B3}" srcOrd="1" destOrd="0" presId="urn:microsoft.com/office/officeart/2005/8/layout/orgChart1"/>
    <dgm:cxn modelId="{8B4AF72E-7AAA-49D4-B2A3-7743B616E7C4}" type="presParOf" srcId="{52623805-258C-45C8-83B8-3277F603875C}" destId="{C2765764-CCC3-4DA2-909C-2E0496119EFE}" srcOrd="1" destOrd="0" presId="urn:microsoft.com/office/officeart/2005/8/layout/orgChart1"/>
    <dgm:cxn modelId="{D92D841F-B548-43EA-B02B-3AB4BBDAC0BB}" type="presParOf" srcId="{C2765764-CCC3-4DA2-909C-2E0496119EFE}" destId="{052937E6-C8DA-4D59-8F59-8F5EEF3569DE}" srcOrd="0" destOrd="0" presId="urn:microsoft.com/office/officeart/2005/8/layout/orgChart1"/>
    <dgm:cxn modelId="{276BE0A7-5982-44EA-B995-483C9CDFCE97}" type="presParOf" srcId="{C2765764-CCC3-4DA2-909C-2E0496119EFE}" destId="{74C6DA6D-FF2B-41BC-85A9-F16047EC6DC1}" srcOrd="1" destOrd="0" presId="urn:microsoft.com/office/officeart/2005/8/layout/orgChart1"/>
    <dgm:cxn modelId="{803C0023-513F-48A0-88C0-EB3482E8D486}" type="presParOf" srcId="{74C6DA6D-FF2B-41BC-85A9-F16047EC6DC1}" destId="{F08FBC08-C605-47A3-96C8-24DFDF31942C}" srcOrd="0" destOrd="0" presId="urn:microsoft.com/office/officeart/2005/8/layout/orgChart1"/>
    <dgm:cxn modelId="{91A72B37-A52D-460A-86C7-3AD20DC6DD94}" type="presParOf" srcId="{F08FBC08-C605-47A3-96C8-24DFDF31942C}" destId="{ACD325C0-EA6A-46F5-B280-03C8631437D3}" srcOrd="0" destOrd="0" presId="urn:microsoft.com/office/officeart/2005/8/layout/orgChart1"/>
    <dgm:cxn modelId="{8E27B485-7342-4A48-8414-BDEABCB7D8DC}" type="presParOf" srcId="{F08FBC08-C605-47A3-96C8-24DFDF31942C}" destId="{8E5749A0-0BD8-4424-8204-DFC3ED786097}" srcOrd="1" destOrd="0" presId="urn:microsoft.com/office/officeart/2005/8/layout/orgChart1"/>
    <dgm:cxn modelId="{FA095EA4-DDB8-4966-A0B6-134969203ADC}" type="presParOf" srcId="{74C6DA6D-FF2B-41BC-85A9-F16047EC6DC1}" destId="{72786279-CB92-42CB-818F-A0E95207D112}" srcOrd="1" destOrd="0" presId="urn:microsoft.com/office/officeart/2005/8/layout/orgChart1"/>
    <dgm:cxn modelId="{5099E40F-D27A-422B-9CBF-1770B0F25A7F}" type="presParOf" srcId="{74C6DA6D-FF2B-41BC-85A9-F16047EC6DC1}" destId="{98703B6D-3FA9-405C-B925-84DF57DB124E}" srcOrd="2" destOrd="0" presId="urn:microsoft.com/office/officeart/2005/8/layout/orgChart1"/>
    <dgm:cxn modelId="{B9172624-755B-4A10-A74B-362C06CB87C6}" type="presParOf" srcId="{52623805-258C-45C8-83B8-3277F603875C}" destId="{AE703638-535B-49B1-82F4-E9628E421D35}" srcOrd="2" destOrd="0" presId="urn:microsoft.com/office/officeart/2005/8/layout/orgChart1"/>
    <dgm:cxn modelId="{8C91AFF0-808E-4EE3-BE53-C574710AF0DE}" type="presParOf" srcId="{E3F215BE-0E07-4AEB-BF76-9103B7E01F76}" destId="{25113847-207E-419C-86AE-C7623A93A38E}" srcOrd="2" destOrd="0" presId="urn:microsoft.com/office/officeart/2005/8/layout/orgChart1"/>
    <dgm:cxn modelId="{C7471056-7458-4589-880C-9155EEE97750}" type="presParOf" srcId="{E3F215BE-0E07-4AEB-BF76-9103B7E01F76}" destId="{562358F0-A606-4505-8297-07517D4E0D1B}" srcOrd="3" destOrd="0" presId="urn:microsoft.com/office/officeart/2005/8/layout/orgChart1"/>
    <dgm:cxn modelId="{B2337E16-8079-40AB-9FE4-59CD37DF7201}" type="presParOf" srcId="{562358F0-A606-4505-8297-07517D4E0D1B}" destId="{6FBE2557-FD6E-4FA9-81CF-FF9712814625}" srcOrd="0" destOrd="0" presId="urn:microsoft.com/office/officeart/2005/8/layout/orgChart1"/>
    <dgm:cxn modelId="{8845D491-0F10-48B6-9EB7-600BBD20505F}" type="presParOf" srcId="{6FBE2557-FD6E-4FA9-81CF-FF9712814625}" destId="{7A723268-2C7A-4480-B217-118C040C55A0}" srcOrd="0" destOrd="0" presId="urn:microsoft.com/office/officeart/2005/8/layout/orgChart1"/>
    <dgm:cxn modelId="{93BF6294-E5D2-4CD6-944A-34F0D416242D}" type="presParOf" srcId="{6FBE2557-FD6E-4FA9-81CF-FF9712814625}" destId="{FF78101C-E7C2-433F-B19B-CA0AFB24A560}" srcOrd="1" destOrd="0" presId="urn:microsoft.com/office/officeart/2005/8/layout/orgChart1"/>
    <dgm:cxn modelId="{2CB4326D-B825-4F22-B27D-0939B1ACAB8C}" type="presParOf" srcId="{562358F0-A606-4505-8297-07517D4E0D1B}" destId="{693C3513-F8AE-4B3E-9774-3E4BF58B3388}" srcOrd="1" destOrd="0" presId="urn:microsoft.com/office/officeart/2005/8/layout/orgChart1"/>
    <dgm:cxn modelId="{6DAE4B28-5540-4C09-9301-476551A1862E}" type="presParOf" srcId="{693C3513-F8AE-4B3E-9774-3E4BF58B3388}" destId="{B7A37BF8-A72A-4634-8DA0-0781362127AD}" srcOrd="0" destOrd="0" presId="urn:microsoft.com/office/officeart/2005/8/layout/orgChart1"/>
    <dgm:cxn modelId="{ED4C3E6B-71D5-4BF8-B71F-ADC06E4999CB}" type="presParOf" srcId="{693C3513-F8AE-4B3E-9774-3E4BF58B3388}" destId="{65CA34C4-3AE9-4CDB-A536-E65B9DA11CDA}" srcOrd="1" destOrd="0" presId="urn:microsoft.com/office/officeart/2005/8/layout/orgChart1"/>
    <dgm:cxn modelId="{4A0F0EA9-AEAC-4C7F-A4CC-D1E5F6646B75}" type="presParOf" srcId="{65CA34C4-3AE9-4CDB-A536-E65B9DA11CDA}" destId="{584FB9C1-7C22-4C1C-BEA4-A631C7736EC0}" srcOrd="0" destOrd="0" presId="urn:microsoft.com/office/officeart/2005/8/layout/orgChart1"/>
    <dgm:cxn modelId="{903C29C3-878D-431D-8742-2B4482B847FE}" type="presParOf" srcId="{584FB9C1-7C22-4C1C-BEA4-A631C7736EC0}" destId="{8C114C61-BAC6-4F45-91FC-DAD98E0E9733}" srcOrd="0" destOrd="0" presId="urn:microsoft.com/office/officeart/2005/8/layout/orgChart1"/>
    <dgm:cxn modelId="{5FF15FB5-DA1A-4F10-818B-056EA4B05932}" type="presParOf" srcId="{584FB9C1-7C22-4C1C-BEA4-A631C7736EC0}" destId="{AA547408-9D1A-4E54-B44A-90DCD6FB5534}" srcOrd="1" destOrd="0" presId="urn:microsoft.com/office/officeart/2005/8/layout/orgChart1"/>
    <dgm:cxn modelId="{2D108F27-A148-4DB9-872A-4ED5AF17DFC0}" type="presParOf" srcId="{65CA34C4-3AE9-4CDB-A536-E65B9DA11CDA}" destId="{B9BCEC73-D43A-427C-9058-23EB5C7CE1CC}" srcOrd="1" destOrd="0" presId="urn:microsoft.com/office/officeart/2005/8/layout/orgChart1"/>
    <dgm:cxn modelId="{07AACE2F-5C57-4533-AE70-1240B68DC3A5}" type="presParOf" srcId="{65CA34C4-3AE9-4CDB-A536-E65B9DA11CDA}" destId="{3A9DDD12-5C5E-4C65-80C3-6A403DFFDD81}" srcOrd="2" destOrd="0" presId="urn:microsoft.com/office/officeart/2005/8/layout/orgChart1"/>
    <dgm:cxn modelId="{B8447711-94EB-4596-B9EC-29B727B49B8B}" type="presParOf" srcId="{562358F0-A606-4505-8297-07517D4E0D1B}" destId="{0C7BBA7D-B8E6-40F6-A59F-15370C0C659D}" srcOrd="2" destOrd="0" presId="urn:microsoft.com/office/officeart/2005/8/layout/orgChart1"/>
    <dgm:cxn modelId="{BE25051A-4744-4FDC-A041-12CBC2720078}" type="presParOf" srcId="{E3F215BE-0E07-4AEB-BF76-9103B7E01F76}" destId="{54AFC75D-B8F3-49C5-A639-D43DD0348868}" srcOrd="4" destOrd="0" presId="urn:microsoft.com/office/officeart/2005/8/layout/orgChart1"/>
    <dgm:cxn modelId="{E66D9C39-BD56-4BB6-BCFF-A25E446370C3}" type="presParOf" srcId="{E3F215BE-0E07-4AEB-BF76-9103B7E01F76}" destId="{96D9B616-E48E-4145-A23F-5FAFE34571E0}" srcOrd="5" destOrd="0" presId="urn:microsoft.com/office/officeart/2005/8/layout/orgChart1"/>
    <dgm:cxn modelId="{B6E674B4-6300-4494-AFAF-D16C3634CAF7}" type="presParOf" srcId="{96D9B616-E48E-4145-A23F-5FAFE34571E0}" destId="{E99A1C39-A954-4D97-BE0D-DD70B177361B}" srcOrd="0" destOrd="0" presId="urn:microsoft.com/office/officeart/2005/8/layout/orgChart1"/>
    <dgm:cxn modelId="{8FB0381A-6E22-4901-822E-44C782CD291A}" type="presParOf" srcId="{E99A1C39-A954-4D97-BE0D-DD70B177361B}" destId="{E99E779E-3867-4A82-A731-F79780DBE202}" srcOrd="0" destOrd="0" presId="urn:microsoft.com/office/officeart/2005/8/layout/orgChart1"/>
    <dgm:cxn modelId="{FA23C679-9962-44DF-823E-1CDBAD816D35}" type="presParOf" srcId="{E99A1C39-A954-4D97-BE0D-DD70B177361B}" destId="{3741FBFC-3B6A-4F70-A4D9-CCA9959695C3}" srcOrd="1" destOrd="0" presId="urn:microsoft.com/office/officeart/2005/8/layout/orgChart1"/>
    <dgm:cxn modelId="{686E5F2C-B6D0-4E9D-9E61-0FD44A5FFCC5}" type="presParOf" srcId="{96D9B616-E48E-4145-A23F-5FAFE34571E0}" destId="{D5C66E1C-ED30-4EC6-A317-9D9F6D8E3A41}" srcOrd="1" destOrd="0" presId="urn:microsoft.com/office/officeart/2005/8/layout/orgChart1"/>
    <dgm:cxn modelId="{2EDE342F-E0C4-48E0-BCAA-59EA8E21BE97}" type="presParOf" srcId="{D5C66E1C-ED30-4EC6-A317-9D9F6D8E3A41}" destId="{95B4FA80-B0B8-48AC-8DEA-E3778EC4717A}" srcOrd="0" destOrd="0" presId="urn:microsoft.com/office/officeart/2005/8/layout/orgChart1"/>
    <dgm:cxn modelId="{61052236-9A86-4309-AEF0-A47889EB2A92}" type="presParOf" srcId="{D5C66E1C-ED30-4EC6-A317-9D9F6D8E3A41}" destId="{89F9EE67-8E27-4B64-AE7C-70DD1CAA8623}" srcOrd="1" destOrd="0" presId="urn:microsoft.com/office/officeart/2005/8/layout/orgChart1"/>
    <dgm:cxn modelId="{4480D3DD-C45E-44C8-A9FE-83A8C04B37DA}" type="presParOf" srcId="{89F9EE67-8E27-4B64-AE7C-70DD1CAA8623}" destId="{2D079BE5-4A38-4B09-BEEA-E198ED3DB18A}" srcOrd="0" destOrd="0" presId="urn:microsoft.com/office/officeart/2005/8/layout/orgChart1"/>
    <dgm:cxn modelId="{86D19706-D528-486F-AFA7-AC7091F236B9}" type="presParOf" srcId="{2D079BE5-4A38-4B09-BEEA-E198ED3DB18A}" destId="{429061AB-D530-48C4-8B68-81E88B1C1088}" srcOrd="0" destOrd="0" presId="urn:microsoft.com/office/officeart/2005/8/layout/orgChart1"/>
    <dgm:cxn modelId="{3D2B65BC-8734-4142-B99B-2B64C7634C10}" type="presParOf" srcId="{2D079BE5-4A38-4B09-BEEA-E198ED3DB18A}" destId="{740FC28B-2A33-412B-A4AB-DD57416D5563}" srcOrd="1" destOrd="0" presId="urn:microsoft.com/office/officeart/2005/8/layout/orgChart1"/>
    <dgm:cxn modelId="{4DE2A8BD-8DA2-42F2-B820-C56F633A0E38}" type="presParOf" srcId="{89F9EE67-8E27-4B64-AE7C-70DD1CAA8623}" destId="{1A75DF33-067C-4A79-AC5A-9015748901CA}" srcOrd="1" destOrd="0" presId="urn:microsoft.com/office/officeart/2005/8/layout/orgChart1"/>
    <dgm:cxn modelId="{36F91E3C-190D-4C31-B08E-22B4D19F32F2}" type="presParOf" srcId="{89F9EE67-8E27-4B64-AE7C-70DD1CAA8623}" destId="{E6A61587-2399-4DC6-96C8-14BD46839C17}" srcOrd="2" destOrd="0" presId="urn:microsoft.com/office/officeart/2005/8/layout/orgChart1"/>
    <dgm:cxn modelId="{02D5713B-D6D6-42A0-BB98-9D1943833E41}" type="presParOf" srcId="{96D9B616-E48E-4145-A23F-5FAFE34571E0}" destId="{3142B248-08BB-4FD4-9F5F-B0C5E929CB8F}" srcOrd="2" destOrd="0" presId="urn:microsoft.com/office/officeart/2005/8/layout/orgChart1"/>
    <dgm:cxn modelId="{0EA5E855-C883-4958-BAF7-5878ADAB8B40}" type="presParOf" srcId="{AC6FB04E-6C1C-4586-B2F2-7DCF97A67F1E}" destId="{C025C4C6-6A3D-4A0A-B4C5-928F89B4896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4FA80-B0B8-48AC-8DEA-E3778EC4717A}">
      <dsp:nvSpPr>
        <dsp:cNvPr id="0" name=""/>
        <dsp:cNvSpPr/>
      </dsp:nvSpPr>
      <dsp:spPr>
        <a:xfrm>
          <a:off x="5451514" y="3215117"/>
          <a:ext cx="91440" cy="568053"/>
        </a:xfrm>
        <a:custGeom>
          <a:avLst/>
          <a:gdLst/>
          <a:ahLst/>
          <a:cxnLst/>
          <a:rect l="0" t="0" r="0" b="0"/>
          <a:pathLst>
            <a:path>
              <a:moveTo>
                <a:pt x="45720" y="0"/>
              </a:moveTo>
              <a:lnTo>
                <a:pt x="45720" y="5680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AFC75D-B8F3-49C5-A639-D43DD0348868}">
      <dsp:nvSpPr>
        <dsp:cNvPr id="0" name=""/>
        <dsp:cNvSpPr/>
      </dsp:nvSpPr>
      <dsp:spPr>
        <a:xfrm>
          <a:off x="3180162" y="1506901"/>
          <a:ext cx="2317071" cy="766982"/>
        </a:xfrm>
        <a:custGeom>
          <a:avLst/>
          <a:gdLst/>
          <a:ahLst/>
          <a:cxnLst/>
          <a:rect l="0" t="0" r="0" b="0"/>
          <a:pathLst>
            <a:path>
              <a:moveTo>
                <a:pt x="0" y="0"/>
              </a:moveTo>
              <a:lnTo>
                <a:pt x="0" y="569323"/>
              </a:lnTo>
              <a:lnTo>
                <a:pt x="2317071" y="569323"/>
              </a:lnTo>
              <a:lnTo>
                <a:pt x="2317071" y="76698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A37BF8-A72A-4634-8DA0-0781362127AD}">
      <dsp:nvSpPr>
        <dsp:cNvPr id="0" name=""/>
        <dsp:cNvSpPr/>
      </dsp:nvSpPr>
      <dsp:spPr>
        <a:xfrm>
          <a:off x="3173729" y="3215117"/>
          <a:ext cx="91440" cy="518685"/>
        </a:xfrm>
        <a:custGeom>
          <a:avLst/>
          <a:gdLst/>
          <a:ahLst/>
          <a:cxnLst/>
          <a:rect l="0" t="0" r="0" b="0"/>
          <a:pathLst>
            <a:path>
              <a:moveTo>
                <a:pt x="45720" y="0"/>
              </a:moveTo>
              <a:lnTo>
                <a:pt x="45720" y="51868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113847-207E-419C-86AE-C7623A93A38E}">
      <dsp:nvSpPr>
        <dsp:cNvPr id="0" name=""/>
        <dsp:cNvSpPr/>
      </dsp:nvSpPr>
      <dsp:spPr>
        <a:xfrm>
          <a:off x="3134442" y="1506901"/>
          <a:ext cx="91440" cy="766982"/>
        </a:xfrm>
        <a:custGeom>
          <a:avLst/>
          <a:gdLst/>
          <a:ahLst/>
          <a:cxnLst/>
          <a:rect l="0" t="0" r="0" b="0"/>
          <a:pathLst>
            <a:path>
              <a:moveTo>
                <a:pt x="45720" y="0"/>
              </a:moveTo>
              <a:lnTo>
                <a:pt x="45720" y="569323"/>
              </a:lnTo>
              <a:lnTo>
                <a:pt x="85007" y="569323"/>
              </a:lnTo>
              <a:lnTo>
                <a:pt x="85007" y="76698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2937E6-C8DA-4D59-8F59-8F5EEF3569DE}">
      <dsp:nvSpPr>
        <dsp:cNvPr id="0" name=""/>
        <dsp:cNvSpPr/>
      </dsp:nvSpPr>
      <dsp:spPr>
        <a:xfrm>
          <a:off x="895945" y="3307904"/>
          <a:ext cx="91440" cy="395317"/>
        </a:xfrm>
        <a:custGeom>
          <a:avLst/>
          <a:gdLst/>
          <a:ahLst/>
          <a:cxnLst/>
          <a:rect l="0" t="0" r="0" b="0"/>
          <a:pathLst>
            <a:path>
              <a:moveTo>
                <a:pt x="45720" y="0"/>
              </a:moveTo>
              <a:lnTo>
                <a:pt x="45720" y="39531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2BC510-85B9-479C-816C-74FFB1578A8F}">
      <dsp:nvSpPr>
        <dsp:cNvPr id="0" name=""/>
        <dsp:cNvSpPr/>
      </dsp:nvSpPr>
      <dsp:spPr>
        <a:xfrm>
          <a:off x="941665" y="1506901"/>
          <a:ext cx="2238497" cy="766982"/>
        </a:xfrm>
        <a:custGeom>
          <a:avLst/>
          <a:gdLst/>
          <a:ahLst/>
          <a:cxnLst/>
          <a:rect l="0" t="0" r="0" b="0"/>
          <a:pathLst>
            <a:path>
              <a:moveTo>
                <a:pt x="2238497" y="0"/>
              </a:moveTo>
              <a:lnTo>
                <a:pt x="2238497" y="569323"/>
              </a:lnTo>
              <a:lnTo>
                <a:pt x="0" y="569323"/>
              </a:lnTo>
              <a:lnTo>
                <a:pt x="0" y="76698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DA5722-11F1-4CCC-B26A-BFE75AB0BA65}">
      <dsp:nvSpPr>
        <dsp:cNvPr id="0" name=""/>
        <dsp:cNvSpPr/>
      </dsp:nvSpPr>
      <dsp:spPr>
        <a:xfrm>
          <a:off x="1629603" y="317879"/>
          <a:ext cx="3101118" cy="1189022"/>
        </a:xfrm>
        <a:prstGeom prst="rect">
          <a:avLst/>
        </a:prstGeom>
        <a:solidFill>
          <a:srgbClr val="0070C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kern="1200" cap="none" normalizeH="0" baseline="0" dirty="0" smtClean="0">
              <a:ln/>
              <a:effectLst/>
              <a:latin typeface="Elephant" pitchFamily="18" charset="0"/>
              <a:cs typeface="Arial" pitchFamily="34" charset="0"/>
            </a:rPr>
            <a:t>Sterilization </a:t>
          </a:r>
          <a:endParaRPr kumimoji="0" lang="en-US" sz="2400" b="0" i="0" u="none" strike="noStrike" kern="1200" cap="none" normalizeH="0" baseline="0" dirty="0">
            <a:ln/>
            <a:effectLst/>
            <a:latin typeface="Elephant"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kern="1200" cap="none" normalizeH="0" baseline="0" dirty="0">
              <a:ln/>
              <a:effectLst/>
              <a:latin typeface="Elephant" pitchFamily="18" charset="0"/>
              <a:cs typeface="Arial" pitchFamily="34" charset="0"/>
            </a:rPr>
            <a:t>By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kern="1200" cap="none" normalizeH="0" baseline="0" dirty="0">
              <a:ln/>
              <a:effectLst/>
              <a:latin typeface="Elephant" pitchFamily="18" charset="0"/>
              <a:cs typeface="Arial" pitchFamily="34" charset="0"/>
            </a:rPr>
            <a:t>Moist </a:t>
          </a:r>
          <a:r>
            <a:rPr kumimoji="0" lang="en-US" sz="2400" b="0" i="0" u="none" strike="noStrike" kern="1200" cap="none" normalizeH="0" baseline="0" dirty="0">
              <a:ln/>
              <a:solidFill>
                <a:schemeClr val="bg1"/>
              </a:solidFill>
              <a:effectLst/>
              <a:latin typeface="Elephant" pitchFamily="18" charset="0"/>
              <a:cs typeface="Arial" pitchFamily="34" charset="0"/>
            </a:rPr>
            <a:t>heat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Elephant" pitchFamily="18" charset="0"/>
            <a:cs typeface="Arial" pitchFamily="34" charset="0"/>
          </a:endParaRPr>
        </a:p>
      </dsp:txBody>
      <dsp:txXfrm>
        <a:off x="1629603" y="317879"/>
        <a:ext cx="3101118" cy="1189022"/>
      </dsp:txXfrm>
    </dsp:sp>
    <dsp:sp modelId="{3E852B01-CF63-40D1-A10D-1C2270663F3D}">
      <dsp:nvSpPr>
        <dsp:cNvPr id="0" name=""/>
        <dsp:cNvSpPr/>
      </dsp:nvSpPr>
      <dsp:spPr>
        <a:xfrm>
          <a:off x="432" y="2273884"/>
          <a:ext cx="1882466" cy="1034020"/>
        </a:xfrm>
        <a:prstGeom prst="rect">
          <a:avLst/>
        </a:prstGeom>
        <a:solidFill>
          <a:srgbClr val="0070C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kern="1200" cap="none" normalizeH="0" baseline="0" dirty="0">
              <a:ln/>
              <a:effectLst/>
              <a:latin typeface="Elephant" pitchFamily="18" charset="0"/>
              <a:cs typeface="Arial" pitchFamily="34" charset="0"/>
            </a:rPr>
            <a:t>Moist heat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kern="1200" cap="none" normalizeH="0" baseline="0" dirty="0">
              <a:ln/>
              <a:effectLst/>
              <a:latin typeface="Elephant" pitchFamily="18" charset="0"/>
              <a:cs typeface="Arial" pitchFamily="34" charset="0"/>
            </a:rPr>
            <a:t>Below 100</a:t>
          </a:r>
          <a:r>
            <a:rPr lang="en-IN" sz="2800" b="1" kern="1200" dirty="0">
              <a:latin typeface="Arial" pitchFamily="34" charset="0"/>
              <a:cs typeface="Arial" pitchFamily="34" charset="0"/>
            </a:rPr>
            <a:t>˚</a:t>
          </a:r>
          <a:r>
            <a:rPr kumimoji="0" lang="en-US" sz="2300" b="0" i="0" u="none" strike="noStrike" kern="1200" cap="none" normalizeH="0" baseline="0" dirty="0">
              <a:ln/>
              <a:effectLst/>
              <a:latin typeface="Elephant" pitchFamily="18" charset="0"/>
              <a:cs typeface="Arial" pitchFamily="34" charset="0"/>
            </a:rPr>
            <a:t>C</a:t>
          </a:r>
        </a:p>
      </dsp:txBody>
      <dsp:txXfrm>
        <a:off x="432" y="2273884"/>
        <a:ext cx="1882466" cy="1034020"/>
      </dsp:txXfrm>
    </dsp:sp>
    <dsp:sp modelId="{ACD325C0-EA6A-46F5-B280-03C8631437D3}">
      <dsp:nvSpPr>
        <dsp:cNvPr id="0" name=""/>
        <dsp:cNvSpPr/>
      </dsp:nvSpPr>
      <dsp:spPr>
        <a:xfrm>
          <a:off x="432" y="3703222"/>
          <a:ext cx="1882466" cy="941233"/>
        </a:xfrm>
        <a:prstGeom prst="rect">
          <a:avLst/>
        </a:prstGeom>
        <a:solidFill>
          <a:srgbClr val="0070C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effectLst/>
              <a:latin typeface="Elephant" pitchFamily="18" charset="0"/>
              <a:cs typeface="Arial" pitchFamily="34" charset="0"/>
            </a:rPr>
            <a:t>e.g.. pasteurization</a:t>
          </a:r>
        </a:p>
      </dsp:txBody>
      <dsp:txXfrm>
        <a:off x="432" y="3703222"/>
        <a:ext cx="1882466" cy="941233"/>
      </dsp:txXfrm>
    </dsp:sp>
    <dsp:sp modelId="{7A723268-2C7A-4480-B217-118C040C55A0}">
      <dsp:nvSpPr>
        <dsp:cNvPr id="0" name=""/>
        <dsp:cNvSpPr/>
      </dsp:nvSpPr>
      <dsp:spPr>
        <a:xfrm>
          <a:off x="2278216" y="2273884"/>
          <a:ext cx="1882466" cy="941233"/>
        </a:xfrm>
        <a:prstGeom prst="rect">
          <a:avLst/>
        </a:prstGeom>
        <a:solidFill>
          <a:srgbClr val="0070C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kern="1200" cap="none" normalizeH="0" baseline="0" dirty="0">
              <a:ln/>
              <a:effectLst/>
              <a:latin typeface="Elephant" pitchFamily="18" charset="0"/>
              <a:cs typeface="Arial" pitchFamily="34" charset="0"/>
            </a:rPr>
            <a:t>Moist 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kern="1200" cap="none" normalizeH="0" baseline="0" dirty="0">
              <a:ln/>
              <a:effectLst/>
              <a:latin typeface="Elephant" pitchFamily="18" charset="0"/>
              <a:cs typeface="Arial" pitchFamily="34" charset="0"/>
            </a:rPr>
            <a:t>At 100</a:t>
          </a:r>
          <a:r>
            <a:rPr lang="en-IN" sz="3200" b="1" kern="1200" dirty="0">
              <a:latin typeface="Arial" pitchFamily="34" charset="0"/>
              <a:cs typeface="Arial" pitchFamily="34" charset="0"/>
            </a:rPr>
            <a:t>˚</a:t>
          </a:r>
          <a:r>
            <a:rPr kumimoji="0" lang="en-US" sz="3200" b="0" i="0" u="none" strike="noStrike" kern="1200" cap="none" normalizeH="0" baseline="0" dirty="0">
              <a:ln/>
              <a:effectLst/>
              <a:latin typeface="Elephant" pitchFamily="18" charset="0"/>
              <a:cs typeface="Arial" pitchFamily="34" charset="0"/>
            </a:rPr>
            <a:t>C</a:t>
          </a:r>
        </a:p>
      </dsp:txBody>
      <dsp:txXfrm>
        <a:off x="2278216" y="2273884"/>
        <a:ext cx="1882466" cy="941233"/>
      </dsp:txXfrm>
    </dsp:sp>
    <dsp:sp modelId="{8C114C61-BAC6-4F45-91FC-DAD98E0E9733}">
      <dsp:nvSpPr>
        <dsp:cNvPr id="0" name=""/>
        <dsp:cNvSpPr/>
      </dsp:nvSpPr>
      <dsp:spPr>
        <a:xfrm>
          <a:off x="2278216" y="3733803"/>
          <a:ext cx="1882466" cy="941233"/>
        </a:xfrm>
        <a:prstGeom prst="rect">
          <a:avLst/>
        </a:prstGeom>
        <a:solidFill>
          <a:srgbClr val="0070C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sz="1800" b="0" i="0" u="none" strike="noStrike" kern="1200" cap="none" normalizeH="0" baseline="0" dirty="0">
              <a:ln/>
              <a:effectLst/>
              <a:latin typeface="Elephant" pitchFamily="18" charset="0"/>
              <a:cs typeface="Arial" pitchFamily="34" charset="0"/>
            </a:rPr>
            <a:t>Boiling</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sz="1800" b="0" i="0" u="none" strike="noStrike" kern="1200" cap="none" normalizeH="0" baseline="0" dirty="0" err="1">
              <a:ln/>
              <a:effectLst/>
              <a:latin typeface="Elephant" pitchFamily="18" charset="0"/>
              <a:cs typeface="Arial" pitchFamily="34" charset="0"/>
            </a:rPr>
            <a:t>Tyndallization</a:t>
          </a:r>
          <a:endParaRPr kumimoji="0" lang="en-US" sz="1800" b="0" i="0" u="none" strike="noStrike" kern="1200" cap="none" normalizeH="0" baseline="0" dirty="0">
            <a:ln/>
            <a:effectLst/>
            <a:latin typeface="Elephant"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kumimoji="0" lang="en-US" sz="1800" b="0" i="0" u="none" strike="noStrike" kern="1200" cap="none" normalizeH="0" baseline="0" dirty="0">
            <a:ln/>
            <a:effectLst/>
            <a:latin typeface="Elephant" pitchFamily="18" charset="0"/>
            <a:cs typeface="Arial" pitchFamily="34" charset="0"/>
          </a:endParaRPr>
        </a:p>
      </dsp:txBody>
      <dsp:txXfrm>
        <a:off x="2278216" y="3733803"/>
        <a:ext cx="1882466" cy="941233"/>
      </dsp:txXfrm>
    </dsp:sp>
    <dsp:sp modelId="{E99E779E-3867-4A82-A731-F79780DBE202}">
      <dsp:nvSpPr>
        <dsp:cNvPr id="0" name=""/>
        <dsp:cNvSpPr/>
      </dsp:nvSpPr>
      <dsp:spPr>
        <a:xfrm>
          <a:off x="4556001" y="2273884"/>
          <a:ext cx="1882466" cy="941233"/>
        </a:xfrm>
        <a:prstGeom prst="rect">
          <a:avLst/>
        </a:prstGeom>
        <a:solidFill>
          <a:srgbClr val="0070C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kern="1200" cap="none" normalizeH="0" baseline="0" dirty="0">
              <a:ln/>
              <a:effectLst/>
              <a:latin typeface="Elephant" pitchFamily="18" charset="0"/>
              <a:cs typeface="Arial" pitchFamily="34" charset="0"/>
            </a:rPr>
            <a:t>Moist 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kern="1200" cap="none" normalizeH="0" baseline="0" dirty="0">
              <a:ln/>
              <a:effectLst/>
              <a:latin typeface="Elephant" pitchFamily="18" charset="0"/>
              <a:cs typeface="Arial" pitchFamily="34" charset="0"/>
            </a:rPr>
            <a:t>At above 100</a:t>
          </a:r>
          <a:r>
            <a:rPr lang="en-IN" sz="2800" b="1" kern="1200" dirty="0">
              <a:latin typeface="Arial" pitchFamily="34" charset="0"/>
              <a:cs typeface="Arial" pitchFamily="34" charset="0"/>
            </a:rPr>
            <a:t>˚</a:t>
          </a:r>
          <a:r>
            <a:rPr kumimoji="0" lang="en-US" sz="2800" b="0" i="0" u="none" strike="noStrike" kern="1200" cap="none" normalizeH="0" baseline="0" dirty="0">
              <a:ln/>
              <a:effectLst/>
              <a:latin typeface="Elephant" pitchFamily="18" charset="0"/>
              <a:cs typeface="Arial" pitchFamily="34" charset="0"/>
            </a:rPr>
            <a:t>C</a:t>
          </a:r>
        </a:p>
      </dsp:txBody>
      <dsp:txXfrm>
        <a:off x="4556001" y="2273884"/>
        <a:ext cx="1882466" cy="941233"/>
      </dsp:txXfrm>
    </dsp:sp>
    <dsp:sp modelId="{429061AB-D530-48C4-8B68-81E88B1C1088}">
      <dsp:nvSpPr>
        <dsp:cNvPr id="0" name=""/>
        <dsp:cNvSpPr/>
      </dsp:nvSpPr>
      <dsp:spPr>
        <a:xfrm>
          <a:off x="4556001" y="3783170"/>
          <a:ext cx="1882466" cy="941233"/>
        </a:xfrm>
        <a:prstGeom prst="rect">
          <a:avLst/>
        </a:prstGeom>
        <a:solidFill>
          <a:srgbClr val="0070C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effectLst/>
              <a:latin typeface="Elephant" pitchFamily="18" charset="0"/>
              <a:cs typeface="Arial" pitchFamily="34" charset="0"/>
            </a:rPr>
            <a:t>Autoclave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Elephant" pitchFamily="18" charset="0"/>
            <a:cs typeface="Arial" pitchFamily="34" charset="0"/>
          </a:endParaRPr>
        </a:p>
      </dsp:txBody>
      <dsp:txXfrm>
        <a:off x="4556001" y="3783170"/>
        <a:ext cx="1882466" cy="94123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93826E-34EA-4230-8DB6-680951810365}"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F0297-422F-4F7B-B28D-D1C113627440}" type="slidenum">
              <a:rPr lang="en-US" smtClean="0"/>
              <a:t>‹#›</a:t>
            </a:fld>
            <a:endParaRPr lang="en-US"/>
          </a:p>
        </p:txBody>
      </p:sp>
    </p:spTree>
    <p:extLst>
      <p:ext uri="{BB962C8B-B14F-4D97-AF65-F5344CB8AC3E}">
        <p14:creationId xmlns:p14="http://schemas.microsoft.com/office/powerpoint/2010/main" val="298090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3826E-34EA-4230-8DB6-680951810365}"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F0297-422F-4F7B-B28D-D1C113627440}" type="slidenum">
              <a:rPr lang="en-US" smtClean="0"/>
              <a:t>‹#›</a:t>
            </a:fld>
            <a:endParaRPr lang="en-US"/>
          </a:p>
        </p:txBody>
      </p:sp>
    </p:spTree>
    <p:extLst>
      <p:ext uri="{BB962C8B-B14F-4D97-AF65-F5344CB8AC3E}">
        <p14:creationId xmlns:p14="http://schemas.microsoft.com/office/powerpoint/2010/main" val="1758964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3826E-34EA-4230-8DB6-680951810365}"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F0297-422F-4F7B-B28D-D1C113627440}" type="slidenum">
              <a:rPr lang="en-US" smtClean="0"/>
              <a:t>‹#›</a:t>
            </a:fld>
            <a:endParaRPr lang="en-US"/>
          </a:p>
        </p:txBody>
      </p:sp>
    </p:spTree>
    <p:extLst>
      <p:ext uri="{BB962C8B-B14F-4D97-AF65-F5344CB8AC3E}">
        <p14:creationId xmlns:p14="http://schemas.microsoft.com/office/powerpoint/2010/main" val="465927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4"/>
            <a:ext cx="8229600" cy="4525963"/>
          </a:xfrm>
        </p:spPr>
        <p:txBody>
          <a:bodyPr rtlCol="0">
            <a:normAutofit/>
          </a:bodyPr>
          <a:lstStyle/>
          <a:p>
            <a:pPr lvl="0"/>
            <a:endParaRPr lang="en-US" noProof="0"/>
          </a:p>
        </p:txBody>
      </p:sp>
      <p:sp>
        <p:nvSpPr>
          <p:cNvPr id="4" name="Date Placeholder 3"/>
          <p:cNvSpPr>
            <a:spLocks noGrp="1"/>
          </p:cNvSpPr>
          <p:nvPr>
            <p:ph type="dt" sz="half" idx="10"/>
          </p:nvPr>
        </p:nvSpPr>
        <p:spPr>
          <a:xfrm>
            <a:off x="457200" y="6251575"/>
            <a:ext cx="2133600" cy="476250"/>
          </a:xfrm>
        </p:spPr>
        <p:txBody>
          <a:bodyPr/>
          <a:lstStyle>
            <a:lvl1pPr>
              <a:defRPr/>
            </a:lvl1pPr>
          </a:lstStyle>
          <a:p>
            <a:pPr>
              <a:defRPr/>
            </a:pPr>
            <a:fld id="{3C1C1E13-A7FB-4D91-B00E-93F5F27105A2}" type="datetime1">
              <a:rPr lang="en-US">
                <a:solidFill>
                  <a:srgbClr val="FFFFFF">
                    <a:tint val="75000"/>
                  </a:srgbClr>
                </a:solidFill>
              </a:rPr>
              <a:pPr>
                <a:defRPr/>
              </a:pPr>
              <a:t>5/20/2025</a:t>
            </a:fld>
            <a:endParaRPr lang="en-US">
              <a:solidFill>
                <a:srgbClr val="FFFFFF">
                  <a:tint val="75000"/>
                </a:srgbClr>
              </a:solidFill>
            </a:endParaRPr>
          </a:p>
        </p:txBody>
      </p:sp>
      <p:sp>
        <p:nvSpPr>
          <p:cNvPr id="5" name="Slide Number Placeholder 4"/>
          <p:cNvSpPr>
            <a:spLocks noGrp="1"/>
          </p:cNvSpPr>
          <p:nvPr>
            <p:ph type="sldNum" sz="quarter" idx="11"/>
          </p:nvPr>
        </p:nvSpPr>
        <p:spPr>
          <a:xfrm>
            <a:off x="6553200" y="6248400"/>
            <a:ext cx="2133600" cy="476250"/>
          </a:xfrm>
        </p:spPr>
        <p:txBody>
          <a:bodyPr/>
          <a:lstStyle>
            <a:lvl1pPr>
              <a:defRPr/>
            </a:lvl1pPr>
          </a:lstStyle>
          <a:p>
            <a:pPr>
              <a:defRPr/>
            </a:pPr>
            <a:fld id="{6E424C6F-50DA-4DA4-98D2-CD59EA39905B}" type="slidenum">
              <a:rPr lang="en-US"/>
              <a:pPr>
                <a:defRPr/>
              </a:pPr>
              <a:t>‹#›</a:t>
            </a:fld>
            <a:endParaRPr lang="en-US"/>
          </a:p>
        </p:txBody>
      </p:sp>
      <p:sp>
        <p:nvSpPr>
          <p:cNvPr id="6" name="Footer Placeholder 5"/>
          <p:cNvSpPr>
            <a:spLocks noGrp="1"/>
          </p:cNvSpPr>
          <p:nvPr>
            <p:ph type="ftr" sz="quarter" idx="12"/>
          </p:nvPr>
        </p:nvSpPr>
        <p:spPr>
          <a:xfrm>
            <a:off x="3124200" y="6248400"/>
            <a:ext cx="2895600" cy="476250"/>
          </a:xfrm>
        </p:spPr>
        <p:txBody>
          <a:bodyPr/>
          <a:lstStyle>
            <a:lvl1pPr>
              <a:defRPr/>
            </a:lvl1pPr>
          </a:lstStyle>
          <a:p>
            <a:pPr>
              <a:defRPr/>
            </a:pPr>
            <a:endParaRPr lang="en-US">
              <a:solidFill>
                <a:srgbClr val="FFFFFF">
                  <a:tint val="75000"/>
                </a:srgbClr>
              </a:solidFill>
            </a:endParaRPr>
          </a:p>
        </p:txBody>
      </p:sp>
    </p:spTree>
    <p:extLst>
      <p:ext uri="{BB962C8B-B14F-4D97-AF65-F5344CB8AC3E}">
        <p14:creationId xmlns:p14="http://schemas.microsoft.com/office/powerpoint/2010/main" val="4050958309"/>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3826E-34EA-4230-8DB6-680951810365}"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F0297-422F-4F7B-B28D-D1C113627440}" type="slidenum">
              <a:rPr lang="en-US" smtClean="0"/>
              <a:t>‹#›</a:t>
            </a:fld>
            <a:endParaRPr lang="en-US"/>
          </a:p>
        </p:txBody>
      </p:sp>
    </p:spTree>
    <p:extLst>
      <p:ext uri="{BB962C8B-B14F-4D97-AF65-F5344CB8AC3E}">
        <p14:creationId xmlns:p14="http://schemas.microsoft.com/office/powerpoint/2010/main" val="175331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93826E-34EA-4230-8DB6-680951810365}"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F0297-422F-4F7B-B28D-D1C113627440}" type="slidenum">
              <a:rPr lang="en-US" smtClean="0"/>
              <a:t>‹#›</a:t>
            </a:fld>
            <a:endParaRPr lang="en-US"/>
          </a:p>
        </p:txBody>
      </p:sp>
    </p:spTree>
    <p:extLst>
      <p:ext uri="{BB962C8B-B14F-4D97-AF65-F5344CB8AC3E}">
        <p14:creationId xmlns:p14="http://schemas.microsoft.com/office/powerpoint/2010/main" val="397714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93826E-34EA-4230-8DB6-680951810365}"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F0297-422F-4F7B-B28D-D1C113627440}" type="slidenum">
              <a:rPr lang="en-US" smtClean="0"/>
              <a:t>‹#›</a:t>
            </a:fld>
            <a:endParaRPr lang="en-US"/>
          </a:p>
        </p:txBody>
      </p:sp>
    </p:spTree>
    <p:extLst>
      <p:ext uri="{BB962C8B-B14F-4D97-AF65-F5344CB8AC3E}">
        <p14:creationId xmlns:p14="http://schemas.microsoft.com/office/powerpoint/2010/main" val="1932955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93826E-34EA-4230-8DB6-680951810365}" type="datetimeFigureOut">
              <a:rPr lang="en-US" smtClean="0"/>
              <a:t>5/20/2025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9F0297-422F-4F7B-B28D-D1C113627440}" type="slidenum">
              <a:rPr lang="en-US" smtClean="0"/>
              <a:t>‹#›</a:t>
            </a:fld>
            <a:endParaRPr lang="en-US"/>
          </a:p>
        </p:txBody>
      </p:sp>
    </p:spTree>
    <p:extLst>
      <p:ext uri="{BB962C8B-B14F-4D97-AF65-F5344CB8AC3E}">
        <p14:creationId xmlns:p14="http://schemas.microsoft.com/office/powerpoint/2010/main" val="2125626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93826E-34EA-4230-8DB6-680951810365}" type="datetimeFigureOut">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9F0297-422F-4F7B-B28D-D1C113627440}" type="slidenum">
              <a:rPr lang="en-US" smtClean="0"/>
              <a:t>‹#›</a:t>
            </a:fld>
            <a:endParaRPr lang="en-US"/>
          </a:p>
        </p:txBody>
      </p:sp>
    </p:spTree>
    <p:extLst>
      <p:ext uri="{BB962C8B-B14F-4D97-AF65-F5344CB8AC3E}">
        <p14:creationId xmlns:p14="http://schemas.microsoft.com/office/powerpoint/2010/main" val="2674195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3826E-34EA-4230-8DB6-680951810365}" type="datetimeFigureOut">
              <a:rPr lang="en-US" smtClean="0"/>
              <a:t>5/20/2025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9F0297-422F-4F7B-B28D-D1C113627440}" type="slidenum">
              <a:rPr lang="en-US" smtClean="0"/>
              <a:t>‹#›</a:t>
            </a:fld>
            <a:endParaRPr lang="en-US"/>
          </a:p>
        </p:txBody>
      </p:sp>
    </p:spTree>
    <p:extLst>
      <p:ext uri="{BB962C8B-B14F-4D97-AF65-F5344CB8AC3E}">
        <p14:creationId xmlns:p14="http://schemas.microsoft.com/office/powerpoint/2010/main" val="1667878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3826E-34EA-4230-8DB6-680951810365}"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F0297-422F-4F7B-B28D-D1C113627440}" type="slidenum">
              <a:rPr lang="en-US" smtClean="0"/>
              <a:t>‹#›</a:t>
            </a:fld>
            <a:endParaRPr lang="en-US"/>
          </a:p>
        </p:txBody>
      </p:sp>
    </p:spTree>
    <p:extLst>
      <p:ext uri="{BB962C8B-B14F-4D97-AF65-F5344CB8AC3E}">
        <p14:creationId xmlns:p14="http://schemas.microsoft.com/office/powerpoint/2010/main" val="2013567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3826E-34EA-4230-8DB6-680951810365}"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F0297-422F-4F7B-B28D-D1C113627440}" type="slidenum">
              <a:rPr lang="en-US" smtClean="0"/>
              <a:t>‹#›</a:t>
            </a:fld>
            <a:endParaRPr lang="en-US"/>
          </a:p>
        </p:txBody>
      </p:sp>
    </p:spTree>
    <p:extLst>
      <p:ext uri="{BB962C8B-B14F-4D97-AF65-F5344CB8AC3E}">
        <p14:creationId xmlns:p14="http://schemas.microsoft.com/office/powerpoint/2010/main" val="1128790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3826E-34EA-4230-8DB6-680951810365}" type="datetimeFigureOut">
              <a:rPr lang="en-US" smtClean="0"/>
              <a:t>5/20/2025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F0297-422F-4F7B-B28D-D1C113627440}" type="slidenum">
              <a:rPr lang="en-US" smtClean="0"/>
              <a:t>‹#›</a:t>
            </a:fld>
            <a:endParaRPr lang="en-US"/>
          </a:p>
        </p:txBody>
      </p:sp>
    </p:spTree>
    <p:extLst>
      <p:ext uri="{BB962C8B-B14F-4D97-AF65-F5344CB8AC3E}">
        <p14:creationId xmlns:p14="http://schemas.microsoft.com/office/powerpoint/2010/main" val="26734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C:\Users\Lenovo\Desktop\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6077"/>
            <a:ext cx="1608138"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7" descr="https://uomus.edu.iq/assetsv2/img/uomu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8314" y="381000"/>
            <a:ext cx="1716087"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90600" y="2667087"/>
            <a:ext cx="7391399" cy="3352713"/>
          </a:xfrm>
          <a:prstGeom prst="rect">
            <a:avLst/>
          </a:prstGeom>
        </p:spPr>
        <p:txBody>
          <a:bodyPr wrap="square">
            <a:spAutoFit/>
          </a:bodyPr>
          <a:lstStyle/>
          <a:p>
            <a:pPr algn="ctr">
              <a:lnSpc>
                <a:spcPct val="115000"/>
              </a:lnSpc>
              <a:spcAft>
                <a:spcPts val="1000"/>
              </a:spcAft>
              <a:defRPr/>
            </a:pPr>
            <a:r>
              <a:rPr lang="en-US" sz="3200" b="1" dirty="0">
                <a:solidFill>
                  <a:srgbClr val="4F81BD">
                    <a:lumMod val="50000"/>
                  </a:srgbClr>
                </a:solidFill>
                <a:ea typeface="Calibri"/>
                <a:cs typeface="Arial"/>
              </a:rPr>
              <a:t>Biochemical Techniques</a:t>
            </a:r>
          </a:p>
          <a:p>
            <a:pPr algn="ctr">
              <a:lnSpc>
                <a:spcPct val="115000"/>
              </a:lnSpc>
              <a:spcAft>
                <a:spcPts val="1000"/>
              </a:spcAft>
              <a:defRPr/>
            </a:pPr>
            <a:r>
              <a:rPr lang="en-US" b="1" dirty="0" smtClean="0">
                <a:solidFill>
                  <a:srgbClr val="FF0000"/>
                </a:solidFill>
                <a:ea typeface="Calibri"/>
                <a:cs typeface="Arial"/>
              </a:rPr>
              <a:t> 7</a:t>
            </a:r>
            <a:r>
              <a:rPr lang="en-US" b="1" baseline="30000" dirty="0" smtClean="0">
                <a:solidFill>
                  <a:srgbClr val="FF0000"/>
                </a:solidFill>
                <a:ea typeface="Calibri"/>
                <a:cs typeface="Arial"/>
              </a:rPr>
              <a:t>th</a:t>
            </a:r>
            <a:r>
              <a:rPr lang="en-US" b="1" dirty="0" smtClean="0">
                <a:solidFill>
                  <a:srgbClr val="FF0000"/>
                </a:solidFill>
                <a:ea typeface="Calibri"/>
                <a:cs typeface="Arial"/>
              </a:rPr>
              <a:t> </a:t>
            </a:r>
            <a:r>
              <a:rPr lang="en-US" b="1" dirty="0" smtClean="0">
                <a:solidFill>
                  <a:srgbClr val="FF0000"/>
                </a:solidFill>
                <a:ea typeface="Calibri"/>
                <a:cs typeface="Arial"/>
              </a:rPr>
              <a:t>Lecture</a:t>
            </a:r>
            <a:endParaRPr lang="en-US" b="1" dirty="0">
              <a:solidFill>
                <a:srgbClr val="FF0000"/>
              </a:solidFill>
              <a:ea typeface="Calibri"/>
              <a:cs typeface="Arial"/>
            </a:endParaRPr>
          </a:p>
          <a:p>
            <a:pPr algn="ctr">
              <a:lnSpc>
                <a:spcPct val="115000"/>
              </a:lnSpc>
              <a:spcAft>
                <a:spcPts val="1000"/>
              </a:spcAft>
              <a:defRPr/>
            </a:pPr>
            <a:r>
              <a:rPr lang="en-US" sz="4400" kern="0" dirty="0" smtClean="0">
                <a:solidFill>
                  <a:srgbClr val="C00000"/>
                </a:solidFill>
                <a:latin typeface="Arial"/>
              </a:rPr>
              <a:t>Sterilization </a:t>
            </a:r>
            <a:r>
              <a:rPr lang="en-US" sz="4400" kern="0" dirty="0" err="1" smtClean="0">
                <a:solidFill>
                  <a:srgbClr val="C00000"/>
                </a:solidFill>
                <a:latin typeface="Arial"/>
              </a:rPr>
              <a:t>Techniqes,</a:t>
            </a:r>
            <a:r>
              <a:rPr lang="en-US" sz="1100" b="1" kern="0" dirty="0" err="1" smtClean="0">
                <a:solidFill>
                  <a:srgbClr val="C00000"/>
                </a:solidFill>
                <a:latin typeface="Arial"/>
              </a:rPr>
              <a:t>continued</a:t>
            </a:r>
            <a:endParaRPr lang="en-US" sz="1100" b="1" dirty="0">
              <a:solidFill>
                <a:prstClr val="black"/>
              </a:solidFill>
              <a:ea typeface="Calibri"/>
              <a:cs typeface="Arial"/>
            </a:endParaRPr>
          </a:p>
          <a:p>
            <a:pPr algn="ctr">
              <a:lnSpc>
                <a:spcPct val="115000"/>
              </a:lnSpc>
              <a:spcAft>
                <a:spcPts val="1000"/>
              </a:spcAft>
              <a:defRPr/>
            </a:pPr>
            <a:r>
              <a:rPr lang="en-US" b="1" dirty="0">
                <a:solidFill>
                  <a:srgbClr val="FF0000"/>
                </a:solidFill>
                <a:ea typeface="Calibri"/>
                <a:cs typeface="Arial"/>
              </a:rPr>
              <a:t>Second Year Students / 2</a:t>
            </a:r>
            <a:r>
              <a:rPr lang="en-US" b="1" baseline="30000" dirty="0">
                <a:solidFill>
                  <a:srgbClr val="FF0000"/>
                </a:solidFill>
                <a:ea typeface="Calibri"/>
                <a:cs typeface="Arial"/>
              </a:rPr>
              <a:t>nd</a:t>
            </a:r>
            <a:r>
              <a:rPr lang="en-US" b="1" dirty="0">
                <a:solidFill>
                  <a:srgbClr val="FF0000"/>
                </a:solidFill>
                <a:ea typeface="Calibri"/>
                <a:cs typeface="Arial"/>
              </a:rPr>
              <a:t> semester / 2024-2025</a:t>
            </a:r>
          </a:p>
          <a:p>
            <a:pPr algn="ctr">
              <a:lnSpc>
                <a:spcPct val="115000"/>
              </a:lnSpc>
              <a:spcAft>
                <a:spcPts val="1000"/>
              </a:spcAft>
              <a:defRPr/>
            </a:pPr>
            <a:r>
              <a:rPr lang="en-US" i="1" dirty="0">
                <a:solidFill>
                  <a:srgbClr val="FF0000"/>
                </a:solidFill>
                <a:ea typeface="Calibri"/>
                <a:cs typeface="Arial"/>
              </a:rPr>
              <a:t>By</a:t>
            </a:r>
          </a:p>
          <a:p>
            <a:pPr algn="ctr">
              <a:lnSpc>
                <a:spcPct val="115000"/>
              </a:lnSpc>
              <a:spcAft>
                <a:spcPts val="1000"/>
              </a:spcAft>
              <a:defRPr/>
            </a:pPr>
            <a:r>
              <a:rPr lang="en-US" b="1" dirty="0">
                <a:solidFill>
                  <a:srgbClr val="FF0000"/>
                </a:solidFill>
                <a:ea typeface="Calibri"/>
                <a:cs typeface="Arial"/>
              </a:rPr>
              <a:t>Prof. Dr. </a:t>
            </a:r>
            <a:r>
              <a:rPr lang="en-US" b="1" dirty="0" err="1">
                <a:solidFill>
                  <a:srgbClr val="FF0000"/>
                </a:solidFill>
                <a:ea typeface="Calibri"/>
                <a:cs typeface="Arial"/>
              </a:rPr>
              <a:t>Naser</a:t>
            </a:r>
            <a:r>
              <a:rPr lang="en-US" b="1" dirty="0">
                <a:solidFill>
                  <a:srgbClr val="FF0000"/>
                </a:solidFill>
                <a:ea typeface="Calibri"/>
                <a:cs typeface="Arial"/>
              </a:rPr>
              <a:t> </a:t>
            </a:r>
            <a:r>
              <a:rPr lang="en-US" b="1" dirty="0" err="1">
                <a:solidFill>
                  <a:srgbClr val="FF0000"/>
                </a:solidFill>
                <a:ea typeface="Calibri"/>
                <a:cs typeface="Arial"/>
              </a:rPr>
              <a:t>Abdulhasan</a:t>
            </a:r>
            <a:r>
              <a:rPr lang="en-US" b="1" dirty="0">
                <a:solidFill>
                  <a:srgbClr val="FF0000"/>
                </a:solidFill>
                <a:ea typeface="Calibri"/>
                <a:cs typeface="Arial"/>
              </a:rPr>
              <a:t> </a:t>
            </a:r>
            <a:r>
              <a:rPr lang="en-US" b="1" dirty="0" err="1">
                <a:solidFill>
                  <a:srgbClr val="FF0000"/>
                </a:solidFill>
                <a:ea typeface="Calibri"/>
                <a:cs typeface="Arial"/>
              </a:rPr>
              <a:t>Naser</a:t>
            </a:r>
            <a:endParaRPr lang="en-US" b="1" dirty="0">
              <a:solidFill>
                <a:prstClr val="black"/>
              </a:solidFill>
              <a:ea typeface="Calibri"/>
              <a:cs typeface="Arial"/>
            </a:endParaRPr>
          </a:p>
        </p:txBody>
      </p:sp>
      <p:sp>
        <p:nvSpPr>
          <p:cNvPr id="14341" name="Rectangle 2"/>
          <p:cNvSpPr>
            <a:spLocks noChangeArrowheads="1"/>
          </p:cNvSpPr>
          <p:nvPr/>
        </p:nvSpPr>
        <p:spPr bwMode="auto">
          <a:xfrm>
            <a:off x="2667000" y="838202"/>
            <a:ext cx="3733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lnSpc>
                <a:spcPct val="115000"/>
              </a:lnSpc>
              <a:spcBef>
                <a:spcPct val="0"/>
              </a:spcBef>
              <a:spcAft>
                <a:spcPts val="1000"/>
              </a:spcAft>
            </a:pPr>
            <a:r>
              <a:rPr lang="en-US" sz="2400" b="1">
                <a:solidFill>
                  <a:srgbClr val="0070C0"/>
                </a:solidFill>
                <a:ea typeface="Calibri" pitchFamily="34" charset="0"/>
                <a:cs typeface="Arial" charset="0"/>
              </a:rPr>
              <a:t>Al-Mustaqbal University</a:t>
            </a:r>
          </a:p>
          <a:p>
            <a:pPr algn="ctr" fontAlgn="base">
              <a:lnSpc>
                <a:spcPct val="115000"/>
              </a:lnSpc>
              <a:spcBef>
                <a:spcPct val="0"/>
              </a:spcBef>
              <a:spcAft>
                <a:spcPts val="1000"/>
              </a:spcAft>
            </a:pPr>
            <a:r>
              <a:rPr lang="en-US" sz="2400" b="1">
                <a:solidFill>
                  <a:srgbClr val="0070C0"/>
                </a:solidFill>
                <a:ea typeface="Calibri" pitchFamily="34" charset="0"/>
                <a:cs typeface="Arial" charset="0"/>
              </a:rPr>
              <a:t>College of Science</a:t>
            </a:r>
          </a:p>
        </p:txBody>
      </p:sp>
    </p:spTree>
    <p:extLst>
      <p:ext uri="{BB962C8B-B14F-4D97-AF65-F5344CB8AC3E}">
        <p14:creationId xmlns:p14="http://schemas.microsoft.com/office/powerpoint/2010/main" val="2119822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2"/>
            <a:ext cx="8763000" cy="4481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7417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9" y="1108077"/>
            <a:ext cx="8199437" cy="464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42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76201" y="0"/>
            <a:ext cx="9067802" cy="6786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Low" fontAlgn="base">
              <a:lnSpc>
                <a:spcPct val="150000"/>
              </a:lnSpc>
              <a:spcBef>
                <a:spcPct val="0"/>
              </a:spcBef>
              <a:spcAft>
                <a:spcPct val="0"/>
              </a:spcAft>
            </a:pPr>
            <a:r>
              <a:rPr lang="en-US" altLang="en-US" sz="2400" dirty="0" smtClean="0">
                <a:solidFill>
                  <a:srgbClr val="FF0000"/>
                </a:solidFill>
                <a:latin typeface="Times New Roman" pitchFamily="18" charset="0"/>
                <a:cs typeface="Times New Roman" pitchFamily="18" charset="0"/>
              </a:rPr>
              <a:t>B</a:t>
            </a:r>
            <a:r>
              <a:rPr lang="en-US" altLang="en-US" sz="2400" b="1" dirty="0" smtClean="0">
                <a:solidFill>
                  <a:srgbClr val="FF0000"/>
                </a:solidFill>
                <a:latin typeface="Times New Roman" pitchFamily="18" charset="0"/>
                <a:cs typeface="Times New Roman" pitchFamily="18" charset="0"/>
              </a:rPr>
              <a:t>-moist heat:-</a:t>
            </a:r>
          </a:p>
          <a:p>
            <a:pPr algn="justLow" fontAlgn="base">
              <a:lnSpc>
                <a:spcPct val="150000"/>
              </a:lnSpc>
              <a:spcBef>
                <a:spcPct val="0"/>
              </a:spcBef>
              <a:spcAft>
                <a:spcPct val="0"/>
              </a:spcAft>
            </a:pPr>
            <a:r>
              <a:rPr lang="en-US" altLang="en-US" sz="2000" b="1" dirty="0" smtClean="0">
                <a:solidFill>
                  <a:srgbClr val="00B050"/>
                </a:solidFill>
                <a:latin typeface="Times New Roman" pitchFamily="18" charset="0"/>
                <a:cs typeface="Times New Roman" pitchFamily="18" charset="0"/>
              </a:rPr>
              <a:t>1.pasteurization:</a:t>
            </a:r>
            <a:r>
              <a:rPr lang="en-US" altLang="en-US" dirty="0" smtClean="0">
                <a:solidFill>
                  <a:prstClr val="black"/>
                </a:solidFill>
                <a:latin typeface="Times New Roman" pitchFamily="18" charset="0"/>
                <a:cs typeface="Times New Roman" pitchFamily="18" charset="0"/>
              </a:rPr>
              <a:t> uses heat 63ºС </a:t>
            </a:r>
            <a:r>
              <a:rPr lang="en-US" altLang="en-US" smtClean="0">
                <a:solidFill>
                  <a:prstClr val="black"/>
                </a:solidFill>
                <a:latin typeface="Times New Roman" pitchFamily="18" charset="0"/>
                <a:cs typeface="Times New Roman" pitchFamily="18" charset="0"/>
              </a:rPr>
              <a:t>at 30 </a:t>
            </a:r>
            <a:r>
              <a:rPr lang="en-US" altLang="en-US" dirty="0" smtClean="0">
                <a:solidFill>
                  <a:prstClr val="black"/>
                </a:solidFill>
                <a:latin typeface="Times New Roman" pitchFamily="18" charset="0"/>
                <a:cs typeface="Times New Roman" pitchFamily="18" charset="0"/>
              </a:rPr>
              <a:t>minutes. The organisms such as </a:t>
            </a:r>
            <a:r>
              <a:rPr lang="en-US" altLang="en-US" dirty="0" err="1" smtClean="0">
                <a:solidFill>
                  <a:prstClr val="black"/>
                </a:solidFill>
                <a:latin typeface="Times New Roman" pitchFamily="18" charset="0"/>
                <a:cs typeface="Times New Roman" pitchFamily="18" charset="0"/>
              </a:rPr>
              <a:t>Brucella</a:t>
            </a:r>
            <a:r>
              <a:rPr lang="en-US" altLang="en-US" dirty="0" smtClean="0">
                <a:solidFill>
                  <a:prstClr val="black"/>
                </a:solidFill>
                <a:latin typeface="Times New Roman" pitchFamily="18" charset="0"/>
                <a:cs typeface="Times New Roman" pitchFamily="18" charset="0"/>
              </a:rPr>
              <a:t> or Salmonella and tubercle bacilli which contribute to milk born-disease are readily killed by this process. The alternative method raises the temperature of milk to 72 ºС (161 º F) for 15-20 seconds and is referred to as the </a:t>
            </a:r>
            <a:r>
              <a:rPr lang="en-US" altLang="en-US" b="1" dirty="0" smtClean="0">
                <a:solidFill>
                  <a:srgbClr val="FF0000"/>
                </a:solidFill>
                <a:latin typeface="Times New Roman" pitchFamily="18" charset="0"/>
                <a:cs typeface="Times New Roman" pitchFamily="18" charset="0"/>
              </a:rPr>
              <a:t>flash process</a:t>
            </a:r>
            <a:r>
              <a:rPr lang="en-US" altLang="en-US" dirty="0" smtClean="0">
                <a:solidFill>
                  <a:prstClr val="black"/>
                </a:solidFill>
                <a:latin typeface="Times New Roman" pitchFamily="18" charset="0"/>
                <a:cs typeface="Times New Roman" pitchFamily="18" charset="0"/>
              </a:rPr>
              <a:t>. </a:t>
            </a:r>
            <a:r>
              <a:rPr lang="en-US" altLang="en-US" b="1" dirty="0" smtClean="0">
                <a:solidFill>
                  <a:srgbClr val="FF0000"/>
                </a:solidFill>
                <a:latin typeface="Times New Roman" pitchFamily="18" charset="0"/>
                <a:cs typeface="Times New Roman" pitchFamily="18" charset="0"/>
              </a:rPr>
              <a:t>N.T:</a:t>
            </a:r>
            <a:r>
              <a:rPr lang="en-US" altLang="en-US" dirty="0" smtClean="0">
                <a:solidFill>
                  <a:prstClr val="black"/>
                </a:solidFill>
                <a:latin typeface="Times New Roman" pitchFamily="18" charset="0"/>
                <a:cs typeface="Times New Roman" pitchFamily="18" charset="0"/>
              </a:rPr>
              <a:t> </a:t>
            </a:r>
            <a:r>
              <a:rPr lang="en-US" altLang="en-US" sz="1600" dirty="0" smtClean="0">
                <a:solidFill>
                  <a:prstClr val="black"/>
                </a:solidFill>
                <a:latin typeface="Times New Roman" pitchFamily="18" charset="0"/>
                <a:cs typeface="Times New Roman" pitchFamily="18" charset="0"/>
              </a:rPr>
              <a:t>bacterial spores are not killed by this method.</a:t>
            </a:r>
            <a:endParaRPr lang="en-US" altLang="en-US" dirty="0" smtClean="0">
              <a:solidFill>
                <a:prstClr val="black"/>
              </a:solidFill>
              <a:latin typeface="Times New Roman" pitchFamily="18" charset="0"/>
              <a:cs typeface="Times New Roman" pitchFamily="18" charset="0"/>
            </a:endParaRPr>
          </a:p>
          <a:p>
            <a:pPr algn="justLow" fontAlgn="base">
              <a:lnSpc>
                <a:spcPct val="150000"/>
              </a:lnSpc>
              <a:spcBef>
                <a:spcPct val="0"/>
              </a:spcBef>
              <a:spcAft>
                <a:spcPct val="0"/>
              </a:spcAft>
            </a:pPr>
            <a:r>
              <a:rPr lang="en-US" altLang="en-US" dirty="0" smtClean="0">
                <a:solidFill>
                  <a:prstClr val="black"/>
                </a:solidFill>
                <a:latin typeface="Times New Roman" pitchFamily="18" charset="0"/>
                <a:cs typeface="Times New Roman" pitchFamily="18" charset="0"/>
              </a:rPr>
              <a:t> </a:t>
            </a:r>
            <a:r>
              <a:rPr lang="en-US" altLang="en-US" sz="2000" b="1" dirty="0" smtClean="0">
                <a:solidFill>
                  <a:srgbClr val="00B050"/>
                </a:solidFill>
                <a:latin typeface="Times New Roman" pitchFamily="18" charset="0"/>
                <a:cs typeface="Times New Roman" pitchFamily="18" charset="0"/>
              </a:rPr>
              <a:t>2.Boiling water</a:t>
            </a:r>
            <a:r>
              <a:rPr lang="en-US" altLang="en-US" dirty="0" smtClean="0">
                <a:solidFill>
                  <a:prstClr val="black"/>
                </a:solidFill>
                <a:latin typeface="Times New Roman" pitchFamily="18" charset="0"/>
                <a:cs typeface="Times New Roman" pitchFamily="18" charset="0"/>
              </a:rPr>
              <a:t>: A temperature at 100ºС will kill all non-</a:t>
            </a:r>
            <a:r>
              <a:rPr lang="en-US" altLang="en-US" dirty="0" err="1" smtClean="0">
                <a:solidFill>
                  <a:prstClr val="black"/>
                </a:solidFill>
                <a:latin typeface="Times New Roman" pitchFamily="18" charset="0"/>
                <a:cs typeface="Times New Roman" pitchFamily="18" charset="0"/>
              </a:rPr>
              <a:t>sporing</a:t>
            </a:r>
            <a:r>
              <a:rPr lang="en-US" altLang="en-US" dirty="0" smtClean="0">
                <a:solidFill>
                  <a:prstClr val="black"/>
                </a:solidFill>
                <a:latin typeface="Times New Roman" pitchFamily="18" charset="0"/>
                <a:cs typeface="Times New Roman" pitchFamily="18" charset="0"/>
              </a:rPr>
              <a:t> or vegetative organisms within 10 minutes. Most spores will be killed in 30 minutes at this temperature, but some spores will resist boiling for several hours. </a:t>
            </a:r>
            <a:r>
              <a:rPr lang="en-US" altLang="en-US" sz="1600" dirty="0" smtClean="0">
                <a:solidFill>
                  <a:prstClr val="black"/>
                </a:solidFill>
                <a:latin typeface="Times New Roman" pitchFamily="18" charset="0"/>
                <a:cs typeface="Times New Roman" pitchFamily="18" charset="0"/>
              </a:rPr>
              <a:t>The addition of </a:t>
            </a:r>
            <a:r>
              <a:rPr lang="en-US" altLang="en-US" sz="1600" b="1" dirty="0" smtClean="0">
                <a:solidFill>
                  <a:srgbClr val="FF0000"/>
                </a:solidFill>
                <a:latin typeface="Times New Roman" pitchFamily="18" charset="0"/>
                <a:cs typeface="Times New Roman" pitchFamily="18" charset="0"/>
              </a:rPr>
              <a:t>2% sodium carbonate </a:t>
            </a:r>
            <a:r>
              <a:rPr lang="en-US" altLang="en-US" sz="1600" dirty="0" smtClean="0">
                <a:solidFill>
                  <a:prstClr val="black"/>
                </a:solidFill>
                <a:latin typeface="Times New Roman" pitchFamily="18" charset="0"/>
                <a:cs typeface="Times New Roman" pitchFamily="18" charset="0"/>
              </a:rPr>
              <a:t>increases the disinfecting power of the water, and spores resistant to boiling water for 10 hours have been killed in 30 minutes by this addition. This method is suitable for infected instruments or small pieces of infected glassware and also for instruments (such as animal autopsy).</a:t>
            </a:r>
          </a:p>
          <a:p>
            <a:pPr algn="justLow" fontAlgn="base">
              <a:lnSpc>
                <a:spcPct val="150000"/>
              </a:lnSpc>
              <a:spcBef>
                <a:spcPct val="0"/>
              </a:spcBef>
              <a:spcAft>
                <a:spcPct val="0"/>
              </a:spcAft>
            </a:pPr>
            <a:r>
              <a:rPr lang="en-US" altLang="en-US" dirty="0" smtClean="0">
                <a:solidFill>
                  <a:prstClr val="black"/>
                </a:solidFill>
                <a:latin typeface="Times New Roman" pitchFamily="18" charset="0"/>
                <a:cs typeface="Times New Roman" pitchFamily="18" charset="0"/>
              </a:rPr>
              <a:t> </a:t>
            </a:r>
            <a:r>
              <a:rPr lang="en-US" altLang="en-US" sz="2000" b="1" dirty="0" smtClean="0">
                <a:solidFill>
                  <a:srgbClr val="00B050"/>
                </a:solidFill>
                <a:latin typeface="Times New Roman" pitchFamily="18" charset="0"/>
                <a:cs typeface="Times New Roman" pitchFamily="18" charset="0"/>
              </a:rPr>
              <a:t>3.Steam at 100ºС:</a:t>
            </a:r>
            <a:r>
              <a:rPr lang="en-US" altLang="en-US" sz="1600" dirty="0" smtClean="0">
                <a:solidFill>
                  <a:prstClr val="black"/>
                </a:solidFill>
                <a:latin typeface="Times New Roman" pitchFamily="18" charset="0"/>
                <a:cs typeface="Times New Roman" pitchFamily="18" charset="0"/>
              </a:rPr>
              <a:t>the process of sterilization by intermittent steaming (or boiling) is called </a:t>
            </a:r>
            <a:r>
              <a:rPr lang="en-US" altLang="en-US" sz="1600" dirty="0" err="1" smtClean="0">
                <a:solidFill>
                  <a:prstClr val="black"/>
                </a:solidFill>
                <a:latin typeface="Times New Roman" pitchFamily="18" charset="0"/>
                <a:cs typeface="Times New Roman" pitchFamily="18" charset="0"/>
              </a:rPr>
              <a:t>Tyndallization</a:t>
            </a:r>
            <a:r>
              <a:rPr lang="en-US" altLang="en-US" sz="1600" dirty="0" smtClean="0">
                <a:solidFill>
                  <a:prstClr val="black"/>
                </a:solidFill>
                <a:latin typeface="Times New Roman" pitchFamily="18" charset="0"/>
                <a:cs typeface="Times New Roman" pitchFamily="18" charset="0"/>
              </a:rPr>
              <a:t>. </a:t>
            </a:r>
          </a:p>
          <a:p>
            <a:pPr algn="justLow" fontAlgn="base">
              <a:lnSpc>
                <a:spcPct val="150000"/>
              </a:lnSpc>
              <a:spcBef>
                <a:spcPct val="0"/>
              </a:spcBef>
              <a:spcAft>
                <a:spcPct val="0"/>
              </a:spcAft>
            </a:pPr>
            <a:r>
              <a:rPr lang="en-US" altLang="en-US" dirty="0" smtClean="0">
                <a:solidFill>
                  <a:prstClr val="black"/>
                </a:solidFill>
                <a:latin typeface="Times New Roman" pitchFamily="18" charset="0"/>
                <a:cs typeface="Times New Roman" pitchFamily="18" charset="0"/>
              </a:rPr>
              <a:t> </a:t>
            </a:r>
            <a:r>
              <a:rPr lang="en-US" altLang="en-US" sz="2000" b="1" dirty="0" smtClean="0">
                <a:solidFill>
                  <a:srgbClr val="00B050"/>
                </a:solidFill>
                <a:latin typeface="Times New Roman" pitchFamily="18" charset="0"/>
                <a:cs typeface="Times New Roman" pitchFamily="18" charset="0"/>
              </a:rPr>
              <a:t>4.Steam under pressure (high pressure steam): </a:t>
            </a:r>
            <a:r>
              <a:rPr lang="en-US" altLang="en-US" sz="1600" dirty="0" smtClean="0">
                <a:solidFill>
                  <a:prstClr val="black"/>
                </a:solidFill>
                <a:latin typeface="Times New Roman" pitchFamily="18" charset="0"/>
                <a:cs typeface="Times New Roman" pitchFamily="18" charset="0"/>
              </a:rPr>
              <a:t>The autoclave or pressure cooker is the  instruments used for high pressure steam sterilization. Then steam is placed under pressure in an autoclave. Bacteriological media, surgical instruments are sterilized in the autoclave at 121ºС (15 </a:t>
            </a:r>
            <a:r>
              <a:rPr lang="en-US" altLang="en-US" sz="1600" dirty="0" err="1" smtClean="0">
                <a:solidFill>
                  <a:prstClr val="black"/>
                </a:solidFill>
                <a:latin typeface="Times New Roman" pitchFamily="18" charset="0"/>
                <a:cs typeface="Times New Roman" pitchFamily="18" charset="0"/>
              </a:rPr>
              <a:t>Ibs</a:t>
            </a:r>
            <a:r>
              <a:rPr lang="en-US" altLang="en-US" sz="1600" dirty="0" smtClean="0">
                <a:solidFill>
                  <a:prstClr val="black"/>
                </a:solidFill>
                <a:latin typeface="Times New Roman" pitchFamily="18" charset="0"/>
                <a:cs typeface="Times New Roman" pitchFamily="18" charset="0"/>
              </a:rPr>
              <a:t>) for 15 minutes.</a:t>
            </a:r>
            <a:endParaRPr lang="ar-IQ" altLang="en-US" dirty="0" smtClean="0">
              <a:solidFill>
                <a:prstClr val="black"/>
              </a:solidFill>
              <a:latin typeface="Gill Sans MT" pitchFamily="34" charset="0"/>
              <a:ea typeface="Majalla UI"/>
              <a:cs typeface="Majalla UI"/>
            </a:endParaRPr>
          </a:p>
        </p:txBody>
      </p:sp>
    </p:spTree>
    <p:extLst>
      <p:ext uri="{BB962C8B-B14F-4D97-AF65-F5344CB8AC3E}">
        <p14:creationId xmlns:p14="http://schemas.microsoft.com/office/powerpoint/2010/main" val="17871205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Rot="1" noChangeArrowheads="1"/>
          </p:cNvSpPr>
          <p:nvPr>
            <p:ph type="title"/>
          </p:nvPr>
        </p:nvSpPr>
        <p:spPr/>
        <p:txBody>
          <a:bodyPr/>
          <a:lstStyle/>
          <a:p>
            <a:pPr eaLnBrk="1" hangingPunct="1"/>
            <a:r>
              <a:rPr lang="en-US" altLang="en-US" smtClean="0">
                <a:latin typeface="Elephant" pitchFamily="18" charset="0"/>
                <a:cs typeface="Times New Roman" pitchFamily="18" charset="0"/>
              </a:rPr>
              <a:t>MOIST HEAT</a:t>
            </a:r>
          </a:p>
        </p:txBody>
      </p:sp>
      <p:graphicFrame>
        <p:nvGraphicFramePr>
          <p:cNvPr id="4" name="Diagram 3"/>
          <p:cNvGraphicFramePr/>
          <p:nvPr>
            <p:extLst>
              <p:ext uri="{D42A27DB-BD31-4B8C-83A1-F6EECF244321}">
                <p14:modId xmlns:p14="http://schemas.microsoft.com/office/powerpoint/2010/main" val="793247057"/>
              </p:ext>
            </p:extLst>
          </p:nvPr>
        </p:nvGraphicFramePr>
        <p:xfrm>
          <a:off x="1219200" y="1371600"/>
          <a:ext cx="64389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80"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F022FF44-D413-42EF-B626-7857DABFC6BC}" type="slidenum">
              <a:rPr lang="en-US" smtClean="0">
                <a:solidFill>
                  <a:srgbClr val="FFFFFF"/>
                </a:solidFill>
              </a:rPr>
              <a:pPr eaLnBrk="1" hangingPunct="1"/>
              <a:t>3</a:t>
            </a:fld>
            <a:endParaRPr lang="en-US" smtClean="0">
              <a:solidFill>
                <a:srgbClr val="FFFFFF"/>
              </a:solidFill>
            </a:endParaRPr>
          </a:p>
        </p:txBody>
      </p:sp>
    </p:spTree>
    <p:extLst>
      <p:ext uri="{BB962C8B-B14F-4D97-AF65-F5344CB8AC3E}">
        <p14:creationId xmlns:p14="http://schemas.microsoft.com/office/powerpoint/2010/main" val="1610855701"/>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76200" y="76199"/>
            <a:ext cx="8867775"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fontAlgn="base">
              <a:lnSpc>
                <a:spcPct val="150000"/>
              </a:lnSpc>
              <a:spcBef>
                <a:spcPct val="0"/>
              </a:spcBef>
              <a:spcAft>
                <a:spcPct val="0"/>
              </a:spcAft>
            </a:pPr>
            <a:r>
              <a:rPr lang="en-US" altLang="en-US" sz="3200" dirty="0" smtClean="0">
                <a:solidFill>
                  <a:srgbClr val="00B0F0"/>
                </a:solidFill>
                <a:latin typeface="Times New Roman" pitchFamily="18" charset="0"/>
                <a:cs typeface="Times New Roman" pitchFamily="18" charset="0"/>
              </a:rPr>
              <a:t>2.Filtration:</a:t>
            </a:r>
            <a:r>
              <a:rPr lang="en-US" altLang="en-US" dirty="0" smtClean="0">
                <a:solidFill>
                  <a:prstClr val="black"/>
                </a:solidFill>
                <a:latin typeface="Times New Roman" pitchFamily="18" charset="0"/>
                <a:cs typeface="Times New Roman" pitchFamily="18" charset="0"/>
              </a:rPr>
              <a:t> </a:t>
            </a:r>
            <a:r>
              <a:rPr lang="en-US" altLang="en-US" sz="2000" dirty="0" smtClean="0">
                <a:solidFill>
                  <a:prstClr val="black"/>
                </a:solidFill>
                <a:latin typeface="Times New Roman" pitchFamily="18" charset="0"/>
                <a:cs typeface="Times New Roman" pitchFamily="18" charset="0"/>
              </a:rPr>
              <a:t>The principle of this method is to pass the material to be sterilized through special bacterial filters which hold back any bacteria present; the filtrate is thus obtained bacteria free.</a:t>
            </a:r>
          </a:p>
          <a:p>
            <a:pPr fontAlgn="base">
              <a:lnSpc>
                <a:spcPct val="150000"/>
              </a:lnSpc>
              <a:spcBef>
                <a:spcPct val="0"/>
              </a:spcBef>
              <a:spcAft>
                <a:spcPct val="0"/>
              </a:spcAft>
            </a:pPr>
            <a:r>
              <a:rPr lang="en-US" altLang="en-US" sz="2000" dirty="0" smtClean="0">
                <a:solidFill>
                  <a:prstClr val="black"/>
                </a:solidFill>
                <a:latin typeface="Times New Roman" pitchFamily="18" charset="0"/>
                <a:cs typeface="Times New Roman" pitchFamily="18" charset="0"/>
              </a:rPr>
              <a:t>This method is used for the sterilization of </a:t>
            </a:r>
            <a:r>
              <a:rPr lang="en-US" altLang="en-US" sz="2000" b="1" dirty="0" smtClean="0">
                <a:solidFill>
                  <a:srgbClr val="FF0000"/>
                </a:solidFill>
                <a:latin typeface="Times New Roman" pitchFamily="18" charset="0"/>
                <a:cs typeface="Times New Roman" pitchFamily="18" charset="0"/>
              </a:rPr>
              <a:t>fluids</a:t>
            </a:r>
            <a:r>
              <a:rPr lang="en-US" altLang="en-US" sz="2000" dirty="0" smtClean="0">
                <a:solidFill>
                  <a:prstClr val="black"/>
                </a:solidFill>
                <a:latin typeface="Times New Roman" pitchFamily="18" charset="0"/>
                <a:cs typeface="Times New Roman" pitchFamily="18" charset="0"/>
              </a:rPr>
              <a:t> that do not withstand heating, e.g. sera, Plasma, Vitamins and antibiotic solutions.</a:t>
            </a:r>
          </a:p>
          <a:p>
            <a:pPr fontAlgn="base">
              <a:lnSpc>
                <a:spcPct val="150000"/>
              </a:lnSpc>
              <a:spcBef>
                <a:spcPct val="0"/>
              </a:spcBef>
              <a:spcAft>
                <a:spcPct val="0"/>
              </a:spcAft>
            </a:pPr>
            <a:r>
              <a:rPr lang="en-US" altLang="en-US" sz="2000" dirty="0" smtClean="0">
                <a:solidFill>
                  <a:prstClr val="black"/>
                </a:solidFill>
                <a:latin typeface="Times New Roman" pitchFamily="18" charset="0"/>
                <a:cs typeface="Times New Roman" pitchFamily="18" charset="0"/>
              </a:rPr>
              <a:t>Several kinds of bacterial filters are available. The kinds which are most used are the </a:t>
            </a:r>
            <a:r>
              <a:rPr lang="en-US" altLang="en-US" sz="2000" b="1" dirty="0" err="1" smtClean="0">
                <a:solidFill>
                  <a:srgbClr val="FF0000"/>
                </a:solidFill>
                <a:latin typeface="Times New Roman" pitchFamily="18" charset="0"/>
                <a:cs typeface="Times New Roman" pitchFamily="18" charset="0"/>
              </a:rPr>
              <a:t>chamborlain</a:t>
            </a:r>
            <a:r>
              <a:rPr lang="en-US" altLang="en-US" sz="2000" dirty="0" smtClean="0">
                <a:solidFill>
                  <a:prstClr val="black"/>
                </a:solidFill>
                <a:latin typeface="Times New Roman" pitchFamily="18" charset="0"/>
                <a:cs typeface="Times New Roman" pitchFamily="18" charset="0"/>
              </a:rPr>
              <a:t> and </a:t>
            </a:r>
            <a:r>
              <a:rPr lang="en-US" altLang="en-US" sz="2000" b="1" dirty="0" err="1" smtClean="0">
                <a:solidFill>
                  <a:srgbClr val="FF0000"/>
                </a:solidFill>
                <a:latin typeface="Times New Roman" pitchFamily="18" charset="0"/>
                <a:cs typeface="Times New Roman" pitchFamily="18" charset="0"/>
              </a:rPr>
              <a:t>Daulton</a:t>
            </a:r>
            <a:r>
              <a:rPr lang="en-US" altLang="en-US" sz="2000" b="1" dirty="0" smtClean="0">
                <a:solidFill>
                  <a:srgbClr val="FF0000"/>
                </a:solidFill>
                <a:latin typeface="Times New Roman" pitchFamily="18" charset="0"/>
                <a:cs typeface="Times New Roman" pitchFamily="18" charset="0"/>
              </a:rPr>
              <a:t> filters </a:t>
            </a:r>
            <a:r>
              <a:rPr lang="en-US" altLang="en-US" sz="2000" dirty="0" smtClean="0">
                <a:solidFill>
                  <a:prstClr val="black"/>
                </a:solidFill>
                <a:latin typeface="Times New Roman" pitchFamily="18" charset="0"/>
                <a:cs typeface="Times New Roman" pitchFamily="18" charset="0"/>
              </a:rPr>
              <a:t>which are made of unglazed porcelain, the </a:t>
            </a:r>
            <a:r>
              <a:rPr lang="en-US" altLang="en-US" sz="2000" b="1" dirty="0" err="1" smtClean="0">
                <a:solidFill>
                  <a:srgbClr val="FF0000"/>
                </a:solidFill>
                <a:latin typeface="Times New Roman" pitchFamily="18" charset="0"/>
                <a:cs typeface="Times New Roman" pitchFamily="18" charset="0"/>
              </a:rPr>
              <a:t>Mandler</a:t>
            </a:r>
            <a:r>
              <a:rPr lang="en-US" altLang="en-US" sz="2000" b="1" dirty="0" smtClean="0">
                <a:solidFill>
                  <a:srgbClr val="FF0000"/>
                </a:solidFill>
                <a:latin typeface="Times New Roman" pitchFamily="18" charset="0"/>
                <a:cs typeface="Times New Roman" pitchFamily="18" charset="0"/>
              </a:rPr>
              <a:t> </a:t>
            </a:r>
            <a:r>
              <a:rPr lang="en-US" altLang="en-US" sz="2000" b="1" dirty="0" err="1" smtClean="0">
                <a:solidFill>
                  <a:srgbClr val="FF0000"/>
                </a:solidFill>
                <a:latin typeface="Times New Roman" pitchFamily="18" charset="0"/>
                <a:cs typeface="Times New Roman" pitchFamily="18" charset="0"/>
              </a:rPr>
              <a:t>Fillters</a:t>
            </a:r>
            <a:r>
              <a:rPr lang="en-US" altLang="en-US" sz="2000" b="1" dirty="0" smtClean="0">
                <a:solidFill>
                  <a:srgbClr val="FF0000"/>
                </a:solidFill>
                <a:latin typeface="Times New Roman" pitchFamily="18" charset="0"/>
                <a:cs typeface="Times New Roman" pitchFamily="18" charset="0"/>
              </a:rPr>
              <a:t> ,Seitz filters</a:t>
            </a:r>
            <a:r>
              <a:rPr lang="en-US" altLang="en-US" sz="2000" dirty="0" smtClean="0">
                <a:solidFill>
                  <a:prstClr val="black"/>
                </a:solidFill>
                <a:latin typeface="Times New Roman" pitchFamily="18" charset="0"/>
                <a:cs typeface="Times New Roman" pitchFamily="18" charset="0"/>
              </a:rPr>
              <a:t>, etc. .</a:t>
            </a:r>
          </a:p>
          <a:p>
            <a:pPr rtl="1" fontAlgn="base">
              <a:spcBef>
                <a:spcPct val="0"/>
              </a:spcBef>
              <a:spcAft>
                <a:spcPct val="0"/>
              </a:spcAft>
            </a:pPr>
            <a:r>
              <a:rPr lang="en-US" altLang="en-US" sz="2000" dirty="0" smtClean="0">
                <a:solidFill>
                  <a:prstClr val="black"/>
                </a:solidFill>
                <a:latin typeface="Times New Roman" pitchFamily="18" charset="0"/>
                <a:cs typeface="Times New Roman" pitchFamily="18" charset="0"/>
              </a:rPr>
              <a:t>Either </a:t>
            </a:r>
            <a:r>
              <a:rPr lang="en-US" altLang="en-US" sz="2000" b="1" dirty="0" smtClean="0">
                <a:solidFill>
                  <a:srgbClr val="FF0000"/>
                </a:solidFill>
                <a:latin typeface="Times New Roman" pitchFamily="18" charset="0"/>
                <a:cs typeface="Times New Roman" pitchFamily="18" charset="0"/>
              </a:rPr>
              <a:t>positive pressure </a:t>
            </a:r>
            <a:r>
              <a:rPr lang="en-US" altLang="en-US" sz="2000" dirty="0" smtClean="0">
                <a:solidFill>
                  <a:prstClr val="black"/>
                </a:solidFill>
                <a:latin typeface="Times New Roman" pitchFamily="18" charset="0"/>
                <a:cs typeface="Times New Roman" pitchFamily="18" charset="0"/>
              </a:rPr>
              <a:t>on the liquid to be filtered should be exerted or </a:t>
            </a:r>
            <a:r>
              <a:rPr lang="en-US" altLang="en-US" sz="2000" b="1" dirty="0" smtClean="0">
                <a:solidFill>
                  <a:srgbClr val="FF0000"/>
                </a:solidFill>
                <a:latin typeface="Times New Roman" pitchFamily="18" charset="0"/>
                <a:cs typeface="Times New Roman" pitchFamily="18" charset="0"/>
              </a:rPr>
              <a:t>negative pressure</a:t>
            </a:r>
            <a:r>
              <a:rPr lang="en-US" altLang="en-US" sz="2000" dirty="0" smtClean="0">
                <a:solidFill>
                  <a:prstClr val="black"/>
                </a:solidFill>
                <a:latin typeface="Times New Roman" pitchFamily="18" charset="0"/>
                <a:cs typeface="Times New Roman" pitchFamily="18" charset="0"/>
              </a:rPr>
              <a:t> by sucking from the filtrate container on the filtration in order to enhance the process.</a:t>
            </a:r>
            <a:endParaRPr lang="ar-IQ" altLang="en-US" sz="2000" dirty="0" smtClean="0">
              <a:solidFill>
                <a:prstClr val="black"/>
              </a:solidFill>
              <a:latin typeface="Gill Sans MT" pitchFamily="34" charset="0"/>
              <a:ea typeface="Majalla UI"/>
              <a:cs typeface="Majalla UI"/>
            </a:endParaRPr>
          </a:p>
        </p:txBody>
      </p:sp>
      <p:sp>
        <p:nvSpPr>
          <p:cNvPr id="27651" name="TextBox 2"/>
          <p:cNvSpPr txBox="1">
            <a:spLocks noChangeArrowheads="1"/>
          </p:cNvSpPr>
          <p:nvPr/>
        </p:nvSpPr>
        <p:spPr bwMode="auto">
          <a:xfrm>
            <a:off x="76200" y="5273695"/>
            <a:ext cx="886777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en-US" altLang="en-US" sz="3200" dirty="0" smtClean="0">
                <a:solidFill>
                  <a:srgbClr val="00B0F0"/>
                </a:solidFill>
                <a:latin typeface="Times New Roman" pitchFamily="18" charset="0"/>
                <a:cs typeface="Times New Roman" pitchFamily="18" charset="0"/>
              </a:rPr>
              <a:t>3.Radiation: </a:t>
            </a:r>
            <a:r>
              <a:rPr lang="en-US" altLang="en-US" sz="2000" dirty="0" smtClean="0">
                <a:solidFill>
                  <a:prstClr val="black"/>
                </a:solidFill>
                <a:latin typeface="Times New Roman" pitchFamily="18" charset="0"/>
                <a:cs typeface="Times New Roman" pitchFamily="18" charset="0"/>
              </a:rPr>
              <a:t>It is employed commercially for the sterilization of large amount of pre-packed disposable items such as plastic syringes and Catheters that are unable to withstand heat. It is done by applying </a:t>
            </a:r>
            <a:r>
              <a:rPr lang="en-US" altLang="en-US" sz="2000" b="1" dirty="0" smtClean="0">
                <a:solidFill>
                  <a:srgbClr val="FF0000"/>
                </a:solidFill>
                <a:latin typeface="Times New Roman" pitchFamily="18" charset="0"/>
                <a:cs typeface="Times New Roman" pitchFamily="18" charset="0"/>
              </a:rPr>
              <a:t>ultra-violet rays</a:t>
            </a:r>
            <a:r>
              <a:rPr lang="en-US" altLang="en-US" sz="2000" dirty="0" smtClean="0">
                <a:solidFill>
                  <a:prstClr val="black"/>
                </a:solidFill>
                <a:latin typeface="Times New Roman" pitchFamily="18" charset="0"/>
                <a:cs typeface="Times New Roman" pitchFamily="18" charset="0"/>
              </a:rPr>
              <a:t>, this process induces thymine dimmer of DNA and this interferes with replication of Micro-organism.</a:t>
            </a:r>
            <a:endParaRPr lang="ar-IQ" altLang="en-US" sz="2000" dirty="0" smtClean="0">
              <a:solidFill>
                <a:prstClr val="black"/>
              </a:solidFill>
              <a:latin typeface="Times New Roman" pitchFamily="18" charset="0"/>
              <a:ea typeface="Times New Roman" pitchFamily="18" charset="0"/>
              <a:cs typeface="Majalla UI"/>
            </a:endParaRPr>
          </a:p>
        </p:txBody>
      </p:sp>
    </p:spTree>
    <p:extLst>
      <p:ext uri="{BB962C8B-B14F-4D97-AF65-F5344CB8AC3E}">
        <p14:creationId xmlns:p14="http://schemas.microsoft.com/office/powerpoint/2010/main" val="10287471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وان 1"/>
          <p:cNvSpPr>
            <a:spLocks noGrp="1" noChangeArrowheads="1"/>
          </p:cNvSpPr>
          <p:nvPr>
            <p:ph type="title"/>
          </p:nvPr>
        </p:nvSpPr>
        <p:spPr/>
        <p:txBody>
          <a:bodyPr>
            <a:normAutofit/>
          </a:bodyPr>
          <a:lstStyle/>
          <a:p>
            <a:pPr eaLnBrk="1" hangingPunct="1"/>
            <a:r>
              <a:rPr lang="en-US" altLang="en-US" dirty="0" smtClean="0">
                <a:latin typeface="Times New Roman" pitchFamily="18" charset="0"/>
                <a:cs typeface="Times New Roman" pitchFamily="18" charset="0"/>
              </a:rPr>
              <a:t>Autoclaving </a:t>
            </a:r>
            <a:r>
              <a:rPr lang="en-US" altLang="en-US" sz="3600" dirty="0" smtClean="0">
                <a:latin typeface="Times New Roman" pitchFamily="18" charset="0"/>
                <a:cs typeface="Times New Roman" pitchFamily="18" charset="0"/>
              </a:rPr>
              <a:t>(</a:t>
            </a:r>
            <a:r>
              <a:rPr lang="en-US" altLang="en-US" sz="2400" b="1" u="sng" dirty="0" smtClean="0">
                <a:cs typeface="Times New Roman" pitchFamily="18" charset="0"/>
              </a:rPr>
              <a:t>At a temperature above 100C</a:t>
            </a:r>
            <a:r>
              <a:rPr lang="en-US" altLang="en-US" sz="2400" b="1" u="sng" baseline="30000" dirty="0" smtClean="0">
                <a:cs typeface="Times New Roman" pitchFamily="18" charset="0"/>
              </a:rPr>
              <a:t>o</a:t>
            </a:r>
            <a:r>
              <a:rPr lang="en-US" altLang="en-US" sz="3600" dirty="0" smtClean="0">
                <a:latin typeface="Times New Roman" pitchFamily="18" charset="0"/>
                <a:cs typeface="Times New Roman" pitchFamily="18" charset="0"/>
              </a:rPr>
              <a:t>)</a:t>
            </a:r>
            <a:endParaRPr lang="ar-IQ" altLang="en-US" sz="3600" dirty="0" smtClean="0"/>
          </a:p>
        </p:txBody>
      </p:sp>
      <p:sp>
        <p:nvSpPr>
          <p:cNvPr id="26627" name="عنصر نائب للمحتوى 2"/>
          <p:cNvSpPr>
            <a:spLocks noGrp="1" noChangeArrowheads="1"/>
          </p:cNvSpPr>
          <p:nvPr>
            <p:ph idx="1"/>
          </p:nvPr>
        </p:nvSpPr>
        <p:spPr>
          <a:xfrm>
            <a:off x="1485900" y="1219200"/>
            <a:ext cx="6172200" cy="5334000"/>
          </a:xfrm>
        </p:spPr>
        <p:txBody>
          <a:bodyPr/>
          <a:lstStyle/>
          <a:p>
            <a:pPr eaLnBrk="1" hangingPunct="1"/>
            <a:r>
              <a:rPr lang="en-US" altLang="en-US" dirty="0" smtClean="0">
                <a:cs typeface="Arial" pitchFamily="34" charset="0"/>
              </a:rPr>
              <a:t>Steam under increased pressure, this is called (autoclaving) Under autoclave conditions, pressurize steam KILLS bacterial spore, vegetative cells and other microbial forms.</a:t>
            </a:r>
          </a:p>
          <a:p>
            <a:pPr eaLnBrk="1" hangingPunct="1"/>
            <a:endParaRPr lang="en-US" altLang="en-US" dirty="0" smtClean="0">
              <a:cs typeface="Arial" pitchFamily="34" charset="0"/>
            </a:endParaRPr>
          </a:p>
          <a:p>
            <a:pPr eaLnBrk="1" hangingPunct="1"/>
            <a:r>
              <a:rPr lang="en-US" altLang="en-US" dirty="0" smtClean="0">
                <a:cs typeface="Arial" pitchFamily="34" charset="0"/>
              </a:rPr>
              <a:t> </a:t>
            </a:r>
          </a:p>
        </p:txBody>
      </p:sp>
      <p:sp>
        <p:nvSpPr>
          <p:cNvPr id="26628" name="عنصر نائب لرقم الشريحة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7761C236-B9F1-4813-9634-3A5C587D38B4}" type="slidenum">
              <a:rPr lang="en-US" smtClean="0">
                <a:solidFill>
                  <a:srgbClr val="FFFFFF"/>
                </a:solidFill>
              </a:rPr>
              <a:pPr eaLnBrk="1" hangingPunct="1"/>
              <a:t>5</a:t>
            </a:fld>
            <a:endParaRPr lang="en-US" smtClean="0">
              <a:solidFill>
                <a:srgbClr val="FFFFFF"/>
              </a:solidFill>
            </a:endParaRPr>
          </a:p>
        </p:txBody>
      </p:sp>
      <p:pic>
        <p:nvPicPr>
          <p:cNvPr id="266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733800"/>
            <a:ext cx="2057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86018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02" b="9306"/>
          <a:stretch/>
        </p:blipFill>
        <p:spPr bwMode="auto">
          <a:xfrm>
            <a:off x="762000" y="228602"/>
            <a:ext cx="7620000" cy="652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848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4" y="1149352"/>
            <a:ext cx="6911975" cy="455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8548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14401"/>
            <a:ext cx="8686800" cy="4401205"/>
          </a:xfrm>
          <a:prstGeom prst="rect">
            <a:avLst/>
          </a:prstGeom>
        </p:spPr>
        <p:txBody>
          <a:bodyPr wrap="square">
            <a:spAutoFit/>
          </a:bodyPr>
          <a:lstStyle/>
          <a:p>
            <a:r>
              <a:rPr lang="en-US" sz="3200" b="1" dirty="0">
                <a:solidFill>
                  <a:srgbClr val="008080"/>
                </a:solidFill>
                <a:latin typeface="Arial"/>
              </a:rPr>
              <a:t>What is Autoclave (Sterilization by Steam</a:t>
            </a:r>
            <a:r>
              <a:rPr lang="en-US" sz="3200" b="1" dirty="0" smtClean="0">
                <a:solidFill>
                  <a:srgbClr val="008080"/>
                </a:solidFill>
                <a:latin typeface="Arial"/>
              </a:rPr>
              <a:t>)?</a:t>
            </a:r>
          </a:p>
          <a:p>
            <a:r>
              <a:rPr lang="en-US" sz="3200" b="1" dirty="0" smtClean="0">
                <a:solidFill>
                  <a:srgbClr val="008080"/>
                </a:solidFill>
                <a:latin typeface="Arial"/>
              </a:rPr>
              <a:t> </a:t>
            </a:r>
            <a:endParaRPr lang="en-US" sz="3200" dirty="0">
              <a:solidFill>
                <a:srgbClr val="008080"/>
              </a:solidFill>
              <a:latin typeface="Arial"/>
            </a:endParaRPr>
          </a:p>
          <a:p>
            <a:pPr algn="just"/>
            <a:r>
              <a:rPr lang="en-US" dirty="0">
                <a:solidFill>
                  <a:srgbClr val="171717"/>
                </a:solidFill>
                <a:latin typeface="Arial"/>
              </a:rPr>
              <a:t>Sterilization is the destruction of all forms of microbial life, as verified by demonstrating the killing of highly resistant bacterial </a:t>
            </a:r>
            <a:r>
              <a:rPr lang="en-US" dirty="0" smtClean="0">
                <a:solidFill>
                  <a:srgbClr val="171717"/>
                </a:solidFill>
                <a:latin typeface="Arial"/>
              </a:rPr>
              <a:t>spores, </a:t>
            </a:r>
            <a:r>
              <a:rPr lang="en-US" dirty="0">
                <a:solidFill>
                  <a:srgbClr val="171717"/>
                </a:solidFill>
                <a:latin typeface="Arial"/>
              </a:rPr>
              <a:t>destroying all microorganisms, both pathogenic and non-pathogenic, including spores and </a:t>
            </a:r>
            <a:r>
              <a:rPr lang="en-US" dirty="0" smtClean="0">
                <a:solidFill>
                  <a:srgbClr val="171717"/>
                </a:solidFill>
                <a:latin typeface="Arial"/>
              </a:rPr>
              <a:t>viruses. </a:t>
            </a:r>
          </a:p>
          <a:p>
            <a:pPr algn="just"/>
            <a:r>
              <a:rPr lang="en-US" dirty="0" smtClean="0">
                <a:solidFill>
                  <a:srgbClr val="171717"/>
                </a:solidFill>
                <a:latin typeface="Arial"/>
              </a:rPr>
              <a:t>Sterilization </a:t>
            </a:r>
            <a:r>
              <a:rPr lang="en-US" dirty="0">
                <a:solidFill>
                  <a:srgbClr val="171717"/>
                </a:solidFill>
                <a:latin typeface="Arial"/>
              </a:rPr>
              <a:t>by steam or autoclaving is one of the most common and widely used methods for sterilization in dental practices. The process refers to a process of instrument sterilization that uses time, temperature and pressure to kill all forms of microbial life, including spores. An autoclave is a pressure chamber, kind of a vessel that uses high-pressure steam to sterilize equipment and supplies. </a:t>
            </a:r>
            <a:endParaRPr lang="en-US" dirty="0" smtClean="0">
              <a:solidFill>
                <a:srgbClr val="171717"/>
              </a:solidFill>
              <a:latin typeface="Arial"/>
            </a:endParaRPr>
          </a:p>
          <a:p>
            <a:pPr algn="just"/>
            <a:r>
              <a:rPr lang="en-US" dirty="0" smtClean="0">
                <a:solidFill>
                  <a:srgbClr val="171717"/>
                </a:solidFill>
                <a:latin typeface="Arial"/>
              </a:rPr>
              <a:t>Autoclaving </a:t>
            </a:r>
            <a:r>
              <a:rPr lang="en-US" dirty="0">
                <a:solidFill>
                  <a:srgbClr val="171717"/>
                </a:solidFill>
                <a:latin typeface="Arial"/>
              </a:rPr>
              <a:t>requires a minimum of 121 degrees </a:t>
            </a:r>
            <a:r>
              <a:rPr lang="en-US" dirty="0" err="1">
                <a:solidFill>
                  <a:srgbClr val="171717"/>
                </a:solidFill>
                <a:latin typeface="Arial"/>
              </a:rPr>
              <a:t>celsius</a:t>
            </a:r>
            <a:r>
              <a:rPr lang="en-US" dirty="0">
                <a:solidFill>
                  <a:srgbClr val="171717"/>
                </a:solidFill>
                <a:latin typeface="Arial"/>
              </a:rPr>
              <a:t> (250 degree Fahrenheit) with steam pressure of 15 pounds per square inch (psi), for 15 minutes to ensure sterilization. </a:t>
            </a:r>
            <a:endParaRPr lang="en-US" dirty="0"/>
          </a:p>
        </p:txBody>
      </p:sp>
    </p:spTree>
    <p:extLst>
      <p:ext uri="{BB962C8B-B14F-4D97-AF65-F5344CB8AC3E}">
        <p14:creationId xmlns:p14="http://schemas.microsoft.com/office/powerpoint/2010/main" val="3327856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8" y="685802"/>
            <a:ext cx="8945563" cy="466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99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499</Words>
  <Application>Microsoft Office PowerPoint</Application>
  <PresentationFormat>On-screen Show (4:3)</PresentationFormat>
  <Paragraphs>43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MOIST HEAT</vt:lpstr>
      <vt:lpstr>PowerPoint Presentation</vt:lpstr>
      <vt:lpstr>Autoclaving (At a temperature above 100Co)</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Maher</cp:lastModifiedBy>
  <cp:revision>1</cp:revision>
  <dcterms:created xsi:type="dcterms:W3CDTF">2025-05-20T19:11:07Z</dcterms:created>
  <dcterms:modified xsi:type="dcterms:W3CDTF">2025-05-20T19:17:13Z</dcterms:modified>
</cp:coreProperties>
</file>