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6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6FDFA-B346-4303-8621-63884ABC12FC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90955-FB7A-4692-91B7-11EDBC294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37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5424-0D51-4BBA-9747-71163B2460B5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A330E-F37A-43A5-A17B-8BE84C08D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7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5424-0D51-4BBA-9747-71163B2460B5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A330E-F37A-43A5-A17B-8BE84C08D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5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5424-0D51-4BBA-9747-71163B2460B5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A330E-F37A-43A5-A17B-8BE84C08D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14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BD4122E-3AF6-4DE5-9A9D-3662A8A309C9}" type="datetimeFigureOut">
              <a:rPr lang="en-US"/>
              <a:pPr>
                <a:defRPr/>
              </a:pPr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317E257-4329-4423-AFC9-DEBA0E11F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07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982F462-1A97-4EAB-90AE-3A8EF98F26ED}" type="datetimeFigureOut">
              <a:rPr lang="en-US"/>
              <a:pPr>
                <a:defRPr/>
              </a:pPr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E07C8FB-644D-4570-B26F-C82A5CBCE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97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69D3B64-CC12-4082-80FF-1EB62AF68F4C}" type="datetimeFigureOut">
              <a:rPr lang="en-US"/>
              <a:pPr>
                <a:defRPr/>
              </a:pPr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B3A8293-35CB-4C92-99BF-9ABB60E61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39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3558497-52F1-4952-875E-6DC9BA0E6FBD}" type="datetimeFigureOut">
              <a:rPr lang="en-US"/>
              <a:pPr>
                <a:defRPr/>
              </a:pPr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AF0CE88-661B-4FAB-BC7A-05FDE0AB5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39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7C587F5-3A49-4DC3-99BB-CF1FCDBEE950}" type="datetimeFigureOut">
              <a:rPr lang="en-US"/>
              <a:pPr>
                <a:defRPr/>
              </a:pPr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ADB05D1-C49C-4C9C-8D33-A2A87EE26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72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8B5CB64-3279-466F-872F-9659F908CA46}" type="datetimeFigureOut">
              <a:rPr lang="en-US"/>
              <a:pPr>
                <a:defRPr/>
              </a:pPr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B983F17-B268-442F-9AF4-D8E63B5B3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64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75F48CD-0A21-43E8-BB06-8989257CB447}" type="datetimeFigureOut">
              <a:rPr lang="en-US"/>
              <a:pPr>
                <a:defRPr/>
              </a:pPr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94F8EC2-3102-4645-A33B-CAC26AFFD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52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4ED7EC3-1F54-4F55-A237-08258B54608D}" type="datetimeFigureOut">
              <a:rPr lang="en-US"/>
              <a:pPr>
                <a:defRPr/>
              </a:pPr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9CC96AD-A1A1-4EAF-B423-C824DD329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6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5424-0D51-4BBA-9747-71163B2460B5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A330E-F37A-43A5-A17B-8BE84C08D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52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28C48D0-9E63-47CA-ADEA-C9DD59A3C2B1}" type="datetimeFigureOut">
              <a:rPr lang="en-US"/>
              <a:pPr>
                <a:defRPr/>
              </a:pPr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BD4F9D1-A9AB-4AF6-8F63-977D8D6BF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61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9C3E696-870C-416E-8298-BA8F02A60AC4}" type="datetimeFigureOut">
              <a:rPr lang="en-US"/>
              <a:pPr>
                <a:defRPr/>
              </a:pPr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E610289-1348-467B-B6FB-2CFF50AEB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97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082FD79-4AC2-4184-99A7-AEFF8904983C}" type="datetimeFigureOut">
              <a:rPr lang="en-US"/>
              <a:pPr>
                <a:defRPr/>
              </a:pPr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BD79349-7B6C-4DB3-A82B-EF7A3C0E6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6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5424-0D51-4BBA-9747-71163B2460B5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A330E-F37A-43A5-A17B-8BE84C08D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2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5424-0D51-4BBA-9747-71163B2460B5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A330E-F37A-43A5-A17B-8BE84C08D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39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5424-0D51-4BBA-9747-71163B2460B5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A330E-F37A-43A5-A17B-8BE84C08D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2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5424-0D51-4BBA-9747-71163B2460B5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A330E-F37A-43A5-A17B-8BE84C08D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5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5424-0D51-4BBA-9747-71163B2460B5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A330E-F37A-43A5-A17B-8BE84C08D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5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5424-0D51-4BBA-9747-71163B2460B5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A330E-F37A-43A5-A17B-8BE84C08D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1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5424-0D51-4BBA-9747-71163B2460B5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A330E-F37A-43A5-A17B-8BE84C08D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2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75424-0D51-4BBA-9747-71163B2460B5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A330E-F37A-43A5-A17B-8BE84C08D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1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3A0C3D2-C11A-4F83-B560-9EAE4F38B6D7}" type="datetimeFigureOut">
              <a:rPr lang="en-US"/>
              <a:pPr>
                <a:defRPr/>
              </a:pPr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1D61875-458C-40B4-94F5-4E1A283F8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7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C:\Users\Lenovo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6077"/>
            <a:ext cx="1608138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https://uomus.edu.iq/assetsv2/img/uomus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4" y="381000"/>
            <a:ext cx="1716087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0201" y="2514600"/>
            <a:ext cx="6075363" cy="4131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3200" b="1" dirty="0">
                <a:solidFill>
                  <a:srgbClr val="4F81BD">
                    <a:lumMod val="50000"/>
                  </a:srgbClr>
                </a:solidFill>
                <a:ea typeface="Calibri"/>
                <a:cs typeface="Arial"/>
              </a:rPr>
              <a:t>Biochemical </a:t>
            </a:r>
            <a:r>
              <a:rPr lang="en-US" sz="3200" b="1" dirty="0" smtClean="0">
                <a:solidFill>
                  <a:srgbClr val="4F81BD">
                    <a:lumMod val="50000"/>
                  </a:srgbClr>
                </a:solidFill>
                <a:ea typeface="Calibri"/>
                <a:cs typeface="Arial"/>
              </a:rPr>
              <a:t>Techniques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9</a:t>
            </a:r>
            <a:r>
              <a:rPr lang="en-US" b="1" baseline="30000" dirty="0" smtClean="0">
                <a:solidFill>
                  <a:srgbClr val="FF0000"/>
                </a:solidFill>
                <a:ea typeface="Calibri"/>
                <a:cs typeface="Arial"/>
              </a:rPr>
              <a:t>th</a:t>
            </a: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Lecture</a:t>
            </a:r>
            <a:endParaRPr lang="en-US" b="1" dirty="0" smtClean="0">
              <a:solidFill>
                <a:srgbClr val="FF0000"/>
              </a:solidFill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4400" kern="0" dirty="0" smtClean="0">
                <a:solidFill>
                  <a:srgbClr val="C00000"/>
                </a:solidFill>
                <a:latin typeface="Arial"/>
              </a:rPr>
              <a:t>Incubator, Bunsen Burner and Pipettes</a:t>
            </a:r>
            <a:endParaRPr lang="en-US" b="1" dirty="0" smtClean="0">
              <a:solidFill>
                <a:prstClr val="black"/>
              </a:solidFill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Second </a:t>
            </a: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Year Students / 2</a:t>
            </a:r>
            <a:r>
              <a:rPr lang="en-US" b="1" baseline="30000" dirty="0">
                <a:solidFill>
                  <a:srgbClr val="FF0000"/>
                </a:solidFill>
                <a:ea typeface="Calibri"/>
                <a:cs typeface="Arial"/>
              </a:rPr>
              <a:t>nd</a:t>
            </a: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 semester / 2024-2025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i="1" dirty="0">
                <a:solidFill>
                  <a:srgbClr val="FF0000"/>
                </a:solidFill>
                <a:ea typeface="Calibri"/>
                <a:cs typeface="Arial"/>
              </a:rPr>
              <a:t>By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Prof. Dr. </a:t>
            </a:r>
            <a:r>
              <a:rPr lang="en-US" b="1" dirty="0" err="1">
                <a:solidFill>
                  <a:srgbClr val="FF0000"/>
                </a:solidFill>
                <a:ea typeface="Calibri"/>
                <a:cs typeface="Arial"/>
              </a:rPr>
              <a:t>Naser</a:t>
            </a: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Calibri"/>
                <a:cs typeface="Arial"/>
              </a:rPr>
              <a:t>Abdulhasan</a:t>
            </a: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Calibri"/>
                <a:cs typeface="Arial"/>
              </a:rPr>
              <a:t>Naser</a:t>
            </a:r>
            <a:endParaRPr lang="en-US" b="1" dirty="0">
              <a:solidFill>
                <a:prstClr val="black"/>
              </a:solidFill>
              <a:ea typeface="Calibri"/>
              <a:cs typeface="Arial"/>
            </a:endParaRPr>
          </a:p>
        </p:txBody>
      </p:sp>
      <p:sp>
        <p:nvSpPr>
          <p:cNvPr id="14341" name="Rectangle 2"/>
          <p:cNvSpPr>
            <a:spLocks noChangeArrowheads="1"/>
          </p:cNvSpPr>
          <p:nvPr/>
        </p:nvSpPr>
        <p:spPr bwMode="auto">
          <a:xfrm>
            <a:off x="2667000" y="838202"/>
            <a:ext cx="37338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0070C0"/>
                </a:solidFill>
                <a:ea typeface="Calibri" pitchFamily="34" charset="0"/>
                <a:cs typeface="Arial" charset="0"/>
              </a:rPr>
              <a:t>Al-Mustaqbal University</a:t>
            </a:r>
          </a:p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0070C0"/>
                </a:solidFill>
                <a:ea typeface="Calibri" pitchFamily="34" charset="0"/>
                <a:cs typeface="Arial" charset="0"/>
              </a:rPr>
              <a:t>College of Science</a:t>
            </a:r>
          </a:p>
        </p:txBody>
      </p:sp>
    </p:spTree>
    <p:extLst>
      <p:ext uri="{BB962C8B-B14F-4D97-AF65-F5344CB8AC3E}">
        <p14:creationId xmlns:p14="http://schemas.microsoft.com/office/powerpoint/2010/main" val="11585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058863"/>
            <a:ext cx="6911975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807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35063"/>
            <a:ext cx="6858000" cy="458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114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069975"/>
            <a:ext cx="6865937" cy="471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009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1420813"/>
            <a:ext cx="6950075" cy="40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79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1187450"/>
            <a:ext cx="6919913" cy="448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08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73163"/>
            <a:ext cx="6911975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925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1314450"/>
            <a:ext cx="6881813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110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143000"/>
            <a:ext cx="66675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217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1549400"/>
            <a:ext cx="6851650" cy="375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882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1111250"/>
            <a:ext cx="6889750" cy="463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357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042988"/>
            <a:ext cx="6865937" cy="477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549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31</Words>
  <Application>Microsoft Office PowerPoint</Application>
  <PresentationFormat>On-screen Show (4:3)</PresentationFormat>
  <Paragraphs>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9</cp:revision>
  <dcterms:created xsi:type="dcterms:W3CDTF">2025-04-03T04:00:23Z</dcterms:created>
  <dcterms:modified xsi:type="dcterms:W3CDTF">2025-05-20T19:23:06Z</dcterms:modified>
</cp:coreProperties>
</file>