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64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3115-77AA-4A42-851C-DC145B44DD2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652E-211B-4826-ADFC-106E2B89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4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3115-77AA-4A42-851C-DC145B44DD2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652E-211B-4826-ADFC-106E2B89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21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3115-77AA-4A42-851C-DC145B44DD2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652E-211B-4826-ADFC-106E2B89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2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3115-77AA-4A42-851C-DC145B44DD2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652E-211B-4826-ADFC-106E2B89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4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3115-77AA-4A42-851C-DC145B44DD2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652E-211B-4826-ADFC-106E2B89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9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3115-77AA-4A42-851C-DC145B44DD2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652E-211B-4826-ADFC-106E2B89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7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3115-77AA-4A42-851C-DC145B44DD2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652E-211B-4826-ADFC-106E2B89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39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3115-77AA-4A42-851C-DC145B44DD2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652E-211B-4826-ADFC-106E2B89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54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3115-77AA-4A42-851C-DC145B44DD2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652E-211B-4826-ADFC-106E2B89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7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3115-77AA-4A42-851C-DC145B44DD2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652E-211B-4826-ADFC-106E2B89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5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3115-77AA-4A42-851C-DC145B44DD2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652E-211B-4826-ADFC-106E2B89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4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F3115-77AA-4A42-851C-DC145B44DD2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A652E-211B-4826-ADFC-106E2B89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3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16632"/>
            <a:ext cx="9036496" cy="5954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Part 1: Protein Practical Tests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A. Qualitative Tests for Proteins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Biuret Test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Principle: Peptide bonds react with copper sulfate in alkaline medium to form a violet-colored complex.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Indication: Presence of proteins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Procedure: Add Biuret reagent to the sample and observe for violet color.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Clinical Use: Total protein estimation in serum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3878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04" y="1412776"/>
            <a:ext cx="8895184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64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68760"/>
            <a:ext cx="6606862" cy="38105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338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6172" y="215443"/>
            <a:ext cx="9057828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Xanthoproteic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Test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Principle: Aromatic amino acids react with concentrated nitric acid to form yellow nitro derivatives.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Observation: Yellow color that deepens with alkali.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685" y="3658897"/>
            <a:ext cx="6170629" cy="2983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6928" y="2148982"/>
            <a:ext cx="9209607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Use: Detection of tyrosine, tryptophan, and phenylalanine.</a:t>
            </a:r>
            <a:endParaRPr lang="en-US" sz="24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253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980728"/>
            <a:ext cx="8358924" cy="440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781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58" y="35446"/>
            <a:ext cx="9129142" cy="2405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Millon’s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Test</a:t>
            </a:r>
            <a:endParaRPr lang="en-US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Principle: Tyrosine reacts with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Millon’s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reagent to give a red color.</a:t>
            </a:r>
            <a:endParaRPr lang="en-US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Use: Specific for tyrosine-containing proteins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4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08920"/>
            <a:ext cx="7344816" cy="36304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1566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24744"/>
            <a:ext cx="8801919" cy="386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889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8972"/>
            <a:ext cx="9144000" cy="2405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Ninhydrin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Test</a:t>
            </a:r>
            <a:endParaRPr lang="en-US" sz="2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Principle: Amino acids react with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ninhydrin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to produce a blue or purple complex.</a:t>
            </a:r>
            <a:endParaRPr lang="en-US" sz="2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Use: Detection of free amino acids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708920"/>
            <a:ext cx="7632848" cy="392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328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2420"/>
            <a:ext cx="9144000" cy="2405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5. Heat Coagulation Test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Principle: Proteins denature and coagulate when heated.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Use: Detection of albumin in urine (proteinuria).</a:t>
            </a:r>
            <a:endParaRPr lang="en-US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08" y="2437694"/>
            <a:ext cx="8856984" cy="418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553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177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2O14</dc:creator>
  <cp:lastModifiedBy>alnaseem</cp:lastModifiedBy>
  <cp:revision>6</cp:revision>
  <dcterms:created xsi:type="dcterms:W3CDTF">2025-05-14T03:47:56Z</dcterms:created>
  <dcterms:modified xsi:type="dcterms:W3CDTF">2025-05-18T08:27:29Z</dcterms:modified>
</cp:coreProperties>
</file>