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385" r:id="rId2"/>
    <p:sldId id="360" r:id="rId3"/>
    <p:sldId id="375" r:id="rId4"/>
    <p:sldId id="381" r:id="rId5"/>
    <p:sldId id="382" r:id="rId6"/>
    <p:sldId id="379" r:id="rId7"/>
    <p:sldId id="380" r:id="rId8"/>
    <p:sldId id="383" r:id="rId9"/>
    <p:sldId id="384" r:id="rId10"/>
    <p:sldId id="306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71" autoAdjust="0"/>
    <p:restoredTop sz="94671" autoAdjust="0"/>
  </p:normalViewPr>
  <p:slideViewPr>
    <p:cSldViewPr>
      <p:cViewPr varScale="1">
        <p:scale>
          <a:sx n="78" d="100"/>
          <a:sy n="78" d="100"/>
        </p:scale>
        <p:origin x="15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8C7B89A-7AA6-45E8-AD3A-F392C3EE32E9}" type="datetimeFigureOut">
              <a:rPr lang="ar-IQ" smtClean="0"/>
              <a:pPr/>
              <a:t>07/10/1446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037EE-9BB3-4AB7-B188-8A38EB8D6E4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731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F1BC4-B6BF-D3C5-8EE7-0241EEF6F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BDB862-15F0-F0FB-950F-E20E00D064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90844D-3CE6-07B1-4ECC-0C64909B51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5FDFC-D19B-BFE6-3C02-D5737AF7E0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3452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3B752-1102-2BF4-1998-2846E1E94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C82CC8-9273-EDAA-49CD-6A52A21DC0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C6CC8F-F7F8-688C-1A15-A2735D293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30D6F-FE6C-D14B-57BA-63DC8F7387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50449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82F4D-D4F0-3113-0B0F-7E0682430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561FF8-420A-49DF-7F18-0C23FDD4E9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7D28A6-6A0B-3273-7C21-624A842CDB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DFC3F-ED99-EC35-8AB2-3CC7E6EAF8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8934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95B95-49BB-2058-0905-91222775B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5E26CF-184D-90BD-BD80-C4ED50E150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A41EFC-A701-2A8B-33BE-092CECE44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32EDF-C3A5-8420-77ED-185B75BF8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0147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BB47B-44A0-2A21-779E-6BF565836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95AF1F-FBDC-DE2F-B422-3B7BD128A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AD54E1-8C6E-BD64-87DA-A8B89C351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550AA-8710-09C2-107F-1E0FC83E4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84333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F369A-B4D1-9DEA-9B1D-1C3971FD2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BE7419-9CF6-3D82-5E31-502D6BCFF6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1AA9B8-BBAD-A3E8-750C-43045682C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82066-F594-D2F4-D8F4-28BB6BB638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45833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B9489-E207-B866-A6A7-23A6AC2BC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042FEE-DDE4-298A-78BE-011219034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E2DB7B-1151-FA01-3B4D-39EA713B3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22CF1-F161-152A-09A1-723B49BA3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95451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DC1D3-EB47-76EB-5CEA-FDEC697FE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1DC6F6-8370-D688-5159-57ED23667C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0E9C2A-1D17-8022-9F54-CA001A007B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0BC8F-5F99-1C03-CAF8-24B7BBC0A1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0303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07/10/1446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7727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07/10/1446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8162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07/10/1446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58285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عنوان و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07/10/1446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72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07/10/1446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710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07/10/1446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82623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07/10/1446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43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07/10/1446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496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07/10/1446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3921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07/10/1446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1921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07/10/1446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0129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07/10/1446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260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30E28-C309-402F-8788-ECA570C9135B}" type="datetimeFigureOut">
              <a:rPr lang="ar-IQ" smtClean="0"/>
              <a:pPr/>
              <a:t>07/10/1446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428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16B7C-45C5-DBC9-8B53-01D434CC5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lying on a bed with a mask&#10;&#10;AI-generated content may be incorrect.">
            <a:extLst>
              <a:ext uri="{FF2B5EF4-FFF2-40B4-BE49-F238E27FC236}">
                <a16:creationId xmlns:a16="http://schemas.microsoft.com/office/drawing/2014/main" id="{86CC9FE1-FD90-EAFA-CBAD-8D0353A34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7266BA-E6FF-7FB7-255B-1CC98DA8C626}"/>
              </a:ext>
            </a:extLst>
          </p:cNvPr>
          <p:cNvSpPr txBox="1"/>
          <p:nvPr/>
        </p:nvSpPr>
        <p:spPr>
          <a:xfrm>
            <a:off x="827584" y="476672"/>
            <a:ext cx="77768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Oxygen Therapy </a:t>
            </a:r>
            <a:endParaRPr lang="en-US" sz="5400" dirty="0">
              <a:highlight>
                <a:srgbClr val="C0C0C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CC77C9-9D6E-7352-261A-768619E2F338}"/>
              </a:ext>
            </a:extLst>
          </p:cNvPr>
          <p:cNvSpPr txBox="1"/>
          <p:nvPr/>
        </p:nvSpPr>
        <p:spPr>
          <a:xfrm>
            <a:off x="107504" y="4797152"/>
            <a:ext cx="3816424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Prepared by:</a:t>
            </a:r>
          </a:p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Mahdi Hamza</a:t>
            </a:r>
          </a:p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Alaa Hamza</a:t>
            </a:r>
          </a:p>
          <a:p>
            <a:pPr algn="l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M.Sc.N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Ali Jassim </a:t>
            </a:r>
          </a:p>
        </p:txBody>
      </p:sp>
    </p:spTree>
    <p:extLst>
      <p:ext uri="{BB962C8B-B14F-4D97-AF65-F5344CB8AC3E}">
        <p14:creationId xmlns:p14="http://schemas.microsoft.com/office/powerpoint/2010/main" val="319304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D7BD4FAB-4E25-4337-8AD4-50ACC7587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1" cy="66437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7816F-3261-AAAC-2A7A-6DFF08609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82047-20F6-405D-47F7-AAC5C126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Oxygen Therapy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3B1A8-1EC2-AE78-6C5D-E13328A5D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 therapy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medical administration of supplemental oxygen to patients who have low oxygen levels in their blood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(hypoxemia)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in the tissue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(hypoxia)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oxygen saturation (SpO2) levels typically range from 95% to 100%. This indicates the percentage of hemoglobin molecules in the blood that are carrying oxygen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 90%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considered low and may indicate hypoxemia, which can lead to hypoxia (insufficient oxygen supply to tissues).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 therapy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administered through various devices, such as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nasal cannulas, face masks, or mechanical ventilators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depending on the patient's condition and needs.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2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68723-E7F7-1580-C739-26F519B82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7E4E8-6C4C-FA5C-206C-425C67681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Indications of Oxygen Therapy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A5160-B7B2-1DB7-5998-38D635E31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Hypoxemia: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blood oxygen levels due to respiratory disorders, lung diseases (e.g., COPD, pneumonia), or heart failure.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Anemia or blood loss: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red blood cells or hemoglobin affecting oxygen transport.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Post-surgical recovery: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surgeries involving the lungs or chest, to support oxygenation.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failure: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Inability to exchange gases effectively due to conditions like acute respiratory distress syndrome (ARDS)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Shock: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ensure adequate oxygenation in critical conditions.</a:t>
            </a:r>
          </a:p>
        </p:txBody>
      </p:sp>
    </p:spTree>
    <p:extLst>
      <p:ext uri="{BB962C8B-B14F-4D97-AF65-F5344CB8AC3E}">
        <p14:creationId xmlns:p14="http://schemas.microsoft.com/office/powerpoint/2010/main" val="515514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069AA-D8CC-BA2C-6BF6-F8F6D1D33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2631D-CB24-8D71-A381-8991BEF2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 Delivery Systems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319FA-42DD-06AB-E1B6-3CC56CA2F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types: </a:t>
            </a:r>
          </a:p>
          <a:p>
            <a:pPr algn="l" rtl="0">
              <a:lnSpc>
                <a:spcPct val="150000"/>
              </a:lnSpc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Low-flow systems include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nasal cannulas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 masks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These deliver varying oxygen concentrations due to the inhalation of room air.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High-flow systems deliver precise and consistent FiO2, regardless of the client’s   breathing pattern. Example: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Non-rebreather mask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Venture mask, T-piece .</a:t>
            </a:r>
          </a:p>
        </p:txBody>
      </p:sp>
    </p:spTree>
    <p:extLst>
      <p:ext uri="{BB962C8B-B14F-4D97-AF65-F5344CB8AC3E}">
        <p14:creationId xmlns:p14="http://schemas.microsoft.com/office/powerpoint/2010/main" val="1173585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FA76A-2F8A-D626-CBB6-DA7C7FE91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1ECF9-D8E6-434B-A4AA-FA443F5D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68" y="0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 Delivery Systems </a:t>
            </a:r>
          </a:p>
        </p:txBody>
      </p:sp>
      <p:pic>
        <p:nvPicPr>
          <p:cNvPr id="5" name="Content Placeholder 4" descr="A collage of medical equipment&#10;&#10;AI-generated content may be incorrect.">
            <a:extLst>
              <a:ext uri="{FF2B5EF4-FFF2-40B4-BE49-F238E27FC236}">
                <a16:creationId xmlns:a16="http://schemas.microsoft.com/office/drawing/2014/main" id="{13C48D82-D78F-3F85-3782-08DEC7DC3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4157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B4378-FBBB-E424-CA98-038F42007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able with a list of medical information&#10;&#10;AI-generated content may be incorrect.">
            <a:extLst>
              <a:ext uri="{FF2B5EF4-FFF2-40B4-BE49-F238E27FC236}">
                <a16:creationId xmlns:a16="http://schemas.microsoft.com/office/drawing/2014/main" id="{CC06B4D6-4435-FB62-A9D1-88ED15CB5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7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79DD5-2577-F1BD-D9AB-8EC869A56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5D68-E594-EBCE-FC25-5B563017C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936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 complications of oxygen therapy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217A6-57B3-92D8-C800-A101468A4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6166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 toxicity: Prolonged exposure to high concentrations of oxygen can damage lung tissues and lead to symptoms like chest pain, coughing, and shortness of breath.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 or irritated mucous membranes: Dry oxygen can dehydrate the mucous membranes, causing discomfort and nasal or throat irritation.</a:t>
            </a:r>
          </a:p>
          <a:p>
            <a:pPr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Retinopathy 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83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A2AAA-2A00-38E8-81C3-89FB28819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80943-3A9D-D432-7A78-B42CA0F8F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936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Techniques for Effective Oxygen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83B59-ED99-E0E4-9703-6D97AC1B4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24744"/>
            <a:ext cx="9001000" cy="56166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Humidification: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prevent airway dryness                                                                            by using bubble humidifier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(Bubble Flowmeter with Humidifier)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Nebulization: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nebulizer is a drug delivery device </a:t>
            </a:r>
          </a:p>
          <a:p>
            <a:pPr marL="0" indent="0" algn="justLow" rtl="0">
              <a:lnSpc>
                <a:spcPct val="15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administer medication in the form</a:t>
            </a:r>
          </a:p>
          <a:p>
            <a:pPr marL="0" indent="0" algn="justLow" rtl="0">
              <a:lnSpc>
                <a:spcPct val="15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moist inhaled into the lungs. </a:t>
            </a:r>
          </a:p>
          <a:p>
            <a:pPr marL="0" indent="0" algn="justLow" rtl="0">
              <a:lnSpc>
                <a:spcPct val="15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used for the treatment of asthma, and</a:t>
            </a:r>
          </a:p>
          <a:p>
            <a:pPr marL="0" indent="0" algn="justLow" rtl="0">
              <a:lnSpc>
                <a:spcPct val="150000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other respiratory diseases.</a:t>
            </a:r>
          </a:p>
          <a:p>
            <a:pPr algn="justLow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Cough &amp; deep-breathing techniques: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Preventing lung </a:t>
            </a:r>
          </a:p>
          <a:p>
            <a:pPr marL="0" indent="0" algn="justLow" rtl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 after surgery</a:t>
            </a:r>
          </a:p>
        </p:txBody>
      </p:sp>
      <p:pic>
        <p:nvPicPr>
          <p:cNvPr id="5" name="Picture 4" descr="A close-up of a oxygen regulator&#10;&#10;AI-generated content may be incorrect.">
            <a:extLst>
              <a:ext uri="{FF2B5EF4-FFF2-40B4-BE49-F238E27FC236}">
                <a16:creationId xmlns:a16="http://schemas.microsoft.com/office/drawing/2014/main" id="{9671FAA0-0B21-C658-07DB-B9B03FBBE2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59290"/>
            <a:ext cx="2356068" cy="2420888"/>
          </a:xfrm>
          <a:prstGeom prst="rect">
            <a:avLst/>
          </a:prstGeom>
        </p:spPr>
      </p:pic>
      <p:pic>
        <p:nvPicPr>
          <p:cNvPr id="7" name="Picture 6" descr="A medical equipment with steam coming out of it&#10;&#10;AI-generated content may be incorrect.">
            <a:extLst>
              <a:ext uri="{FF2B5EF4-FFF2-40B4-BE49-F238E27FC236}">
                <a16:creationId xmlns:a16="http://schemas.microsoft.com/office/drawing/2014/main" id="{AC9F4235-F56D-53AA-A641-15DE7695A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672" y="3789040"/>
            <a:ext cx="276795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29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EDF1D-7181-5493-5788-46CED4177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A7B1-4E72-7F2A-945F-A68AE3B17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936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Techniques for Effective Oxygen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ADF8A-8498-E9D6-30D0-B9CE5299D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24744"/>
            <a:ext cx="9001000" cy="57332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Chest physiotherapy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(percussion, vibration): mobilization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clearance of airway secretions 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Suctioning techniques: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 that removes oral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respiratory secretions from the airway and keeps it clear.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Portable Suction  machine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medical equipment with two bottles&#10;&#10;AI-generated content may be incorrect.">
            <a:extLst>
              <a:ext uri="{FF2B5EF4-FFF2-40B4-BE49-F238E27FC236}">
                <a16:creationId xmlns:a16="http://schemas.microsoft.com/office/drawing/2014/main" id="{DA9FAC60-5153-6015-F11B-32F2012AA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89381"/>
            <a:ext cx="2311627" cy="2743675"/>
          </a:xfrm>
          <a:prstGeom prst="rect">
            <a:avLst/>
          </a:prstGeom>
        </p:spPr>
      </p:pic>
      <p:pic>
        <p:nvPicPr>
          <p:cNvPr id="9" name="Picture 8" descr="A collage of several hands in gloves&#10;&#10;AI-generated content may be incorrect.">
            <a:extLst>
              <a:ext uri="{FF2B5EF4-FFF2-40B4-BE49-F238E27FC236}">
                <a16:creationId xmlns:a16="http://schemas.microsoft.com/office/drawing/2014/main" id="{23A5B95B-DE63-2C85-F0EB-50EB33F15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15868"/>
            <a:ext cx="8720339" cy="27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7478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4426</TotalTime>
  <Words>466</Words>
  <Application>Microsoft Office PowerPoint</Application>
  <PresentationFormat>On-screen Show (4:3)</PresentationFormat>
  <Paragraphs>54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نسق Office</vt:lpstr>
      <vt:lpstr>PowerPoint Presentation</vt:lpstr>
      <vt:lpstr>  Oxygen Therapy </vt:lpstr>
      <vt:lpstr>Indications of Oxygen Therapy </vt:lpstr>
      <vt:lpstr>Oxygen Delivery Systems </vt:lpstr>
      <vt:lpstr>Oxygen Delivery Systems </vt:lpstr>
      <vt:lpstr>PowerPoint Presentation</vt:lpstr>
      <vt:lpstr>The most common  complications of oxygen therapy </vt:lpstr>
      <vt:lpstr>Essential Techniques for Effective Oxygen Administration</vt:lpstr>
      <vt:lpstr>Essential Techniques for Effective Oxygen Administration</vt:lpstr>
      <vt:lpstr>PowerPoint Presentation</vt:lpstr>
    </vt:vector>
  </TitlesOfParts>
  <Company>By DR.Ahmed Saker 2O11 - 2O12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a.k</dc:creator>
  <cp:lastModifiedBy>ALI ALIALI</cp:lastModifiedBy>
  <cp:revision>169</cp:revision>
  <dcterms:created xsi:type="dcterms:W3CDTF">2016-03-04T19:14:06Z</dcterms:created>
  <dcterms:modified xsi:type="dcterms:W3CDTF">2025-04-04T22:56:54Z</dcterms:modified>
</cp:coreProperties>
</file>