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360" r:id="rId3"/>
    <p:sldId id="375" r:id="rId4"/>
    <p:sldId id="381" r:id="rId5"/>
    <p:sldId id="379" r:id="rId6"/>
    <p:sldId id="380" r:id="rId7"/>
    <p:sldId id="377" r:id="rId8"/>
    <p:sldId id="378" r:id="rId9"/>
    <p:sldId id="306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1" autoAdjust="0"/>
    <p:restoredTop sz="94671" autoAdjust="0"/>
  </p:normalViewPr>
  <p:slideViewPr>
    <p:cSldViewPr>
      <p:cViewPr varScale="1">
        <p:scale>
          <a:sx n="62" d="100"/>
          <a:sy n="62" d="100"/>
        </p:scale>
        <p:origin x="13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C7B89A-7AA6-45E8-AD3A-F392C3EE32E9}" type="datetimeFigureOut">
              <a:rPr lang="ar-IQ" smtClean="0"/>
              <a:pPr/>
              <a:t>15/09/1446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037EE-9BB3-4AB7-B188-8A38EB8D6E4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731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F1BC4-B6BF-D3C5-8EE7-0241EEF6F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DB862-15F0-F0FB-950F-E20E00D06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0844D-3CE6-07B1-4ECC-0C64909B5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5FDFC-D19B-BFE6-3C02-D5737AF7E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452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3B752-1102-2BF4-1998-2846E1E94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C82CC8-9273-EDAA-49CD-6A52A21DC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6CC8F-F7F8-688C-1A15-A2735D293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30D6F-FE6C-D14B-57BA-63DC8F738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044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82F4D-D4F0-3113-0B0F-7E0682430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61FF8-420A-49DF-7F18-0C23FDD4E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7D28A6-6A0B-3273-7C21-624A842CD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DFC3F-ED99-EC35-8AB2-3CC7E6EAF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893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BB47B-44A0-2A21-779E-6BF565836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5AF1F-FBDC-DE2F-B422-3B7BD128A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AD54E1-8C6E-BD64-87DA-A8B89C351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550AA-8710-09C2-107F-1E0FC83E4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433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F369A-B4D1-9DEA-9B1D-1C3971FD2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BE7419-9CF6-3D82-5E31-502D6BCFF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1AA9B8-BBAD-A3E8-750C-43045682C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82066-F594-D2F4-D8F4-28BB6BB63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583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15/09/1446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727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15/09/1446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162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15/09/1446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828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عنوان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15/09/1446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2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15/09/1446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10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15/09/1446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262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15/09/1446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3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15/09/1446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49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15/09/1446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921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15/09/1446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921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15/09/1446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129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15/09/1446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260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0E28-C309-402F-8788-ECA570C9135B}" type="datetimeFigureOut">
              <a:rPr lang="ar-IQ" smtClean="0"/>
              <a:pPr/>
              <a:t>15/09/1446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428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1079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Intravenous (IV) Cannula </a:t>
            </a:r>
            <a:endParaRPr lang="ar-IQ" sz="4800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3717032"/>
            <a:ext cx="5688632" cy="2283736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Prepared by:</a:t>
            </a:r>
          </a:p>
          <a:p>
            <a:pPr algn="l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Dr. Alaa Hamza</a:t>
            </a:r>
          </a:p>
          <a:p>
            <a:pPr algn="l"/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M.Sc.N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Ali Jassim </a:t>
            </a:r>
          </a:p>
        </p:txBody>
      </p:sp>
    </p:spTree>
    <p:extLst>
      <p:ext uri="{BB962C8B-B14F-4D97-AF65-F5344CB8AC3E}">
        <p14:creationId xmlns:p14="http://schemas.microsoft.com/office/powerpoint/2010/main" val="39712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7816F-3261-AAAC-2A7A-6DFF08609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2047-20F6-405D-47F7-AAC5C126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Intravenous (IV) Cannula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3B1A8-1EC2-AE78-6C5D-E13328A5D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intravenous (IV) cannula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small, flexible tube inserted into a vein to deliver fluids, medications, or nutrients directly into the bloodstream. It is commonly used in hospitals and clinics for patients requiring intravenous treatment.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IV Cannulas: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Short-term use cannulas: Typically used for a few days, often inserted into peripheral veins in arms or hands.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Long-term use cannulas: These may include central venous catheters (CVC) or peripherally inserted central catheters (PICC), used for extended periods.</a:t>
            </a:r>
          </a:p>
        </p:txBody>
      </p:sp>
    </p:spTree>
    <p:extLst>
      <p:ext uri="{BB962C8B-B14F-4D97-AF65-F5344CB8AC3E}">
        <p14:creationId xmlns:p14="http://schemas.microsoft.com/office/powerpoint/2010/main" val="317962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68723-E7F7-1580-C739-26F519B82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E4E8-6C4C-FA5C-206C-425C6768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 of  Intravenous (IV) Cannula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5160-B7B2-1DB7-5998-38D635E3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Administration: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Hydration or electrolytes for patients unable to drink or absorb fluids.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 Delivery: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quick and accurate delivery of drugs like antibiotics, chemotherapy, or pain management.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Transfusions: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safe and controlled infusion of blood products.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 Procedures: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cases of contrast dye administration for imaging like CT scans.</a:t>
            </a:r>
          </a:p>
        </p:txBody>
      </p:sp>
    </p:spTree>
    <p:extLst>
      <p:ext uri="{BB962C8B-B14F-4D97-AF65-F5344CB8AC3E}">
        <p14:creationId xmlns:p14="http://schemas.microsoft.com/office/powerpoint/2010/main" val="51551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069AA-D8CC-BA2C-6BF6-F8F6D1D33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631D-CB24-8D71-A381-8991BEF2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Veins Commonly Used for IV Cannulation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319FA-42DD-06AB-E1B6-3CC56CA2F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Dorsal Hand Veins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Cephalic Vein (Forearm)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Basilic Vein (Forearm)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 Cubital Vein (Elbow)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Accessory Cephalic Vein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Vein (Forearm)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Ulnar Vein (Forearm)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 Femoral Vein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Jugular Vein (Neck)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Antecubital Vein (Elbow)</a:t>
            </a:r>
          </a:p>
        </p:txBody>
      </p:sp>
    </p:spTree>
    <p:extLst>
      <p:ext uri="{BB962C8B-B14F-4D97-AF65-F5344CB8AC3E}">
        <p14:creationId xmlns:p14="http://schemas.microsoft.com/office/powerpoint/2010/main" val="117358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B4378-FBBB-E424-CA98-038F42007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38B3-5BB6-A222-0D1A-B4CB1C20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Tips for I.V. Cannulation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2C76-4A70-7B01-5D66-8130BEC58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most suitable vein based on patient condition and therapy duration.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 tourniquet to enhance vein visibility and palpability.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strict aseptic technique to prevent infections.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the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i.v.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cannula at a shallow angle (10-30 degrees) for better success.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Stabilize the vein by stretching the skin before insertion.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joints to reduce the risk of catheter displacement.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smallest gauge necessary to minimize trauma.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 the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i.v.cannula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properly with transparent dressings.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the site regularly for signs of infiltration or infection.</a:t>
            </a:r>
          </a:p>
        </p:txBody>
      </p:sp>
    </p:spTree>
    <p:extLst>
      <p:ext uri="{BB962C8B-B14F-4D97-AF65-F5344CB8AC3E}">
        <p14:creationId xmlns:p14="http://schemas.microsoft.com/office/powerpoint/2010/main" val="17096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79DD5-2577-F1BD-D9AB-8EC869A56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5D68-E594-EBCE-FC25-5B563017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IV cannulation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17A6-57B3-92D8-C800-A101468A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Phlebitis: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the vein, causing redness and pain.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Infiltration/Extravasation: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leaks into tissue, causing swelling and damage, especially with harmful medications.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Hematoma: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outside the vein, leading to bruising and swelling.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Embolism: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entering the bloodstream, causing shortness of breath and chest pain.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Infection: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Redness, warmth, or pus at the insertion site, and possible fever.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Thrombophlebitis: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clot forming in the vein, causing pain and swelling.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Injury: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Accidental damage to nearby nerves, causing tingling or pain.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 Rupture: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vein breaking, causing severe pain and swelling.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Catheter Breakage: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catheter piece breaking off inside the vein.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Venous Spasm: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 vein contraction, causing pain and blockage.</a:t>
            </a:r>
          </a:p>
        </p:txBody>
      </p:sp>
    </p:spTree>
    <p:extLst>
      <p:ext uri="{BB962C8B-B14F-4D97-AF65-F5344CB8AC3E}">
        <p14:creationId xmlns:p14="http://schemas.microsoft.com/office/powerpoint/2010/main" val="146283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D2D15-CFCC-C193-53FF-A0256CD0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lose-up of a syringe with text&#10;&#10;Description automatically generated">
            <a:extLst>
              <a:ext uri="{FF2B5EF4-FFF2-40B4-BE49-F238E27FC236}">
                <a16:creationId xmlns:a16="http://schemas.microsoft.com/office/drawing/2014/main" id="{C7F29194-F3B9-AF8E-372B-9955FB3B7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2359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different sizes of syringes&#10;&#10;Description automatically generated">
            <a:extLst>
              <a:ext uri="{FF2B5EF4-FFF2-40B4-BE49-F238E27FC236}">
                <a16:creationId xmlns:a16="http://schemas.microsoft.com/office/drawing/2014/main" id="{7BD3434E-FC38-9CEB-FDC6-E18E62053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" b="-2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29486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D7BD4FAB-4E25-4337-8AD4-50ACC7587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643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4243</TotalTime>
  <Words>504</Words>
  <Application>Microsoft Office PowerPoint</Application>
  <PresentationFormat>عرض على الشاشة (4:3)</PresentationFormat>
  <Paragraphs>53</Paragraphs>
  <Slides>9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نسق Office</vt:lpstr>
      <vt:lpstr> Intravenous (IV) Cannula </vt:lpstr>
      <vt:lpstr> Intravenous (IV) Cannula </vt:lpstr>
      <vt:lpstr>Indications of  Intravenous (IV) Cannula </vt:lpstr>
      <vt:lpstr>Veins Commonly Used for IV Cannulation</vt:lpstr>
      <vt:lpstr>Tips for I.V. Cannulation</vt:lpstr>
      <vt:lpstr>Complications of IV cannulation</vt:lpstr>
      <vt:lpstr>عرض تقديمي في PowerPoint</vt:lpstr>
      <vt:lpstr>عرض تقديمي في PowerPoint</vt:lpstr>
      <vt:lpstr>عرض تقديمي في PowerPoint</vt:lpstr>
    </vt:vector>
  </TitlesOfParts>
  <Company>By DR.Ahmed Saker 2O11 - 2O12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a.k</dc:creator>
  <cp:lastModifiedBy>HP</cp:lastModifiedBy>
  <cp:revision>164</cp:revision>
  <dcterms:created xsi:type="dcterms:W3CDTF">2016-03-04T19:14:06Z</dcterms:created>
  <dcterms:modified xsi:type="dcterms:W3CDTF">2025-03-14T14:48:17Z</dcterms:modified>
</cp:coreProperties>
</file>