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9" r:id="rId4"/>
  </p:sldMasterIdLst>
  <p:notesMasterIdLst>
    <p:notesMasterId r:id="rId35"/>
  </p:notesMasterIdLst>
  <p:sldIdLst>
    <p:sldId id="258" r:id="rId5"/>
    <p:sldId id="267" r:id="rId6"/>
    <p:sldId id="280" r:id="rId7"/>
    <p:sldId id="269" r:id="rId8"/>
    <p:sldId id="270" r:id="rId9"/>
    <p:sldId id="271" r:id="rId10"/>
    <p:sldId id="272" r:id="rId11"/>
    <p:sldId id="273" r:id="rId12"/>
    <p:sldId id="294" r:id="rId13"/>
    <p:sldId id="274" r:id="rId14"/>
    <p:sldId id="275" r:id="rId15"/>
    <p:sldId id="276" r:id="rId16"/>
    <p:sldId id="279" r:id="rId17"/>
    <p:sldId id="281" r:id="rId18"/>
    <p:sldId id="260" r:id="rId19"/>
    <p:sldId id="261" r:id="rId20"/>
    <p:sldId id="264" r:id="rId21"/>
    <p:sldId id="262" r:id="rId22"/>
    <p:sldId id="263" r:id="rId23"/>
    <p:sldId id="265" r:id="rId24"/>
    <p:sldId id="283" r:id="rId25"/>
    <p:sldId id="284" r:id="rId26"/>
    <p:sldId id="285" r:id="rId27"/>
    <p:sldId id="286" r:id="rId28"/>
    <p:sldId id="288" r:id="rId29"/>
    <p:sldId id="289" r:id="rId30"/>
    <p:sldId id="290" r:id="rId31"/>
    <p:sldId id="291" r:id="rId32"/>
    <p:sldId id="292"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14BAE-0DC4-46B9-8DA7-2950355F6271}" type="doc">
      <dgm:prSet loTypeId="urn:microsoft.com/office/officeart/2005/8/layout/orgChart1" loCatId="hierarchy" qsTypeId="urn:microsoft.com/office/officeart/2005/8/quickstyle/simple1" qsCatId="simple" csTypeId="urn:microsoft.com/office/officeart/2005/8/colors/accent0_1" csCatId="mainScheme" phldr="1"/>
      <dgm:spPr/>
    </dgm:pt>
    <dgm:pt modelId="{78BA38EE-61AA-4A8A-B0A6-7A4E563E896D}">
      <dgm:prSet custT="1"/>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effectLst/>
              <a:latin typeface="Elephant" pitchFamily="18" charset="0"/>
              <a:cs typeface="Arial" pitchFamily="34" charset="0"/>
            </a:rPr>
            <a:t>Sterilization </a:t>
          </a:r>
          <a:endParaRPr kumimoji="0" lang="en-US" sz="2400" b="0" i="0" u="none" strike="noStrike" cap="none" normalizeH="0" baseline="0" dirty="0">
            <a:ln/>
            <a:effectLst/>
            <a:latin typeface="Elephant"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effectLst/>
              <a:latin typeface="Elephant" pitchFamily="18" charset="0"/>
              <a:cs typeface="Arial" pitchFamily="34" charset="0"/>
            </a:rPr>
            <a:t>By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effectLst/>
              <a:latin typeface="Elephant" pitchFamily="18" charset="0"/>
              <a:cs typeface="Arial" pitchFamily="34" charset="0"/>
            </a:rPr>
            <a:t>Moist </a:t>
          </a:r>
          <a:r>
            <a:rPr kumimoji="0" lang="en-US" sz="2400" b="0" i="0" u="none" strike="noStrike" cap="none" normalizeH="0" baseline="0" dirty="0">
              <a:ln/>
              <a:solidFill>
                <a:schemeClr val="bg1"/>
              </a:solidFill>
              <a:effectLst/>
              <a:latin typeface="Elephant" pitchFamily="18" charset="0"/>
              <a:cs typeface="Arial" pitchFamily="34" charset="0"/>
            </a:rPr>
            <a:t>heat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Elephant" pitchFamily="18" charset="0"/>
            <a:cs typeface="Arial" pitchFamily="34" charset="0"/>
          </a:endParaRPr>
        </a:p>
      </dgm:t>
    </dgm:pt>
    <dgm:pt modelId="{0AD3D140-5A1E-42AA-9625-2744A4202ED0}" type="parTrans" cxnId="{A53322D4-5F8A-4D2C-B173-8CD4A87488D0}">
      <dgm:prSet/>
      <dgm:spPr/>
      <dgm:t>
        <a:bodyPr/>
        <a:lstStyle/>
        <a:p>
          <a:endParaRPr lang="en-US"/>
        </a:p>
      </dgm:t>
    </dgm:pt>
    <dgm:pt modelId="{0E21756B-75CE-453E-9550-CDA811106448}" type="sibTrans" cxnId="{A53322D4-5F8A-4D2C-B173-8CD4A87488D0}">
      <dgm:prSet/>
      <dgm:spPr/>
      <dgm:t>
        <a:bodyPr/>
        <a:lstStyle/>
        <a:p>
          <a:endParaRPr lang="en-US"/>
        </a:p>
      </dgm:t>
    </dgm:pt>
    <dgm:pt modelId="{A6FAB17E-0266-473F-8B92-77BBD0C35F5D}">
      <dgm:prSet custT="1"/>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effectLst/>
              <a:latin typeface="Elephant" pitchFamily="18" charset="0"/>
              <a:cs typeface="Arial" pitchFamily="34" charset="0"/>
            </a:rPr>
            <a:t>Moist heat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effectLst/>
              <a:latin typeface="Elephant" pitchFamily="18" charset="0"/>
              <a:cs typeface="Arial" pitchFamily="34" charset="0"/>
            </a:rPr>
            <a:t>Below 100</a:t>
          </a:r>
          <a:r>
            <a:rPr lang="en-IN" sz="2800" b="1" dirty="0">
              <a:latin typeface="Arial" pitchFamily="34" charset="0"/>
              <a:cs typeface="Arial" pitchFamily="34" charset="0"/>
            </a:rPr>
            <a:t>˚</a:t>
          </a:r>
          <a:r>
            <a:rPr kumimoji="0" lang="en-US" sz="2300" b="0" i="0" u="none" strike="noStrike" cap="none" normalizeH="0" baseline="0" dirty="0">
              <a:ln/>
              <a:effectLst/>
              <a:latin typeface="Elephant" pitchFamily="18" charset="0"/>
              <a:cs typeface="Arial" pitchFamily="34" charset="0"/>
            </a:rPr>
            <a:t>C</a:t>
          </a:r>
        </a:p>
      </dgm:t>
    </dgm:pt>
    <dgm:pt modelId="{1BC62AD2-2703-45B1-A35B-AA8D69C96285}" type="parTrans" cxnId="{2CF14599-7ACF-4714-8B81-8C1232896B60}">
      <dgm:prSet/>
      <dgm:spPr/>
      <dgm:t>
        <a:bodyPr/>
        <a:lstStyle/>
        <a:p>
          <a:endParaRPr lang="en-US"/>
        </a:p>
      </dgm:t>
    </dgm:pt>
    <dgm:pt modelId="{8C3966E6-2B97-4CBD-ABC1-2D707E945446}" type="sibTrans" cxnId="{2CF14599-7ACF-4714-8B81-8C1232896B60}">
      <dgm:prSet/>
      <dgm:spPr/>
      <dgm:t>
        <a:bodyPr/>
        <a:lstStyle/>
        <a:p>
          <a:endParaRPr lang="en-US"/>
        </a:p>
      </dgm:t>
    </dgm:pt>
    <dgm:pt modelId="{3C639496-0D12-4005-879A-FBB8F0CFB2F8}">
      <dgm:prSet/>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effectLst/>
              <a:latin typeface="Elephant" pitchFamily="18" charset="0"/>
              <a:cs typeface="Arial" pitchFamily="34" charset="0"/>
            </a:rPr>
            <a:t>e.g.. pasteurization</a:t>
          </a:r>
        </a:p>
      </dgm:t>
    </dgm:pt>
    <dgm:pt modelId="{B82E2CC3-9C90-4A84-9F73-069D6C32EC73}" type="parTrans" cxnId="{012A19C2-4515-4AA5-882C-C264635E11FE}">
      <dgm:prSet/>
      <dgm:spPr/>
      <dgm:t>
        <a:bodyPr/>
        <a:lstStyle/>
        <a:p>
          <a:endParaRPr lang="en-US"/>
        </a:p>
      </dgm:t>
    </dgm:pt>
    <dgm:pt modelId="{CBDEEB4D-ECE5-4EAE-B500-15ACD037D276}" type="sibTrans" cxnId="{012A19C2-4515-4AA5-882C-C264635E11FE}">
      <dgm:prSet/>
      <dgm:spPr/>
      <dgm:t>
        <a:bodyPr/>
        <a:lstStyle/>
        <a:p>
          <a:endParaRPr lang="en-US"/>
        </a:p>
      </dgm:t>
    </dgm:pt>
    <dgm:pt modelId="{F1E20980-FD66-4714-8849-DB8F60B82E43}">
      <dgm:prSet custT="1"/>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effectLst/>
              <a:latin typeface="Elephant" pitchFamily="18" charset="0"/>
              <a:cs typeface="Arial" pitchFamily="34" charset="0"/>
            </a:rPr>
            <a:t>Moist 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effectLst/>
              <a:latin typeface="Elephant" pitchFamily="18" charset="0"/>
              <a:cs typeface="Arial" pitchFamily="34" charset="0"/>
            </a:rPr>
            <a:t>At 100</a:t>
          </a:r>
          <a:r>
            <a:rPr lang="en-IN" sz="3200" b="1" dirty="0">
              <a:latin typeface="Arial" pitchFamily="34" charset="0"/>
              <a:cs typeface="Arial" pitchFamily="34" charset="0"/>
            </a:rPr>
            <a:t>˚</a:t>
          </a:r>
          <a:r>
            <a:rPr kumimoji="0" lang="en-US" sz="3200" b="0" i="0" u="none" strike="noStrike" cap="none" normalizeH="0" baseline="0" dirty="0">
              <a:ln/>
              <a:effectLst/>
              <a:latin typeface="Elephant" pitchFamily="18" charset="0"/>
              <a:cs typeface="Arial" pitchFamily="34" charset="0"/>
            </a:rPr>
            <a:t>C</a:t>
          </a:r>
        </a:p>
      </dgm:t>
    </dgm:pt>
    <dgm:pt modelId="{E341A78E-5824-452C-9A2A-8FA4C215A625}" type="parTrans" cxnId="{FA04D0B6-17CD-44AA-856C-24024630D13D}">
      <dgm:prSet/>
      <dgm:spPr/>
      <dgm:t>
        <a:bodyPr/>
        <a:lstStyle/>
        <a:p>
          <a:endParaRPr lang="en-US"/>
        </a:p>
      </dgm:t>
    </dgm:pt>
    <dgm:pt modelId="{8E081499-D40D-45C4-92C2-ED7C6EB707C5}" type="sibTrans" cxnId="{FA04D0B6-17CD-44AA-856C-24024630D13D}">
      <dgm:prSet/>
      <dgm:spPr/>
      <dgm:t>
        <a:bodyPr/>
        <a:lstStyle/>
        <a:p>
          <a:endParaRPr lang="en-US"/>
        </a:p>
      </dgm:t>
    </dgm:pt>
    <dgm:pt modelId="{4FB7CD24-3E7C-4D89-B9BD-01505733A45C}">
      <dgm:prSet/>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effectLst/>
              <a:latin typeface="Elephant" pitchFamily="18" charset="0"/>
              <a:cs typeface="Arial" pitchFamily="34" charset="0"/>
            </a:rPr>
            <a:t>Boiling</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err="1">
              <a:ln/>
              <a:effectLst/>
              <a:latin typeface="Elephant" pitchFamily="18" charset="0"/>
              <a:cs typeface="Arial" pitchFamily="34" charset="0"/>
            </a:rPr>
            <a:t>Tyndallization</a:t>
          </a:r>
          <a:endParaRPr kumimoji="0" lang="en-US" b="0" i="0" u="none" strike="noStrike" cap="none" normalizeH="0" baseline="0" dirty="0">
            <a:ln/>
            <a:effectLst/>
            <a:latin typeface="Elephant"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a:ln/>
            <a:effectLst/>
            <a:latin typeface="Elephant" pitchFamily="18" charset="0"/>
            <a:cs typeface="Arial" pitchFamily="34" charset="0"/>
          </a:endParaRPr>
        </a:p>
      </dgm:t>
    </dgm:pt>
    <dgm:pt modelId="{6C49F4C4-E7E2-414F-86FA-E31E20689E4A}" type="parTrans" cxnId="{3C38A3EA-62DC-44E7-ADE2-AB981DB6091A}">
      <dgm:prSet/>
      <dgm:spPr/>
      <dgm:t>
        <a:bodyPr/>
        <a:lstStyle/>
        <a:p>
          <a:endParaRPr lang="en-US"/>
        </a:p>
      </dgm:t>
    </dgm:pt>
    <dgm:pt modelId="{9A2D3FFF-E33B-4AA0-B429-92824516681B}" type="sibTrans" cxnId="{3C38A3EA-62DC-44E7-ADE2-AB981DB6091A}">
      <dgm:prSet/>
      <dgm:spPr/>
      <dgm:t>
        <a:bodyPr/>
        <a:lstStyle/>
        <a:p>
          <a:endParaRPr lang="en-US"/>
        </a:p>
      </dgm:t>
    </dgm:pt>
    <dgm:pt modelId="{C7957B06-9A6B-4B4D-9F21-8BCA027618AF}">
      <dgm:prSet custT="1"/>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effectLst/>
              <a:latin typeface="Elephant" pitchFamily="18" charset="0"/>
              <a:cs typeface="Arial" pitchFamily="34" charset="0"/>
            </a:rPr>
            <a:t>Moist 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effectLst/>
              <a:latin typeface="Elephant" pitchFamily="18" charset="0"/>
              <a:cs typeface="Arial" pitchFamily="34" charset="0"/>
            </a:rPr>
            <a:t>At above 100</a:t>
          </a:r>
          <a:r>
            <a:rPr lang="en-IN" sz="2800" b="1" dirty="0">
              <a:latin typeface="Arial" pitchFamily="34" charset="0"/>
              <a:cs typeface="Arial" pitchFamily="34" charset="0"/>
            </a:rPr>
            <a:t>˚</a:t>
          </a:r>
          <a:r>
            <a:rPr kumimoji="0" lang="en-US" sz="2800" b="0" i="0" u="none" strike="noStrike" cap="none" normalizeH="0" baseline="0" dirty="0">
              <a:ln/>
              <a:effectLst/>
              <a:latin typeface="Elephant" pitchFamily="18" charset="0"/>
              <a:cs typeface="Arial" pitchFamily="34" charset="0"/>
            </a:rPr>
            <a:t>C</a:t>
          </a:r>
        </a:p>
      </dgm:t>
    </dgm:pt>
    <dgm:pt modelId="{79734495-1D7A-4322-8AA6-16944020E8FB}" type="parTrans" cxnId="{2BF02F4E-5FF5-4012-9712-C8F250603945}">
      <dgm:prSet/>
      <dgm:spPr/>
      <dgm:t>
        <a:bodyPr/>
        <a:lstStyle/>
        <a:p>
          <a:endParaRPr lang="en-US"/>
        </a:p>
      </dgm:t>
    </dgm:pt>
    <dgm:pt modelId="{39EF5712-E634-434C-B1FE-2F2F09453A38}" type="sibTrans" cxnId="{2BF02F4E-5FF5-4012-9712-C8F250603945}">
      <dgm:prSet/>
      <dgm:spPr/>
      <dgm:t>
        <a:bodyPr/>
        <a:lstStyle/>
        <a:p>
          <a:endParaRPr lang="en-US"/>
        </a:p>
      </dgm:t>
    </dgm:pt>
    <dgm:pt modelId="{C27D5C1C-8898-4A40-A5CF-17CF272BA709}">
      <dgm:prSet/>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effectLst/>
              <a:latin typeface="Elephant" pitchFamily="18" charset="0"/>
              <a:cs typeface="Arial" pitchFamily="34" charset="0"/>
            </a:rPr>
            <a:t>Autoclave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effectLst/>
            <a:latin typeface="Elephant" pitchFamily="18" charset="0"/>
            <a:cs typeface="Arial" pitchFamily="34" charset="0"/>
          </a:endParaRPr>
        </a:p>
      </dgm:t>
    </dgm:pt>
    <dgm:pt modelId="{3361BB94-9828-48A0-AFCD-018BDB9906A9}" type="parTrans" cxnId="{40D17376-0FE5-43F2-AF50-09424AD0FA83}">
      <dgm:prSet/>
      <dgm:spPr/>
      <dgm:t>
        <a:bodyPr/>
        <a:lstStyle/>
        <a:p>
          <a:endParaRPr lang="en-US"/>
        </a:p>
      </dgm:t>
    </dgm:pt>
    <dgm:pt modelId="{67A5DE41-CA5E-4ECC-A269-4BDB739DB250}" type="sibTrans" cxnId="{40D17376-0FE5-43F2-AF50-09424AD0FA83}">
      <dgm:prSet/>
      <dgm:spPr/>
      <dgm:t>
        <a:bodyPr/>
        <a:lstStyle/>
        <a:p>
          <a:endParaRPr lang="en-US"/>
        </a:p>
      </dgm:t>
    </dgm:pt>
    <dgm:pt modelId="{37877864-BBD7-4A80-BC72-3C7AD4332FB3}" type="pres">
      <dgm:prSet presAssocID="{44C14BAE-0DC4-46B9-8DA7-2950355F6271}" presName="hierChild1" presStyleCnt="0">
        <dgm:presLayoutVars>
          <dgm:orgChart val="1"/>
          <dgm:chPref val="1"/>
          <dgm:dir/>
          <dgm:animOne val="branch"/>
          <dgm:animLvl val="lvl"/>
          <dgm:resizeHandles/>
        </dgm:presLayoutVars>
      </dgm:prSet>
      <dgm:spPr/>
    </dgm:pt>
    <dgm:pt modelId="{AC6FB04E-6C1C-4586-B2F2-7DCF97A67F1E}" type="pres">
      <dgm:prSet presAssocID="{78BA38EE-61AA-4A8A-B0A6-7A4E563E896D}" presName="hierRoot1" presStyleCnt="0">
        <dgm:presLayoutVars>
          <dgm:hierBranch/>
        </dgm:presLayoutVars>
      </dgm:prSet>
      <dgm:spPr/>
    </dgm:pt>
    <dgm:pt modelId="{3AEDA115-F9E6-45C9-8486-094FD06771BF}" type="pres">
      <dgm:prSet presAssocID="{78BA38EE-61AA-4A8A-B0A6-7A4E563E896D}" presName="rootComposite1" presStyleCnt="0"/>
      <dgm:spPr/>
    </dgm:pt>
    <dgm:pt modelId="{72DA5722-11F1-4CCC-B26A-BFE75AB0BA65}" type="pres">
      <dgm:prSet presAssocID="{78BA38EE-61AA-4A8A-B0A6-7A4E563E896D}" presName="rootText1" presStyleLbl="node0" presStyleIdx="0" presStyleCnt="1" custScaleX="164737" custScaleY="126326" custLinFactNeighborX="-2087" custLinFactNeighborY="-39487">
        <dgm:presLayoutVars>
          <dgm:chPref val="3"/>
        </dgm:presLayoutVars>
      </dgm:prSet>
      <dgm:spPr/>
      <dgm:t>
        <a:bodyPr/>
        <a:lstStyle/>
        <a:p>
          <a:endParaRPr lang="en-US"/>
        </a:p>
      </dgm:t>
    </dgm:pt>
    <dgm:pt modelId="{914FE8EF-CD9B-4FD1-9E7B-ADDAAE59EEFD}" type="pres">
      <dgm:prSet presAssocID="{78BA38EE-61AA-4A8A-B0A6-7A4E563E896D}" presName="rootConnector1" presStyleLbl="node1" presStyleIdx="0" presStyleCnt="0"/>
      <dgm:spPr/>
      <dgm:t>
        <a:bodyPr/>
        <a:lstStyle/>
        <a:p>
          <a:endParaRPr lang="en-US"/>
        </a:p>
      </dgm:t>
    </dgm:pt>
    <dgm:pt modelId="{E3F215BE-0E07-4AEB-BF76-9103B7E01F76}" type="pres">
      <dgm:prSet presAssocID="{78BA38EE-61AA-4A8A-B0A6-7A4E563E896D}" presName="hierChild2" presStyleCnt="0"/>
      <dgm:spPr/>
    </dgm:pt>
    <dgm:pt modelId="{DF2BC510-85B9-479C-816C-74FFB1578A8F}" type="pres">
      <dgm:prSet presAssocID="{1BC62AD2-2703-45B1-A35B-AA8D69C96285}" presName="Name35" presStyleLbl="parChTrans1D2" presStyleIdx="0" presStyleCnt="3"/>
      <dgm:spPr/>
      <dgm:t>
        <a:bodyPr/>
        <a:lstStyle/>
        <a:p>
          <a:endParaRPr lang="en-US"/>
        </a:p>
      </dgm:t>
    </dgm:pt>
    <dgm:pt modelId="{52623805-258C-45C8-83B8-3277F603875C}" type="pres">
      <dgm:prSet presAssocID="{A6FAB17E-0266-473F-8B92-77BBD0C35F5D}" presName="hierRoot2" presStyleCnt="0">
        <dgm:presLayoutVars>
          <dgm:hierBranch/>
        </dgm:presLayoutVars>
      </dgm:prSet>
      <dgm:spPr/>
    </dgm:pt>
    <dgm:pt modelId="{34B61165-EEF0-4D0F-9E53-1AC2707F6897}" type="pres">
      <dgm:prSet presAssocID="{A6FAB17E-0266-473F-8B92-77BBD0C35F5D}" presName="rootComposite" presStyleCnt="0"/>
      <dgm:spPr/>
    </dgm:pt>
    <dgm:pt modelId="{3E852B01-CF63-40D1-A10D-1C2270663F3D}" type="pres">
      <dgm:prSet presAssocID="{A6FAB17E-0266-473F-8B92-77BBD0C35F5D}" presName="rootText" presStyleLbl="node2" presStyleIdx="0" presStyleCnt="3" custScaleY="109858">
        <dgm:presLayoutVars>
          <dgm:chPref val="3"/>
        </dgm:presLayoutVars>
      </dgm:prSet>
      <dgm:spPr/>
      <dgm:t>
        <a:bodyPr/>
        <a:lstStyle/>
        <a:p>
          <a:endParaRPr lang="en-US"/>
        </a:p>
      </dgm:t>
    </dgm:pt>
    <dgm:pt modelId="{B1C30EDB-CCA5-4959-8EF0-1E6C469B24B3}" type="pres">
      <dgm:prSet presAssocID="{A6FAB17E-0266-473F-8B92-77BBD0C35F5D}" presName="rootConnector" presStyleLbl="node2" presStyleIdx="0" presStyleCnt="3"/>
      <dgm:spPr/>
      <dgm:t>
        <a:bodyPr/>
        <a:lstStyle/>
        <a:p>
          <a:endParaRPr lang="en-US"/>
        </a:p>
      </dgm:t>
    </dgm:pt>
    <dgm:pt modelId="{C2765764-CCC3-4DA2-909C-2E0496119EFE}" type="pres">
      <dgm:prSet presAssocID="{A6FAB17E-0266-473F-8B92-77BBD0C35F5D}" presName="hierChild4" presStyleCnt="0"/>
      <dgm:spPr/>
    </dgm:pt>
    <dgm:pt modelId="{052937E6-C8DA-4D59-8F59-8F5EEF3569DE}" type="pres">
      <dgm:prSet presAssocID="{B82E2CC3-9C90-4A84-9F73-069D6C32EC73}" presName="Name35" presStyleLbl="parChTrans1D3" presStyleIdx="0" presStyleCnt="3"/>
      <dgm:spPr/>
      <dgm:t>
        <a:bodyPr/>
        <a:lstStyle/>
        <a:p>
          <a:endParaRPr lang="en-US"/>
        </a:p>
      </dgm:t>
    </dgm:pt>
    <dgm:pt modelId="{74C6DA6D-FF2B-41BC-85A9-F16047EC6DC1}" type="pres">
      <dgm:prSet presAssocID="{3C639496-0D12-4005-879A-FBB8F0CFB2F8}" presName="hierRoot2" presStyleCnt="0">
        <dgm:presLayoutVars>
          <dgm:hierBranch val="r"/>
        </dgm:presLayoutVars>
      </dgm:prSet>
      <dgm:spPr/>
    </dgm:pt>
    <dgm:pt modelId="{F08FBC08-C605-47A3-96C8-24DFDF31942C}" type="pres">
      <dgm:prSet presAssocID="{3C639496-0D12-4005-879A-FBB8F0CFB2F8}" presName="rootComposite" presStyleCnt="0"/>
      <dgm:spPr/>
    </dgm:pt>
    <dgm:pt modelId="{ACD325C0-EA6A-46F5-B280-03C8631437D3}" type="pres">
      <dgm:prSet presAssocID="{3C639496-0D12-4005-879A-FBB8F0CFB2F8}" presName="rootText" presStyleLbl="node3" presStyleIdx="0" presStyleCnt="3">
        <dgm:presLayoutVars>
          <dgm:chPref val="3"/>
        </dgm:presLayoutVars>
      </dgm:prSet>
      <dgm:spPr/>
      <dgm:t>
        <a:bodyPr/>
        <a:lstStyle/>
        <a:p>
          <a:endParaRPr lang="en-US"/>
        </a:p>
      </dgm:t>
    </dgm:pt>
    <dgm:pt modelId="{8E5749A0-0BD8-4424-8204-DFC3ED786097}" type="pres">
      <dgm:prSet presAssocID="{3C639496-0D12-4005-879A-FBB8F0CFB2F8}" presName="rootConnector" presStyleLbl="node3" presStyleIdx="0" presStyleCnt="3"/>
      <dgm:spPr/>
      <dgm:t>
        <a:bodyPr/>
        <a:lstStyle/>
        <a:p>
          <a:endParaRPr lang="en-US"/>
        </a:p>
      </dgm:t>
    </dgm:pt>
    <dgm:pt modelId="{72786279-CB92-42CB-818F-A0E95207D112}" type="pres">
      <dgm:prSet presAssocID="{3C639496-0D12-4005-879A-FBB8F0CFB2F8}" presName="hierChild4" presStyleCnt="0"/>
      <dgm:spPr/>
    </dgm:pt>
    <dgm:pt modelId="{98703B6D-3FA9-405C-B925-84DF57DB124E}" type="pres">
      <dgm:prSet presAssocID="{3C639496-0D12-4005-879A-FBB8F0CFB2F8}" presName="hierChild5" presStyleCnt="0"/>
      <dgm:spPr/>
    </dgm:pt>
    <dgm:pt modelId="{AE703638-535B-49B1-82F4-E9628E421D35}" type="pres">
      <dgm:prSet presAssocID="{A6FAB17E-0266-473F-8B92-77BBD0C35F5D}" presName="hierChild5" presStyleCnt="0"/>
      <dgm:spPr/>
    </dgm:pt>
    <dgm:pt modelId="{25113847-207E-419C-86AE-C7623A93A38E}" type="pres">
      <dgm:prSet presAssocID="{E341A78E-5824-452C-9A2A-8FA4C215A625}" presName="Name35" presStyleLbl="parChTrans1D2" presStyleIdx="1" presStyleCnt="3"/>
      <dgm:spPr/>
      <dgm:t>
        <a:bodyPr/>
        <a:lstStyle/>
        <a:p>
          <a:endParaRPr lang="en-US"/>
        </a:p>
      </dgm:t>
    </dgm:pt>
    <dgm:pt modelId="{562358F0-A606-4505-8297-07517D4E0D1B}" type="pres">
      <dgm:prSet presAssocID="{F1E20980-FD66-4714-8849-DB8F60B82E43}" presName="hierRoot2" presStyleCnt="0">
        <dgm:presLayoutVars>
          <dgm:hierBranch/>
        </dgm:presLayoutVars>
      </dgm:prSet>
      <dgm:spPr/>
    </dgm:pt>
    <dgm:pt modelId="{6FBE2557-FD6E-4FA9-81CF-FF9712814625}" type="pres">
      <dgm:prSet presAssocID="{F1E20980-FD66-4714-8849-DB8F60B82E43}" presName="rootComposite" presStyleCnt="0"/>
      <dgm:spPr/>
    </dgm:pt>
    <dgm:pt modelId="{7A723268-2C7A-4480-B217-118C040C55A0}" type="pres">
      <dgm:prSet presAssocID="{F1E20980-FD66-4714-8849-DB8F60B82E43}" presName="rootText" presStyleLbl="node2" presStyleIdx="1" presStyleCnt="3">
        <dgm:presLayoutVars>
          <dgm:chPref val="3"/>
        </dgm:presLayoutVars>
      </dgm:prSet>
      <dgm:spPr/>
      <dgm:t>
        <a:bodyPr/>
        <a:lstStyle/>
        <a:p>
          <a:endParaRPr lang="en-US"/>
        </a:p>
      </dgm:t>
    </dgm:pt>
    <dgm:pt modelId="{FF78101C-E7C2-433F-B19B-CA0AFB24A560}" type="pres">
      <dgm:prSet presAssocID="{F1E20980-FD66-4714-8849-DB8F60B82E43}" presName="rootConnector" presStyleLbl="node2" presStyleIdx="1" presStyleCnt="3"/>
      <dgm:spPr/>
      <dgm:t>
        <a:bodyPr/>
        <a:lstStyle/>
        <a:p>
          <a:endParaRPr lang="en-US"/>
        </a:p>
      </dgm:t>
    </dgm:pt>
    <dgm:pt modelId="{693C3513-F8AE-4B3E-9774-3E4BF58B3388}" type="pres">
      <dgm:prSet presAssocID="{F1E20980-FD66-4714-8849-DB8F60B82E43}" presName="hierChild4" presStyleCnt="0"/>
      <dgm:spPr/>
    </dgm:pt>
    <dgm:pt modelId="{B7A37BF8-A72A-4634-8DA0-0781362127AD}" type="pres">
      <dgm:prSet presAssocID="{6C49F4C4-E7E2-414F-86FA-E31E20689E4A}" presName="Name35" presStyleLbl="parChTrans1D3" presStyleIdx="1" presStyleCnt="3"/>
      <dgm:spPr/>
      <dgm:t>
        <a:bodyPr/>
        <a:lstStyle/>
        <a:p>
          <a:endParaRPr lang="en-US"/>
        </a:p>
      </dgm:t>
    </dgm:pt>
    <dgm:pt modelId="{65CA34C4-3AE9-4CDB-A536-E65B9DA11CDA}" type="pres">
      <dgm:prSet presAssocID="{4FB7CD24-3E7C-4D89-B9BD-01505733A45C}" presName="hierRoot2" presStyleCnt="0">
        <dgm:presLayoutVars>
          <dgm:hierBranch val="r"/>
        </dgm:presLayoutVars>
      </dgm:prSet>
      <dgm:spPr/>
    </dgm:pt>
    <dgm:pt modelId="{584FB9C1-7C22-4C1C-BEA4-A631C7736EC0}" type="pres">
      <dgm:prSet presAssocID="{4FB7CD24-3E7C-4D89-B9BD-01505733A45C}" presName="rootComposite" presStyleCnt="0"/>
      <dgm:spPr/>
    </dgm:pt>
    <dgm:pt modelId="{8C114C61-BAC6-4F45-91FC-DAD98E0E9733}" type="pres">
      <dgm:prSet presAssocID="{4FB7CD24-3E7C-4D89-B9BD-01505733A45C}" presName="rootText" presStyleLbl="node3" presStyleIdx="1" presStyleCnt="3" custLinFactNeighborY="13107">
        <dgm:presLayoutVars>
          <dgm:chPref val="3"/>
        </dgm:presLayoutVars>
      </dgm:prSet>
      <dgm:spPr/>
      <dgm:t>
        <a:bodyPr/>
        <a:lstStyle/>
        <a:p>
          <a:endParaRPr lang="en-US"/>
        </a:p>
      </dgm:t>
    </dgm:pt>
    <dgm:pt modelId="{AA547408-9D1A-4E54-B44A-90DCD6FB5534}" type="pres">
      <dgm:prSet presAssocID="{4FB7CD24-3E7C-4D89-B9BD-01505733A45C}" presName="rootConnector" presStyleLbl="node3" presStyleIdx="1" presStyleCnt="3"/>
      <dgm:spPr/>
      <dgm:t>
        <a:bodyPr/>
        <a:lstStyle/>
        <a:p>
          <a:endParaRPr lang="en-US"/>
        </a:p>
      </dgm:t>
    </dgm:pt>
    <dgm:pt modelId="{B9BCEC73-D43A-427C-9058-23EB5C7CE1CC}" type="pres">
      <dgm:prSet presAssocID="{4FB7CD24-3E7C-4D89-B9BD-01505733A45C}" presName="hierChild4" presStyleCnt="0"/>
      <dgm:spPr/>
    </dgm:pt>
    <dgm:pt modelId="{3A9DDD12-5C5E-4C65-80C3-6A403DFFDD81}" type="pres">
      <dgm:prSet presAssocID="{4FB7CD24-3E7C-4D89-B9BD-01505733A45C}" presName="hierChild5" presStyleCnt="0"/>
      <dgm:spPr/>
    </dgm:pt>
    <dgm:pt modelId="{0C7BBA7D-B8E6-40F6-A59F-15370C0C659D}" type="pres">
      <dgm:prSet presAssocID="{F1E20980-FD66-4714-8849-DB8F60B82E43}" presName="hierChild5" presStyleCnt="0"/>
      <dgm:spPr/>
    </dgm:pt>
    <dgm:pt modelId="{54AFC75D-B8F3-49C5-A639-D43DD0348868}" type="pres">
      <dgm:prSet presAssocID="{79734495-1D7A-4322-8AA6-16944020E8FB}" presName="Name35" presStyleLbl="parChTrans1D2" presStyleIdx="2" presStyleCnt="3"/>
      <dgm:spPr/>
      <dgm:t>
        <a:bodyPr/>
        <a:lstStyle/>
        <a:p>
          <a:endParaRPr lang="en-US"/>
        </a:p>
      </dgm:t>
    </dgm:pt>
    <dgm:pt modelId="{96D9B616-E48E-4145-A23F-5FAFE34571E0}" type="pres">
      <dgm:prSet presAssocID="{C7957B06-9A6B-4B4D-9F21-8BCA027618AF}" presName="hierRoot2" presStyleCnt="0">
        <dgm:presLayoutVars>
          <dgm:hierBranch/>
        </dgm:presLayoutVars>
      </dgm:prSet>
      <dgm:spPr/>
    </dgm:pt>
    <dgm:pt modelId="{E99A1C39-A954-4D97-BE0D-DD70B177361B}" type="pres">
      <dgm:prSet presAssocID="{C7957B06-9A6B-4B4D-9F21-8BCA027618AF}" presName="rootComposite" presStyleCnt="0"/>
      <dgm:spPr/>
    </dgm:pt>
    <dgm:pt modelId="{E99E779E-3867-4A82-A731-F79780DBE202}" type="pres">
      <dgm:prSet presAssocID="{C7957B06-9A6B-4B4D-9F21-8BCA027618AF}" presName="rootText" presStyleLbl="node2" presStyleIdx="2" presStyleCnt="3">
        <dgm:presLayoutVars>
          <dgm:chPref val="3"/>
        </dgm:presLayoutVars>
      </dgm:prSet>
      <dgm:spPr/>
      <dgm:t>
        <a:bodyPr/>
        <a:lstStyle/>
        <a:p>
          <a:endParaRPr lang="en-US"/>
        </a:p>
      </dgm:t>
    </dgm:pt>
    <dgm:pt modelId="{3741FBFC-3B6A-4F70-A4D9-CCA9959695C3}" type="pres">
      <dgm:prSet presAssocID="{C7957B06-9A6B-4B4D-9F21-8BCA027618AF}" presName="rootConnector" presStyleLbl="node2" presStyleIdx="2" presStyleCnt="3"/>
      <dgm:spPr/>
      <dgm:t>
        <a:bodyPr/>
        <a:lstStyle/>
        <a:p>
          <a:endParaRPr lang="en-US"/>
        </a:p>
      </dgm:t>
    </dgm:pt>
    <dgm:pt modelId="{D5C66E1C-ED30-4EC6-A317-9D9F6D8E3A41}" type="pres">
      <dgm:prSet presAssocID="{C7957B06-9A6B-4B4D-9F21-8BCA027618AF}" presName="hierChild4" presStyleCnt="0"/>
      <dgm:spPr/>
    </dgm:pt>
    <dgm:pt modelId="{95B4FA80-B0B8-48AC-8DEA-E3778EC4717A}" type="pres">
      <dgm:prSet presAssocID="{3361BB94-9828-48A0-AFCD-018BDB9906A9}" presName="Name35" presStyleLbl="parChTrans1D3" presStyleIdx="2" presStyleCnt="3"/>
      <dgm:spPr/>
      <dgm:t>
        <a:bodyPr/>
        <a:lstStyle/>
        <a:p>
          <a:endParaRPr lang="en-US"/>
        </a:p>
      </dgm:t>
    </dgm:pt>
    <dgm:pt modelId="{89F9EE67-8E27-4B64-AE7C-70DD1CAA8623}" type="pres">
      <dgm:prSet presAssocID="{C27D5C1C-8898-4A40-A5CF-17CF272BA709}" presName="hierRoot2" presStyleCnt="0">
        <dgm:presLayoutVars>
          <dgm:hierBranch val="r"/>
        </dgm:presLayoutVars>
      </dgm:prSet>
      <dgm:spPr/>
    </dgm:pt>
    <dgm:pt modelId="{2D079BE5-4A38-4B09-BEEA-E198ED3DB18A}" type="pres">
      <dgm:prSet presAssocID="{C27D5C1C-8898-4A40-A5CF-17CF272BA709}" presName="rootComposite" presStyleCnt="0"/>
      <dgm:spPr/>
    </dgm:pt>
    <dgm:pt modelId="{429061AB-D530-48C4-8B68-81E88B1C1088}" type="pres">
      <dgm:prSet presAssocID="{C27D5C1C-8898-4A40-A5CF-17CF272BA709}" presName="rootText" presStyleLbl="node3" presStyleIdx="2" presStyleCnt="3" custLinFactNeighborY="18352">
        <dgm:presLayoutVars>
          <dgm:chPref val="3"/>
        </dgm:presLayoutVars>
      </dgm:prSet>
      <dgm:spPr/>
      <dgm:t>
        <a:bodyPr/>
        <a:lstStyle/>
        <a:p>
          <a:endParaRPr lang="en-US"/>
        </a:p>
      </dgm:t>
    </dgm:pt>
    <dgm:pt modelId="{740FC28B-2A33-412B-A4AB-DD57416D5563}" type="pres">
      <dgm:prSet presAssocID="{C27D5C1C-8898-4A40-A5CF-17CF272BA709}" presName="rootConnector" presStyleLbl="node3" presStyleIdx="2" presStyleCnt="3"/>
      <dgm:spPr/>
      <dgm:t>
        <a:bodyPr/>
        <a:lstStyle/>
        <a:p>
          <a:endParaRPr lang="en-US"/>
        </a:p>
      </dgm:t>
    </dgm:pt>
    <dgm:pt modelId="{1A75DF33-067C-4A79-AC5A-9015748901CA}" type="pres">
      <dgm:prSet presAssocID="{C27D5C1C-8898-4A40-A5CF-17CF272BA709}" presName="hierChild4" presStyleCnt="0"/>
      <dgm:spPr/>
    </dgm:pt>
    <dgm:pt modelId="{E6A61587-2399-4DC6-96C8-14BD46839C17}" type="pres">
      <dgm:prSet presAssocID="{C27D5C1C-8898-4A40-A5CF-17CF272BA709}" presName="hierChild5" presStyleCnt="0"/>
      <dgm:spPr/>
    </dgm:pt>
    <dgm:pt modelId="{3142B248-08BB-4FD4-9F5F-B0C5E929CB8F}" type="pres">
      <dgm:prSet presAssocID="{C7957B06-9A6B-4B4D-9F21-8BCA027618AF}" presName="hierChild5" presStyleCnt="0"/>
      <dgm:spPr/>
    </dgm:pt>
    <dgm:pt modelId="{C025C4C6-6A3D-4A0A-B4C5-928F89B48962}" type="pres">
      <dgm:prSet presAssocID="{78BA38EE-61AA-4A8A-B0A6-7A4E563E896D}" presName="hierChild3" presStyleCnt="0"/>
      <dgm:spPr/>
    </dgm:pt>
  </dgm:ptLst>
  <dgm:cxnLst>
    <dgm:cxn modelId="{1AF30F8C-C7F3-4CF4-84A1-5BF11A20C2A4}" type="presOf" srcId="{3361BB94-9828-48A0-AFCD-018BDB9906A9}" destId="{95B4FA80-B0B8-48AC-8DEA-E3778EC4717A}" srcOrd="0" destOrd="0" presId="urn:microsoft.com/office/officeart/2005/8/layout/orgChart1"/>
    <dgm:cxn modelId="{729D79AA-AD57-4565-8BBE-AC705830A01E}" type="presOf" srcId="{78BA38EE-61AA-4A8A-B0A6-7A4E563E896D}" destId="{914FE8EF-CD9B-4FD1-9E7B-ADDAAE59EEFD}" srcOrd="1" destOrd="0" presId="urn:microsoft.com/office/officeart/2005/8/layout/orgChart1"/>
    <dgm:cxn modelId="{2BF02F4E-5FF5-4012-9712-C8F250603945}" srcId="{78BA38EE-61AA-4A8A-B0A6-7A4E563E896D}" destId="{C7957B06-9A6B-4B4D-9F21-8BCA027618AF}" srcOrd="2" destOrd="0" parTransId="{79734495-1D7A-4322-8AA6-16944020E8FB}" sibTransId="{39EF5712-E634-434C-B1FE-2F2F09453A38}"/>
    <dgm:cxn modelId="{DC29BA58-DDB7-472D-A2BD-5ADB28CC582A}" type="presOf" srcId="{A6FAB17E-0266-473F-8B92-77BBD0C35F5D}" destId="{3E852B01-CF63-40D1-A10D-1C2270663F3D}" srcOrd="0" destOrd="0" presId="urn:microsoft.com/office/officeart/2005/8/layout/orgChart1"/>
    <dgm:cxn modelId="{0A89B222-6026-491D-903B-809AF8352A45}" type="presOf" srcId="{78BA38EE-61AA-4A8A-B0A6-7A4E563E896D}" destId="{72DA5722-11F1-4CCC-B26A-BFE75AB0BA65}" srcOrd="0" destOrd="0" presId="urn:microsoft.com/office/officeart/2005/8/layout/orgChart1"/>
    <dgm:cxn modelId="{FA04D0B6-17CD-44AA-856C-24024630D13D}" srcId="{78BA38EE-61AA-4A8A-B0A6-7A4E563E896D}" destId="{F1E20980-FD66-4714-8849-DB8F60B82E43}" srcOrd="1" destOrd="0" parTransId="{E341A78E-5824-452C-9A2A-8FA4C215A625}" sibTransId="{8E081499-D40D-45C4-92C2-ED7C6EB707C5}"/>
    <dgm:cxn modelId="{40D17376-0FE5-43F2-AF50-09424AD0FA83}" srcId="{C7957B06-9A6B-4B4D-9F21-8BCA027618AF}" destId="{C27D5C1C-8898-4A40-A5CF-17CF272BA709}" srcOrd="0" destOrd="0" parTransId="{3361BB94-9828-48A0-AFCD-018BDB9906A9}" sibTransId="{67A5DE41-CA5E-4ECC-A269-4BDB739DB250}"/>
    <dgm:cxn modelId="{AD5008BA-54B9-408C-8510-76C34B306873}" type="presOf" srcId="{F1E20980-FD66-4714-8849-DB8F60B82E43}" destId="{7A723268-2C7A-4480-B217-118C040C55A0}" srcOrd="0" destOrd="0" presId="urn:microsoft.com/office/officeart/2005/8/layout/orgChart1"/>
    <dgm:cxn modelId="{7E9A5AB7-5C84-4B74-8F91-B67CF0273D9D}" type="presOf" srcId="{C27D5C1C-8898-4A40-A5CF-17CF272BA709}" destId="{740FC28B-2A33-412B-A4AB-DD57416D5563}" srcOrd="1" destOrd="0" presId="urn:microsoft.com/office/officeart/2005/8/layout/orgChart1"/>
    <dgm:cxn modelId="{F8310CF6-685F-4750-8BA3-45AAAAE91637}" type="presOf" srcId="{E341A78E-5824-452C-9A2A-8FA4C215A625}" destId="{25113847-207E-419C-86AE-C7623A93A38E}" srcOrd="0" destOrd="0" presId="urn:microsoft.com/office/officeart/2005/8/layout/orgChart1"/>
    <dgm:cxn modelId="{DBBB36FA-D07D-4D6E-8B25-2776064C2BCA}" type="presOf" srcId="{C7957B06-9A6B-4B4D-9F21-8BCA027618AF}" destId="{E99E779E-3867-4A82-A731-F79780DBE202}" srcOrd="0" destOrd="0" presId="urn:microsoft.com/office/officeart/2005/8/layout/orgChart1"/>
    <dgm:cxn modelId="{2AF40D83-E382-46BF-B2ED-D8410FB6CD2C}" type="presOf" srcId="{C27D5C1C-8898-4A40-A5CF-17CF272BA709}" destId="{429061AB-D530-48C4-8B68-81E88B1C1088}" srcOrd="0" destOrd="0" presId="urn:microsoft.com/office/officeart/2005/8/layout/orgChart1"/>
    <dgm:cxn modelId="{E229307C-8466-41F1-86BF-E81D0872A332}" type="presOf" srcId="{3C639496-0D12-4005-879A-FBB8F0CFB2F8}" destId="{8E5749A0-0BD8-4424-8204-DFC3ED786097}" srcOrd="1" destOrd="0" presId="urn:microsoft.com/office/officeart/2005/8/layout/orgChart1"/>
    <dgm:cxn modelId="{2CF14599-7ACF-4714-8B81-8C1232896B60}" srcId="{78BA38EE-61AA-4A8A-B0A6-7A4E563E896D}" destId="{A6FAB17E-0266-473F-8B92-77BBD0C35F5D}" srcOrd="0" destOrd="0" parTransId="{1BC62AD2-2703-45B1-A35B-AA8D69C96285}" sibTransId="{8C3966E6-2B97-4CBD-ABC1-2D707E945446}"/>
    <dgm:cxn modelId="{5DAC2A84-5B34-4B06-80FE-6E35F4D49F59}" type="presOf" srcId="{A6FAB17E-0266-473F-8B92-77BBD0C35F5D}" destId="{B1C30EDB-CCA5-4959-8EF0-1E6C469B24B3}" srcOrd="1" destOrd="0" presId="urn:microsoft.com/office/officeart/2005/8/layout/orgChart1"/>
    <dgm:cxn modelId="{776B73EF-4C92-4846-B15A-EE1D4D5BFA1C}" type="presOf" srcId="{B82E2CC3-9C90-4A84-9F73-069D6C32EC73}" destId="{052937E6-C8DA-4D59-8F59-8F5EEF3569DE}" srcOrd="0" destOrd="0" presId="urn:microsoft.com/office/officeart/2005/8/layout/orgChart1"/>
    <dgm:cxn modelId="{C1E01F8A-C8F9-4B5B-B21B-E1012DA82E61}" type="presOf" srcId="{C7957B06-9A6B-4B4D-9F21-8BCA027618AF}" destId="{3741FBFC-3B6A-4F70-A4D9-CCA9959695C3}" srcOrd="1" destOrd="0" presId="urn:microsoft.com/office/officeart/2005/8/layout/orgChart1"/>
    <dgm:cxn modelId="{D49AB49F-1F78-4B5C-8FF7-818F3F5F4A70}" type="presOf" srcId="{F1E20980-FD66-4714-8849-DB8F60B82E43}" destId="{FF78101C-E7C2-433F-B19B-CA0AFB24A560}" srcOrd="1" destOrd="0" presId="urn:microsoft.com/office/officeart/2005/8/layout/orgChart1"/>
    <dgm:cxn modelId="{63C0ECD9-37E4-47C2-A5EE-EEF731EC443B}" type="presOf" srcId="{3C639496-0D12-4005-879A-FBB8F0CFB2F8}" destId="{ACD325C0-EA6A-46F5-B280-03C8631437D3}" srcOrd="0" destOrd="0" presId="urn:microsoft.com/office/officeart/2005/8/layout/orgChart1"/>
    <dgm:cxn modelId="{D7A400C8-D5F8-4ADE-A371-9855ED029B66}" type="presOf" srcId="{6C49F4C4-E7E2-414F-86FA-E31E20689E4A}" destId="{B7A37BF8-A72A-4634-8DA0-0781362127AD}" srcOrd="0" destOrd="0" presId="urn:microsoft.com/office/officeart/2005/8/layout/orgChart1"/>
    <dgm:cxn modelId="{3C38A3EA-62DC-44E7-ADE2-AB981DB6091A}" srcId="{F1E20980-FD66-4714-8849-DB8F60B82E43}" destId="{4FB7CD24-3E7C-4D89-B9BD-01505733A45C}" srcOrd="0" destOrd="0" parTransId="{6C49F4C4-E7E2-414F-86FA-E31E20689E4A}" sibTransId="{9A2D3FFF-E33B-4AA0-B429-92824516681B}"/>
    <dgm:cxn modelId="{EBA64F84-5749-4BA9-9D9C-DA7329D7BB0E}" type="presOf" srcId="{4FB7CD24-3E7C-4D89-B9BD-01505733A45C}" destId="{AA547408-9D1A-4E54-B44A-90DCD6FB5534}" srcOrd="1" destOrd="0" presId="urn:microsoft.com/office/officeart/2005/8/layout/orgChart1"/>
    <dgm:cxn modelId="{3E039D6F-181B-4E29-808F-440719F17BFC}" type="presOf" srcId="{1BC62AD2-2703-45B1-A35B-AA8D69C96285}" destId="{DF2BC510-85B9-479C-816C-74FFB1578A8F}" srcOrd="0" destOrd="0" presId="urn:microsoft.com/office/officeart/2005/8/layout/orgChart1"/>
    <dgm:cxn modelId="{012A19C2-4515-4AA5-882C-C264635E11FE}" srcId="{A6FAB17E-0266-473F-8B92-77BBD0C35F5D}" destId="{3C639496-0D12-4005-879A-FBB8F0CFB2F8}" srcOrd="0" destOrd="0" parTransId="{B82E2CC3-9C90-4A84-9F73-069D6C32EC73}" sibTransId="{CBDEEB4D-ECE5-4EAE-B500-15ACD037D276}"/>
    <dgm:cxn modelId="{40C9D597-1DDD-4CC4-81E7-BF21DD3C5ACB}" type="presOf" srcId="{4FB7CD24-3E7C-4D89-B9BD-01505733A45C}" destId="{8C114C61-BAC6-4F45-91FC-DAD98E0E9733}" srcOrd="0" destOrd="0" presId="urn:microsoft.com/office/officeart/2005/8/layout/orgChart1"/>
    <dgm:cxn modelId="{2AC3EA19-19D7-4E97-8B11-FF5ADFD2BB56}" type="presOf" srcId="{79734495-1D7A-4322-8AA6-16944020E8FB}" destId="{54AFC75D-B8F3-49C5-A639-D43DD0348868}" srcOrd="0" destOrd="0" presId="urn:microsoft.com/office/officeart/2005/8/layout/orgChart1"/>
    <dgm:cxn modelId="{A53322D4-5F8A-4D2C-B173-8CD4A87488D0}" srcId="{44C14BAE-0DC4-46B9-8DA7-2950355F6271}" destId="{78BA38EE-61AA-4A8A-B0A6-7A4E563E896D}" srcOrd="0" destOrd="0" parTransId="{0AD3D140-5A1E-42AA-9625-2744A4202ED0}" sibTransId="{0E21756B-75CE-453E-9550-CDA811106448}"/>
    <dgm:cxn modelId="{7BE7EB29-6E96-41CB-8553-57639A93B366}" type="presOf" srcId="{44C14BAE-0DC4-46B9-8DA7-2950355F6271}" destId="{37877864-BBD7-4A80-BC72-3C7AD4332FB3}" srcOrd="0" destOrd="0" presId="urn:microsoft.com/office/officeart/2005/8/layout/orgChart1"/>
    <dgm:cxn modelId="{A6EDAB6F-9C5D-4A81-AB34-CD89B7D57BA8}" type="presParOf" srcId="{37877864-BBD7-4A80-BC72-3C7AD4332FB3}" destId="{AC6FB04E-6C1C-4586-B2F2-7DCF97A67F1E}" srcOrd="0" destOrd="0" presId="urn:microsoft.com/office/officeart/2005/8/layout/orgChart1"/>
    <dgm:cxn modelId="{F54BD53C-6F26-44FC-8E9B-2D7AC5747573}" type="presParOf" srcId="{AC6FB04E-6C1C-4586-B2F2-7DCF97A67F1E}" destId="{3AEDA115-F9E6-45C9-8486-094FD06771BF}" srcOrd="0" destOrd="0" presId="urn:microsoft.com/office/officeart/2005/8/layout/orgChart1"/>
    <dgm:cxn modelId="{CF9327FC-0C41-43F4-B4F3-AAB42B1AE286}" type="presParOf" srcId="{3AEDA115-F9E6-45C9-8486-094FD06771BF}" destId="{72DA5722-11F1-4CCC-B26A-BFE75AB0BA65}" srcOrd="0" destOrd="0" presId="urn:microsoft.com/office/officeart/2005/8/layout/orgChart1"/>
    <dgm:cxn modelId="{F9E3C2BD-3428-4418-A5C8-2CDDEAF7DB31}" type="presParOf" srcId="{3AEDA115-F9E6-45C9-8486-094FD06771BF}" destId="{914FE8EF-CD9B-4FD1-9E7B-ADDAAE59EEFD}" srcOrd="1" destOrd="0" presId="urn:microsoft.com/office/officeart/2005/8/layout/orgChart1"/>
    <dgm:cxn modelId="{88D9B359-41B3-40AB-9D8F-339EF7648DA8}" type="presParOf" srcId="{AC6FB04E-6C1C-4586-B2F2-7DCF97A67F1E}" destId="{E3F215BE-0E07-4AEB-BF76-9103B7E01F76}" srcOrd="1" destOrd="0" presId="urn:microsoft.com/office/officeart/2005/8/layout/orgChart1"/>
    <dgm:cxn modelId="{DF0B412E-B11E-4ABD-AE10-C10541C46AC2}" type="presParOf" srcId="{E3F215BE-0E07-4AEB-BF76-9103B7E01F76}" destId="{DF2BC510-85B9-479C-816C-74FFB1578A8F}" srcOrd="0" destOrd="0" presId="urn:microsoft.com/office/officeart/2005/8/layout/orgChart1"/>
    <dgm:cxn modelId="{A8F8AE91-626A-4301-89BF-94A7993519A4}" type="presParOf" srcId="{E3F215BE-0E07-4AEB-BF76-9103B7E01F76}" destId="{52623805-258C-45C8-83B8-3277F603875C}" srcOrd="1" destOrd="0" presId="urn:microsoft.com/office/officeart/2005/8/layout/orgChart1"/>
    <dgm:cxn modelId="{BBBFA1C3-F004-4E53-952C-11B33FCC68FD}" type="presParOf" srcId="{52623805-258C-45C8-83B8-3277F603875C}" destId="{34B61165-EEF0-4D0F-9E53-1AC2707F6897}" srcOrd="0" destOrd="0" presId="urn:microsoft.com/office/officeart/2005/8/layout/orgChart1"/>
    <dgm:cxn modelId="{9E7BB3B8-EEE8-4387-A811-DD4F46146B81}" type="presParOf" srcId="{34B61165-EEF0-4D0F-9E53-1AC2707F6897}" destId="{3E852B01-CF63-40D1-A10D-1C2270663F3D}" srcOrd="0" destOrd="0" presId="urn:microsoft.com/office/officeart/2005/8/layout/orgChart1"/>
    <dgm:cxn modelId="{1755FA76-811C-4ECD-BC31-431CE9173FB2}" type="presParOf" srcId="{34B61165-EEF0-4D0F-9E53-1AC2707F6897}" destId="{B1C30EDB-CCA5-4959-8EF0-1E6C469B24B3}" srcOrd="1" destOrd="0" presId="urn:microsoft.com/office/officeart/2005/8/layout/orgChart1"/>
    <dgm:cxn modelId="{E156A507-E589-4786-8A1A-E03C17DF658E}" type="presParOf" srcId="{52623805-258C-45C8-83B8-3277F603875C}" destId="{C2765764-CCC3-4DA2-909C-2E0496119EFE}" srcOrd="1" destOrd="0" presId="urn:microsoft.com/office/officeart/2005/8/layout/orgChart1"/>
    <dgm:cxn modelId="{B15DCD0E-4B00-496F-BD9D-0A97E9B575D7}" type="presParOf" srcId="{C2765764-CCC3-4DA2-909C-2E0496119EFE}" destId="{052937E6-C8DA-4D59-8F59-8F5EEF3569DE}" srcOrd="0" destOrd="0" presId="urn:microsoft.com/office/officeart/2005/8/layout/orgChart1"/>
    <dgm:cxn modelId="{513301A7-4B80-445A-9602-9592DF93AA42}" type="presParOf" srcId="{C2765764-CCC3-4DA2-909C-2E0496119EFE}" destId="{74C6DA6D-FF2B-41BC-85A9-F16047EC6DC1}" srcOrd="1" destOrd="0" presId="urn:microsoft.com/office/officeart/2005/8/layout/orgChart1"/>
    <dgm:cxn modelId="{E873A24D-24F7-4E1D-8F12-016B34D92935}" type="presParOf" srcId="{74C6DA6D-FF2B-41BC-85A9-F16047EC6DC1}" destId="{F08FBC08-C605-47A3-96C8-24DFDF31942C}" srcOrd="0" destOrd="0" presId="urn:microsoft.com/office/officeart/2005/8/layout/orgChart1"/>
    <dgm:cxn modelId="{166362A1-6CF8-49C5-8AAF-C5717F892A83}" type="presParOf" srcId="{F08FBC08-C605-47A3-96C8-24DFDF31942C}" destId="{ACD325C0-EA6A-46F5-B280-03C8631437D3}" srcOrd="0" destOrd="0" presId="urn:microsoft.com/office/officeart/2005/8/layout/orgChart1"/>
    <dgm:cxn modelId="{F90280A4-EBC5-4276-87B4-5757685F4F82}" type="presParOf" srcId="{F08FBC08-C605-47A3-96C8-24DFDF31942C}" destId="{8E5749A0-0BD8-4424-8204-DFC3ED786097}" srcOrd="1" destOrd="0" presId="urn:microsoft.com/office/officeart/2005/8/layout/orgChart1"/>
    <dgm:cxn modelId="{DB3FEFD5-E738-401B-8559-1B22DDE58FB5}" type="presParOf" srcId="{74C6DA6D-FF2B-41BC-85A9-F16047EC6DC1}" destId="{72786279-CB92-42CB-818F-A0E95207D112}" srcOrd="1" destOrd="0" presId="urn:microsoft.com/office/officeart/2005/8/layout/orgChart1"/>
    <dgm:cxn modelId="{55131579-7430-4589-96B7-77769E269B49}" type="presParOf" srcId="{74C6DA6D-FF2B-41BC-85A9-F16047EC6DC1}" destId="{98703B6D-3FA9-405C-B925-84DF57DB124E}" srcOrd="2" destOrd="0" presId="urn:microsoft.com/office/officeart/2005/8/layout/orgChart1"/>
    <dgm:cxn modelId="{C939F0C2-4A08-4E65-B98A-5227206464F4}" type="presParOf" srcId="{52623805-258C-45C8-83B8-3277F603875C}" destId="{AE703638-535B-49B1-82F4-E9628E421D35}" srcOrd="2" destOrd="0" presId="urn:microsoft.com/office/officeart/2005/8/layout/orgChart1"/>
    <dgm:cxn modelId="{F1B2980E-64CB-41F8-93A7-8AB782B04C27}" type="presParOf" srcId="{E3F215BE-0E07-4AEB-BF76-9103B7E01F76}" destId="{25113847-207E-419C-86AE-C7623A93A38E}" srcOrd="2" destOrd="0" presId="urn:microsoft.com/office/officeart/2005/8/layout/orgChart1"/>
    <dgm:cxn modelId="{FDFD2C2E-249E-4EA6-BBA6-F72058DBD0C8}" type="presParOf" srcId="{E3F215BE-0E07-4AEB-BF76-9103B7E01F76}" destId="{562358F0-A606-4505-8297-07517D4E0D1B}" srcOrd="3" destOrd="0" presId="urn:microsoft.com/office/officeart/2005/8/layout/orgChart1"/>
    <dgm:cxn modelId="{A5CE7657-003D-43B0-827F-7F64143EBC03}" type="presParOf" srcId="{562358F0-A606-4505-8297-07517D4E0D1B}" destId="{6FBE2557-FD6E-4FA9-81CF-FF9712814625}" srcOrd="0" destOrd="0" presId="urn:microsoft.com/office/officeart/2005/8/layout/orgChart1"/>
    <dgm:cxn modelId="{06E1D410-86EA-4885-ADC1-E1A9EA953865}" type="presParOf" srcId="{6FBE2557-FD6E-4FA9-81CF-FF9712814625}" destId="{7A723268-2C7A-4480-B217-118C040C55A0}" srcOrd="0" destOrd="0" presId="urn:microsoft.com/office/officeart/2005/8/layout/orgChart1"/>
    <dgm:cxn modelId="{D0F01DB6-8E58-44BE-B767-964250963DFF}" type="presParOf" srcId="{6FBE2557-FD6E-4FA9-81CF-FF9712814625}" destId="{FF78101C-E7C2-433F-B19B-CA0AFB24A560}" srcOrd="1" destOrd="0" presId="urn:microsoft.com/office/officeart/2005/8/layout/orgChart1"/>
    <dgm:cxn modelId="{B4934D08-D492-459D-9443-E9C1D2BF371B}" type="presParOf" srcId="{562358F0-A606-4505-8297-07517D4E0D1B}" destId="{693C3513-F8AE-4B3E-9774-3E4BF58B3388}" srcOrd="1" destOrd="0" presId="urn:microsoft.com/office/officeart/2005/8/layout/orgChart1"/>
    <dgm:cxn modelId="{0365ECEC-D2AF-42EB-B495-A0F320C211C8}" type="presParOf" srcId="{693C3513-F8AE-4B3E-9774-3E4BF58B3388}" destId="{B7A37BF8-A72A-4634-8DA0-0781362127AD}" srcOrd="0" destOrd="0" presId="urn:microsoft.com/office/officeart/2005/8/layout/orgChart1"/>
    <dgm:cxn modelId="{78366966-713B-4BEC-81B5-931CC2CFE676}" type="presParOf" srcId="{693C3513-F8AE-4B3E-9774-3E4BF58B3388}" destId="{65CA34C4-3AE9-4CDB-A536-E65B9DA11CDA}" srcOrd="1" destOrd="0" presId="urn:microsoft.com/office/officeart/2005/8/layout/orgChart1"/>
    <dgm:cxn modelId="{5C65C96F-EEE0-4B6F-8F8F-EF440109F3BB}" type="presParOf" srcId="{65CA34C4-3AE9-4CDB-A536-E65B9DA11CDA}" destId="{584FB9C1-7C22-4C1C-BEA4-A631C7736EC0}" srcOrd="0" destOrd="0" presId="urn:microsoft.com/office/officeart/2005/8/layout/orgChart1"/>
    <dgm:cxn modelId="{A5B1B511-9495-4638-ABC5-260F59FFA01A}" type="presParOf" srcId="{584FB9C1-7C22-4C1C-BEA4-A631C7736EC0}" destId="{8C114C61-BAC6-4F45-91FC-DAD98E0E9733}" srcOrd="0" destOrd="0" presId="urn:microsoft.com/office/officeart/2005/8/layout/orgChart1"/>
    <dgm:cxn modelId="{FE11FD0B-D66E-46BD-A6DA-3C63E491DFB5}" type="presParOf" srcId="{584FB9C1-7C22-4C1C-BEA4-A631C7736EC0}" destId="{AA547408-9D1A-4E54-B44A-90DCD6FB5534}" srcOrd="1" destOrd="0" presId="urn:microsoft.com/office/officeart/2005/8/layout/orgChart1"/>
    <dgm:cxn modelId="{1ABBF275-7110-4C34-A620-92DD70A82B4E}" type="presParOf" srcId="{65CA34C4-3AE9-4CDB-A536-E65B9DA11CDA}" destId="{B9BCEC73-D43A-427C-9058-23EB5C7CE1CC}" srcOrd="1" destOrd="0" presId="urn:microsoft.com/office/officeart/2005/8/layout/orgChart1"/>
    <dgm:cxn modelId="{7739496B-A9C5-4D45-83C4-D42FF4F275E2}" type="presParOf" srcId="{65CA34C4-3AE9-4CDB-A536-E65B9DA11CDA}" destId="{3A9DDD12-5C5E-4C65-80C3-6A403DFFDD81}" srcOrd="2" destOrd="0" presId="urn:microsoft.com/office/officeart/2005/8/layout/orgChart1"/>
    <dgm:cxn modelId="{F4B29D16-6F75-4730-A754-18848EC31E35}" type="presParOf" srcId="{562358F0-A606-4505-8297-07517D4E0D1B}" destId="{0C7BBA7D-B8E6-40F6-A59F-15370C0C659D}" srcOrd="2" destOrd="0" presId="urn:microsoft.com/office/officeart/2005/8/layout/orgChart1"/>
    <dgm:cxn modelId="{FDDEFE2C-1FE7-410C-92E7-E6554CB9B878}" type="presParOf" srcId="{E3F215BE-0E07-4AEB-BF76-9103B7E01F76}" destId="{54AFC75D-B8F3-49C5-A639-D43DD0348868}" srcOrd="4" destOrd="0" presId="urn:microsoft.com/office/officeart/2005/8/layout/orgChart1"/>
    <dgm:cxn modelId="{AFA31766-F738-4D99-B886-B4988ADD1075}" type="presParOf" srcId="{E3F215BE-0E07-4AEB-BF76-9103B7E01F76}" destId="{96D9B616-E48E-4145-A23F-5FAFE34571E0}" srcOrd="5" destOrd="0" presId="urn:microsoft.com/office/officeart/2005/8/layout/orgChart1"/>
    <dgm:cxn modelId="{148D4AE3-B66B-4134-B156-9271B0EFC00D}" type="presParOf" srcId="{96D9B616-E48E-4145-A23F-5FAFE34571E0}" destId="{E99A1C39-A954-4D97-BE0D-DD70B177361B}" srcOrd="0" destOrd="0" presId="urn:microsoft.com/office/officeart/2005/8/layout/orgChart1"/>
    <dgm:cxn modelId="{92259C72-60FC-4135-9037-5D6B9CF52513}" type="presParOf" srcId="{E99A1C39-A954-4D97-BE0D-DD70B177361B}" destId="{E99E779E-3867-4A82-A731-F79780DBE202}" srcOrd="0" destOrd="0" presId="urn:microsoft.com/office/officeart/2005/8/layout/orgChart1"/>
    <dgm:cxn modelId="{C83F1A8E-04A2-415D-8295-3C2B0E51C3B5}" type="presParOf" srcId="{E99A1C39-A954-4D97-BE0D-DD70B177361B}" destId="{3741FBFC-3B6A-4F70-A4D9-CCA9959695C3}" srcOrd="1" destOrd="0" presId="urn:microsoft.com/office/officeart/2005/8/layout/orgChart1"/>
    <dgm:cxn modelId="{3E956003-A09F-49E5-B5E1-074C0E121AF7}" type="presParOf" srcId="{96D9B616-E48E-4145-A23F-5FAFE34571E0}" destId="{D5C66E1C-ED30-4EC6-A317-9D9F6D8E3A41}" srcOrd="1" destOrd="0" presId="urn:microsoft.com/office/officeart/2005/8/layout/orgChart1"/>
    <dgm:cxn modelId="{B6F185AD-E164-4C6E-9C0C-4C4BF5F1ECC9}" type="presParOf" srcId="{D5C66E1C-ED30-4EC6-A317-9D9F6D8E3A41}" destId="{95B4FA80-B0B8-48AC-8DEA-E3778EC4717A}" srcOrd="0" destOrd="0" presId="urn:microsoft.com/office/officeart/2005/8/layout/orgChart1"/>
    <dgm:cxn modelId="{983FFDD6-140F-4796-A1B4-2F66A2D6ECE7}" type="presParOf" srcId="{D5C66E1C-ED30-4EC6-A317-9D9F6D8E3A41}" destId="{89F9EE67-8E27-4B64-AE7C-70DD1CAA8623}" srcOrd="1" destOrd="0" presId="urn:microsoft.com/office/officeart/2005/8/layout/orgChart1"/>
    <dgm:cxn modelId="{F77D5383-EBB7-4A6B-8A9A-EEA0CB9DC8EE}" type="presParOf" srcId="{89F9EE67-8E27-4B64-AE7C-70DD1CAA8623}" destId="{2D079BE5-4A38-4B09-BEEA-E198ED3DB18A}" srcOrd="0" destOrd="0" presId="urn:microsoft.com/office/officeart/2005/8/layout/orgChart1"/>
    <dgm:cxn modelId="{8C1AC275-50CE-4AE6-AECE-A5DE3B05540B}" type="presParOf" srcId="{2D079BE5-4A38-4B09-BEEA-E198ED3DB18A}" destId="{429061AB-D530-48C4-8B68-81E88B1C1088}" srcOrd="0" destOrd="0" presId="urn:microsoft.com/office/officeart/2005/8/layout/orgChart1"/>
    <dgm:cxn modelId="{C0E28084-352B-4823-9ACC-37AF9D69927E}" type="presParOf" srcId="{2D079BE5-4A38-4B09-BEEA-E198ED3DB18A}" destId="{740FC28B-2A33-412B-A4AB-DD57416D5563}" srcOrd="1" destOrd="0" presId="urn:microsoft.com/office/officeart/2005/8/layout/orgChart1"/>
    <dgm:cxn modelId="{801A8E31-4D25-4274-BF38-3A821BFAE2E9}" type="presParOf" srcId="{89F9EE67-8E27-4B64-AE7C-70DD1CAA8623}" destId="{1A75DF33-067C-4A79-AC5A-9015748901CA}" srcOrd="1" destOrd="0" presId="urn:microsoft.com/office/officeart/2005/8/layout/orgChart1"/>
    <dgm:cxn modelId="{994E8127-8D8C-46EC-8004-7B2650EE6657}" type="presParOf" srcId="{89F9EE67-8E27-4B64-AE7C-70DD1CAA8623}" destId="{E6A61587-2399-4DC6-96C8-14BD46839C17}" srcOrd="2" destOrd="0" presId="urn:microsoft.com/office/officeart/2005/8/layout/orgChart1"/>
    <dgm:cxn modelId="{75BD872A-4D24-4826-9269-3BE9493494DE}" type="presParOf" srcId="{96D9B616-E48E-4145-A23F-5FAFE34571E0}" destId="{3142B248-08BB-4FD4-9F5F-B0C5E929CB8F}" srcOrd="2" destOrd="0" presId="urn:microsoft.com/office/officeart/2005/8/layout/orgChart1"/>
    <dgm:cxn modelId="{3262A6F3-897E-4198-9E05-766FB022111E}" type="presParOf" srcId="{AC6FB04E-6C1C-4586-B2F2-7DCF97A67F1E}" destId="{C025C4C6-6A3D-4A0A-B4C5-928F89B4896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96862B-4F8B-43DF-8254-0F38A3E805FA}" type="datetimeFigureOut">
              <a:rPr lang="en-US" smtClean="0"/>
              <a:t>5/20/2025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89715-84AB-4A6B-802C-081804B71653}" type="slidenum">
              <a:rPr lang="en-US" smtClean="0"/>
              <a:t>‹#›</a:t>
            </a:fld>
            <a:endParaRPr lang="en-US"/>
          </a:p>
        </p:txBody>
      </p:sp>
    </p:spTree>
    <p:extLst>
      <p:ext uri="{BB962C8B-B14F-4D97-AF65-F5344CB8AC3E}">
        <p14:creationId xmlns:p14="http://schemas.microsoft.com/office/powerpoint/2010/main" val="89649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cs typeface="Arial"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6E6AED6-AEA8-45A0-85FB-E93F306A2513}" type="slidenum">
              <a:rPr lang="en-US">
                <a:solidFill>
                  <a:srgbClr val="000000"/>
                </a:solidFill>
              </a:rPr>
              <a:pPr eaLnBrk="1" hangingPunct="1"/>
              <a:t>7</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729EB-8F28-4E39-8227-D443144C6EA9}" type="datetime1">
              <a:rPr lang="en-US">
                <a:solidFill>
                  <a:prstClr val="black"/>
                </a:solidFill>
              </a:rPr>
              <a:pPr/>
              <a:t>5/20/2025</a:t>
            </a:fld>
            <a:endParaRPr lang="en-US">
              <a:solidFill>
                <a:prstClr val="black"/>
              </a:solidFill>
            </a:endParaRPr>
          </a:p>
        </p:txBody>
      </p:sp>
      <p:sp>
        <p:nvSpPr>
          <p:cNvPr id="6" name="Rectangle 5"/>
          <p:cNvSpPr>
            <a:spLocks noGrp="1" noChangeArrowheads="1"/>
          </p:cNvSpPr>
          <p:nvPr>
            <p:ph type="sldNum" sz="quarter" idx="5"/>
          </p:nvPr>
        </p:nvSpPr>
        <p:spPr>
          <a:ln/>
        </p:spPr>
        <p:txBody>
          <a:bodyPr/>
          <a:lstStyle/>
          <a:p>
            <a:fld id="{19E3B505-FEE7-4F4E-B917-32E35580259D}" type="slidenum">
              <a:rPr lang="en-US">
                <a:solidFill>
                  <a:prstClr val="black"/>
                </a:solidFill>
              </a:rPr>
              <a:pPr/>
              <a:t>21</a:t>
            </a:fld>
            <a:endParaRPr lang="en-US">
              <a:solidFill>
                <a:prstClr val="black"/>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0208D02-DBFC-4760-B52F-089BB4E3501F}" type="datetime1">
              <a:rPr lang="en-US">
                <a:solidFill>
                  <a:prstClr val="black"/>
                </a:solidFill>
              </a:rPr>
              <a:pPr/>
              <a:t>5/20/2025</a:t>
            </a:fld>
            <a:endParaRPr lang="en-US">
              <a:solidFill>
                <a:prstClr val="black"/>
              </a:solidFill>
            </a:endParaRPr>
          </a:p>
        </p:txBody>
      </p:sp>
      <p:sp>
        <p:nvSpPr>
          <p:cNvPr id="6" name="Rectangle 5"/>
          <p:cNvSpPr>
            <a:spLocks noGrp="1" noChangeArrowheads="1"/>
          </p:cNvSpPr>
          <p:nvPr>
            <p:ph type="sldNum" sz="quarter" idx="5"/>
          </p:nvPr>
        </p:nvSpPr>
        <p:spPr>
          <a:ln/>
        </p:spPr>
        <p:txBody>
          <a:bodyPr/>
          <a:lstStyle/>
          <a:p>
            <a:fld id="{16C2ECBD-AE32-45B6-9047-630F25AC6809}" type="slidenum">
              <a:rPr lang="en-US">
                <a:solidFill>
                  <a:prstClr val="black"/>
                </a:solidFill>
              </a:rPr>
              <a:pPr/>
              <a:t>22</a:t>
            </a:fld>
            <a:endParaRPr lang="en-US">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5780A61-98E5-452B-932E-9E1DC0C85AE2}" type="datetime1">
              <a:rPr lang="en-US">
                <a:solidFill>
                  <a:prstClr val="black"/>
                </a:solidFill>
              </a:rPr>
              <a:pPr/>
              <a:t>5/20/2025</a:t>
            </a:fld>
            <a:endParaRPr lang="en-US">
              <a:solidFill>
                <a:prstClr val="black"/>
              </a:solidFill>
            </a:endParaRPr>
          </a:p>
        </p:txBody>
      </p:sp>
      <p:sp>
        <p:nvSpPr>
          <p:cNvPr id="6" name="Rectangle 5"/>
          <p:cNvSpPr>
            <a:spLocks noGrp="1" noChangeArrowheads="1"/>
          </p:cNvSpPr>
          <p:nvPr>
            <p:ph type="sldNum" sz="quarter" idx="5"/>
          </p:nvPr>
        </p:nvSpPr>
        <p:spPr>
          <a:ln/>
        </p:spPr>
        <p:txBody>
          <a:bodyPr/>
          <a:lstStyle/>
          <a:p>
            <a:fld id="{AA768578-6389-4775-8658-F63C56FF3686}" type="slidenum">
              <a:rPr lang="en-US">
                <a:solidFill>
                  <a:prstClr val="black"/>
                </a:solidFill>
              </a:rPr>
              <a:pPr/>
              <a:t>23</a:t>
            </a:fld>
            <a:endParaRPr lang="en-US">
              <a:solidFill>
                <a:prstClr val="black"/>
              </a:solidFill>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65265D8-C57A-40DD-9A0D-061CC28C376F}" type="datetime1">
              <a:rPr lang="en-US">
                <a:solidFill>
                  <a:prstClr val="black"/>
                </a:solidFill>
              </a:rPr>
              <a:pPr/>
              <a:t>5/20/2025</a:t>
            </a:fld>
            <a:endParaRPr lang="en-US">
              <a:solidFill>
                <a:prstClr val="black"/>
              </a:solidFill>
            </a:endParaRPr>
          </a:p>
        </p:txBody>
      </p:sp>
      <p:sp>
        <p:nvSpPr>
          <p:cNvPr id="6" name="Rectangle 5"/>
          <p:cNvSpPr>
            <a:spLocks noGrp="1" noChangeArrowheads="1"/>
          </p:cNvSpPr>
          <p:nvPr>
            <p:ph type="sldNum" sz="quarter" idx="5"/>
          </p:nvPr>
        </p:nvSpPr>
        <p:spPr>
          <a:ln/>
        </p:spPr>
        <p:txBody>
          <a:bodyPr/>
          <a:lstStyle/>
          <a:p>
            <a:fld id="{CC75DA6A-A43E-44E6-9F01-CBB3873FD449}" type="slidenum">
              <a:rPr lang="en-US">
                <a:solidFill>
                  <a:prstClr val="black"/>
                </a:solidFill>
              </a:rPr>
              <a:pPr/>
              <a:t>24</a:t>
            </a:fld>
            <a:endParaRPr lang="en-US">
              <a:solidFill>
                <a:prstClr val="black"/>
              </a:solidFill>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BD4122E-3AF6-4DE5-9A9D-3662A8A309C9}" type="datetimeFigureOut">
              <a:rPr lang="en-US"/>
              <a:pPr>
                <a:defRPr/>
              </a:pPr>
              <a:t>5/20/2025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317E257-4329-4423-AFC9-DEBA0E11F77B}" type="slidenum">
              <a:rPr lang="en-US"/>
              <a:pPr>
                <a:defRPr/>
              </a:pPr>
              <a:t>‹#›</a:t>
            </a:fld>
            <a:endParaRPr lang="en-US"/>
          </a:p>
        </p:txBody>
      </p:sp>
    </p:spTree>
    <p:extLst>
      <p:ext uri="{BB962C8B-B14F-4D97-AF65-F5344CB8AC3E}">
        <p14:creationId xmlns:p14="http://schemas.microsoft.com/office/powerpoint/2010/main" val="72003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9C3E696-870C-416E-8298-BA8F02A60AC4}" type="datetimeFigureOut">
              <a:rPr lang="en-US"/>
              <a:pPr>
                <a:defRPr/>
              </a:pPr>
              <a:t>5/20/2025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E610289-1348-467B-B6FB-2CFF50AEBA80}" type="slidenum">
              <a:rPr lang="en-US"/>
              <a:pPr>
                <a:defRPr/>
              </a:pPr>
              <a:t>‹#›</a:t>
            </a:fld>
            <a:endParaRPr lang="en-US"/>
          </a:p>
        </p:txBody>
      </p:sp>
    </p:spTree>
    <p:extLst>
      <p:ext uri="{BB962C8B-B14F-4D97-AF65-F5344CB8AC3E}">
        <p14:creationId xmlns:p14="http://schemas.microsoft.com/office/powerpoint/2010/main" val="189821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082FD79-4AC2-4184-99A7-AEFF8904983C}" type="datetimeFigureOut">
              <a:rPr lang="en-US"/>
              <a:pPr>
                <a:defRPr/>
              </a:pPr>
              <a:t>5/20/2025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BD79349-7B6C-4DB3-A82B-EF7A3C0E613A}" type="slidenum">
              <a:rPr lang="en-US"/>
              <a:pPr>
                <a:defRPr/>
              </a:pPr>
              <a:t>‹#›</a:t>
            </a:fld>
            <a:endParaRPr lang="en-US"/>
          </a:p>
        </p:txBody>
      </p:sp>
    </p:spTree>
    <p:extLst>
      <p:ext uri="{BB962C8B-B14F-4D97-AF65-F5344CB8AC3E}">
        <p14:creationId xmlns:p14="http://schemas.microsoft.com/office/powerpoint/2010/main" val="1525806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شكل بيضاوي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5" name="شكل بيضاوي 13"/>
          <p:cNvSpPr/>
          <p:nvPr/>
        </p:nvSpPr>
        <p:spPr>
          <a:xfrm>
            <a:off x="1157287" y="1344616"/>
            <a:ext cx="63104"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lang="ar-SA"/>
              <a:t>انقر لتحرير نمط العنوان الرئيسي</a:t>
            </a:r>
            <a:endParaRPr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ar-SA"/>
              <a:t>انقر لتحرير نمط العنوان الثانوي الرئيسي</a:t>
            </a:r>
            <a:endParaRPr lang="en-US"/>
          </a:p>
        </p:txBody>
      </p:sp>
      <p:sp>
        <p:nvSpPr>
          <p:cNvPr id="6" name="عنصر نائب للتاريخ 6"/>
          <p:cNvSpPr>
            <a:spLocks noGrp="1"/>
          </p:cNvSpPr>
          <p:nvPr>
            <p:ph type="dt" sz="half" idx="10"/>
          </p:nvPr>
        </p:nvSpPr>
        <p:spPr/>
        <p:txBody>
          <a:bodyPr/>
          <a:lstStyle>
            <a:lvl1pPr rtl="1">
              <a:defRPr/>
            </a:lvl1pPr>
            <a:extLst/>
          </a:lstStyle>
          <a:p>
            <a:pPr>
              <a:defRPr/>
            </a:pPr>
            <a:fld id="{51498CD0-8D09-4A20-A131-6A4EAEF704CF}" type="datetimeFigureOut">
              <a:rPr lang="en-US"/>
              <a:pPr>
                <a:defRPr/>
              </a:pPr>
              <a:t>5/20/2025</a:t>
            </a:fld>
            <a:endParaRPr lang="en-US"/>
          </a:p>
        </p:txBody>
      </p:sp>
      <p:sp>
        <p:nvSpPr>
          <p:cNvPr id="7" name="عنصر نائب للتذييل 19"/>
          <p:cNvSpPr>
            <a:spLocks noGrp="1"/>
          </p:cNvSpPr>
          <p:nvPr>
            <p:ph type="ftr" sz="quarter" idx="11"/>
          </p:nvPr>
        </p:nvSpPr>
        <p:spPr/>
        <p:txBody>
          <a:bodyPr/>
          <a:lstStyle>
            <a:lvl1pPr algn="r" rtl="1">
              <a:defRPr/>
            </a:lvl1pPr>
            <a:extLst/>
          </a:lstStyle>
          <a:p>
            <a:pPr>
              <a:defRPr/>
            </a:pPr>
            <a:endParaRPr lang="en-US"/>
          </a:p>
        </p:txBody>
      </p:sp>
      <p:sp>
        <p:nvSpPr>
          <p:cNvPr id="8" name="عنصر نائب لرقم الشريحة 9"/>
          <p:cNvSpPr>
            <a:spLocks noGrp="1"/>
          </p:cNvSpPr>
          <p:nvPr>
            <p:ph type="sldNum" sz="quarter" idx="12"/>
          </p:nvPr>
        </p:nvSpPr>
        <p:spPr/>
        <p:txBody>
          <a:bodyPr/>
          <a:lstStyle>
            <a:lvl1pPr rtl="1">
              <a:defRPr/>
            </a:lvl1pPr>
          </a:lstStyle>
          <a:p>
            <a:pPr>
              <a:defRPr/>
            </a:pPr>
            <a:fld id="{246A9C66-D7EB-4269-BD8A-7A43FBF15E7D}" type="slidenum">
              <a:rPr lang="en-US" altLang="en-US"/>
              <a:pPr>
                <a:defRPr/>
              </a:pPr>
              <a:t>‹#›</a:t>
            </a:fld>
            <a:endParaRPr lang="en-US" altLang="en-US"/>
          </a:p>
        </p:txBody>
      </p:sp>
    </p:spTree>
    <p:extLst>
      <p:ext uri="{BB962C8B-B14F-4D97-AF65-F5344CB8AC3E}">
        <p14:creationId xmlns:p14="http://schemas.microsoft.com/office/powerpoint/2010/main" val="3341603648"/>
      </p:ext>
    </p:extLst>
  </p:cSld>
  <p:clrMapOvr>
    <a:masterClrMapping/>
  </p:clrMapOvr>
  <p:transition spd="slow">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23"/>
          <p:cNvSpPr>
            <a:spLocks noGrp="1"/>
          </p:cNvSpPr>
          <p:nvPr>
            <p:ph type="dt" sz="half" idx="10"/>
          </p:nvPr>
        </p:nvSpPr>
        <p:spPr/>
        <p:txBody>
          <a:bodyPr/>
          <a:lstStyle>
            <a:lvl1pPr rtl="1">
              <a:defRPr/>
            </a:lvl1pPr>
          </a:lstStyle>
          <a:p>
            <a:pPr>
              <a:defRPr/>
            </a:pPr>
            <a:fld id="{8D97F9C0-AE9F-40E8-8F1A-B274C670716F}" type="datetimeFigureOut">
              <a:rPr lang="en-US"/>
              <a:pPr>
                <a:defRPr/>
              </a:pPr>
              <a:t>5/20/2025</a:t>
            </a:fld>
            <a:endParaRPr lang="en-US"/>
          </a:p>
        </p:txBody>
      </p:sp>
      <p:sp>
        <p:nvSpPr>
          <p:cNvPr id="5" name="عنصر نائب للتذييل 9"/>
          <p:cNvSpPr>
            <a:spLocks noGrp="1"/>
          </p:cNvSpPr>
          <p:nvPr>
            <p:ph type="ftr" sz="quarter" idx="11"/>
          </p:nvPr>
        </p:nvSpPr>
        <p:spPr/>
        <p:txBody>
          <a:bodyPr/>
          <a:lstStyle>
            <a:lvl1pPr algn="r" rtl="1">
              <a:defRPr/>
            </a:lvl1pPr>
          </a:lstStyle>
          <a:p>
            <a:pPr>
              <a:defRPr/>
            </a:pPr>
            <a:endParaRPr lang="en-US"/>
          </a:p>
        </p:txBody>
      </p:sp>
      <p:sp>
        <p:nvSpPr>
          <p:cNvPr id="6" name="عنصر نائب لرقم الشريحة 21"/>
          <p:cNvSpPr>
            <a:spLocks noGrp="1"/>
          </p:cNvSpPr>
          <p:nvPr>
            <p:ph type="sldNum" sz="quarter" idx="12"/>
          </p:nvPr>
        </p:nvSpPr>
        <p:spPr/>
        <p:txBody>
          <a:bodyPr/>
          <a:lstStyle>
            <a:lvl1pPr rtl="1">
              <a:defRPr/>
            </a:lvl1pPr>
          </a:lstStyle>
          <a:p>
            <a:pPr>
              <a:defRPr/>
            </a:pPr>
            <a:fld id="{4CD88D9D-8CE7-4BC6-9EF6-6183A7BE2C67}" type="slidenum">
              <a:rPr lang="en-US" altLang="en-US"/>
              <a:pPr>
                <a:defRPr/>
              </a:pPr>
              <a:t>‹#›</a:t>
            </a:fld>
            <a:endParaRPr lang="en-US" altLang="en-US"/>
          </a:p>
        </p:txBody>
      </p:sp>
    </p:spTree>
    <p:extLst>
      <p:ext uri="{BB962C8B-B14F-4D97-AF65-F5344CB8AC3E}">
        <p14:creationId xmlns:p14="http://schemas.microsoft.com/office/powerpoint/2010/main" val="2612307328"/>
      </p:ext>
    </p:extLst>
  </p:cSld>
  <p:clrMapOvr>
    <a:masterClrMapping/>
  </p:clrMapOvr>
  <p:transition spd="slow">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4" name="مستطيل 12"/>
          <p:cNvSpPr/>
          <p:nvPr/>
        </p:nvSpPr>
        <p:spPr>
          <a:xfrm>
            <a:off x="2282429"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مستطيل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شكل بيضاوي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7" name="شكل بيضاوي 16"/>
          <p:cNvSpPr/>
          <p:nvPr/>
        </p:nvSpPr>
        <p:spPr>
          <a:xfrm>
            <a:off x="2408636" y="2746375"/>
            <a:ext cx="63103"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ar-SA"/>
              <a:t>انقر لتحرير نمط العنوان الرئيسي</a:t>
            </a:r>
            <a:endParaRPr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ar-SA"/>
              <a:t>انقر لتحرير أنماط النص الرئيسي</a:t>
            </a:r>
          </a:p>
        </p:txBody>
      </p:sp>
      <p:sp>
        <p:nvSpPr>
          <p:cNvPr id="8" name="عنصر نائب للتاريخ 3"/>
          <p:cNvSpPr>
            <a:spLocks noGrp="1"/>
          </p:cNvSpPr>
          <p:nvPr>
            <p:ph type="dt" sz="half" idx="10"/>
          </p:nvPr>
        </p:nvSpPr>
        <p:spPr/>
        <p:txBody>
          <a:bodyPr/>
          <a:lstStyle>
            <a:lvl1pPr rtl="1">
              <a:defRPr/>
            </a:lvl1pPr>
            <a:extLst/>
          </a:lstStyle>
          <a:p>
            <a:pPr>
              <a:defRPr/>
            </a:pPr>
            <a:fld id="{8822DDA8-7AA2-45DC-8CFF-A4CCC17F9048}" type="datetimeFigureOut">
              <a:rPr lang="en-US"/>
              <a:pPr>
                <a:defRPr/>
              </a:pPr>
              <a:t>5/20/2025</a:t>
            </a:fld>
            <a:endParaRPr lang="en-US"/>
          </a:p>
        </p:txBody>
      </p:sp>
      <p:sp>
        <p:nvSpPr>
          <p:cNvPr id="9" name="عنصر نائب للتذييل 4"/>
          <p:cNvSpPr>
            <a:spLocks noGrp="1"/>
          </p:cNvSpPr>
          <p:nvPr>
            <p:ph type="ftr" sz="quarter" idx="11"/>
          </p:nvPr>
        </p:nvSpPr>
        <p:spPr/>
        <p:txBody>
          <a:bodyPr/>
          <a:lstStyle>
            <a:lvl1pPr algn="r" rtl="1">
              <a:defRPr/>
            </a:lvl1pPr>
            <a:extLst/>
          </a:lstStyle>
          <a:p>
            <a:pPr>
              <a:defRPr/>
            </a:pPr>
            <a:endParaRPr lang="en-US"/>
          </a:p>
        </p:txBody>
      </p:sp>
      <p:sp>
        <p:nvSpPr>
          <p:cNvPr id="10" name="عنصر نائب لرقم الشريحة 5"/>
          <p:cNvSpPr>
            <a:spLocks noGrp="1"/>
          </p:cNvSpPr>
          <p:nvPr>
            <p:ph type="sldNum" sz="quarter" idx="12"/>
          </p:nvPr>
        </p:nvSpPr>
        <p:spPr/>
        <p:txBody>
          <a:bodyPr/>
          <a:lstStyle>
            <a:lvl1pPr rtl="1">
              <a:defRPr/>
            </a:lvl1pPr>
          </a:lstStyle>
          <a:p>
            <a:pPr>
              <a:defRPr/>
            </a:pPr>
            <a:fld id="{D7F08504-9FA2-40C4-A116-68B55E00F41C}" type="slidenum">
              <a:rPr lang="en-US" altLang="en-US"/>
              <a:pPr>
                <a:defRPr/>
              </a:pPr>
              <a:t>‹#›</a:t>
            </a:fld>
            <a:endParaRPr lang="en-US" altLang="en-US"/>
          </a:p>
        </p:txBody>
      </p:sp>
    </p:spTree>
    <p:extLst>
      <p:ext uri="{BB962C8B-B14F-4D97-AF65-F5344CB8AC3E}">
        <p14:creationId xmlns:p14="http://schemas.microsoft.com/office/powerpoint/2010/main" val="894845782"/>
      </p:ext>
    </p:extLst>
  </p:cSld>
  <p:clrMapOvr>
    <a:masterClrMapping/>
  </p:clrMapOvr>
  <p:transition spd="slow">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23"/>
          <p:cNvSpPr>
            <a:spLocks noGrp="1"/>
          </p:cNvSpPr>
          <p:nvPr>
            <p:ph type="dt" sz="half" idx="10"/>
          </p:nvPr>
        </p:nvSpPr>
        <p:spPr/>
        <p:txBody>
          <a:bodyPr/>
          <a:lstStyle>
            <a:lvl1pPr rtl="1">
              <a:defRPr/>
            </a:lvl1pPr>
          </a:lstStyle>
          <a:p>
            <a:pPr>
              <a:defRPr/>
            </a:pPr>
            <a:fld id="{8BEBFE68-E899-473B-85E2-9F78566873CA}" type="datetimeFigureOut">
              <a:rPr lang="en-US"/>
              <a:pPr>
                <a:defRPr/>
              </a:pPr>
              <a:t>5/20/2025</a:t>
            </a:fld>
            <a:endParaRPr lang="en-US"/>
          </a:p>
        </p:txBody>
      </p:sp>
      <p:sp>
        <p:nvSpPr>
          <p:cNvPr id="6" name="عنصر نائب للتذييل 9"/>
          <p:cNvSpPr>
            <a:spLocks noGrp="1"/>
          </p:cNvSpPr>
          <p:nvPr>
            <p:ph type="ftr" sz="quarter" idx="11"/>
          </p:nvPr>
        </p:nvSpPr>
        <p:spPr/>
        <p:txBody>
          <a:bodyPr/>
          <a:lstStyle>
            <a:lvl1pPr algn="r" rtl="1">
              <a:defRPr/>
            </a:lvl1pPr>
          </a:lstStyle>
          <a:p>
            <a:pPr>
              <a:defRPr/>
            </a:pPr>
            <a:endParaRPr lang="en-US"/>
          </a:p>
        </p:txBody>
      </p:sp>
      <p:sp>
        <p:nvSpPr>
          <p:cNvPr id="7" name="عنصر نائب لرقم الشريحة 21"/>
          <p:cNvSpPr>
            <a:spLocks noGrp="1"/>
          </p:cNvSpPr>
          <p:nvPr>
            <p:ph type="sldNum" sz="quarter" idx="12"/>
          </p:nvPr>
        </p:nvSpPr>
        <p:spPr/>
        <p:txBody>
          <a:bodyPr/>
          <a:lstStyle>
            <a:lvl1pPr rtl="1">
              <a:defRPr/>
            </a:lvl1pPr>
          </a:lstStyle>
          <a:p>
            <a:pPr>
              <a:defRPr/>
            </a:pPr>
            <a:fld id="{789C7F49-9BDD-4EED-A65D-420D077719E1}" type="slidenum">
              <a:rPr lang="en-US" altLang="en-US"/>
              <a:pPr>
                <a:defRPr/>
              </a:pPr>
              <a:t>‹#›</a:t>
            </a:fld>
            <a:endParaRPr lang="en-US" altLang="en-US"/>
          </a:p>
        </p:txBody>
      </p:sp>
    </p:spTree>
    <p:extLst>
      <p:ext uri="{BB962C8B-B14F-4D97-AF65-F5344CB8AC3E}">
        <p14:creationId xmlns:p14="http://schemas.microsoft.com/office/powerpoint/2010/main" val="1481671256"/>
      </p:ext>
    </p:extLst>
  </p:cSld>
  <p:clrMapOvr>
    <a:masterClrMapping/>
  </p:clrMapOvr>
  <p:transition spd="slow">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lstStyle>
            <a:lvl1pPr algn="ctr">
              <a:defRPr sz="4500" b="1" cap="none" baseline="0"/>
            </a:lvl1pPr>
            <a:extLst/>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ar-SA"/>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lvl1pPr rtl="1">
              <a:defRPr/>
            </a:lvl1pPr>
            <a:extLst/>
          </a:lstStyle>
          <a:p>
            <a:pPr>
              <a:defRPr/>
            </a:pPr>
            <a:fld id="{5E40E8CF-C14D-422F-94FD-72F3EDD21084}" type="datetimeFigureOut">
              <a:rPr lang="en-US"/>
              <a:pPr>
                <a:defRPr/>
              </a:pPr>
              <a:t>5/20/2025</a:t>
            </a:fld>
            <a:endParaRPr lang="en-US"/>
          </a:p>
        </p:txBody>
      </p:sp>
      <p:sp>
        <p:nvSpPr>
          <p:cNvPr id="8" name="عنصر نائب للتذييل 7"/>
          <p:cNvSpPr>
            <a:spLocks noGrp="1"/>
          </p:cNvSpPr>
          <p:nvPr>
            <p:ph type="ftr" sz="quarter" idx="11"/>
          </p:nvPr>
        </p:nvSpPr>
        <p:spPr/>
        <p:txBody>
          <a:bodyPr/>
          <a:lstStyle>
            <a:lvl1pPr algn="r" rtl="1">
              <a:defRPr/>
            </a:lvl1pPr>
            <a:extLst/>
          </a:lstStyle>
          <a:p>
            <a:pPr>
              <a:defRPr/>
            </a:pPr>
            <a:endParaRPr lang="en-US"/>
          </a:p>
        </p:txBody>
      </p:sp>
      <p:sp>
        <p:nvSpPr>
          <p:cNvPr id="9" name="عنصر نائب لرقم الشريحة 8"/>
          <p:cNvSpPr>
            <a:spLocks noGrp="1"/>
          </p:cNvSpPr>
          <p:nvPr>
            <p:ph type="sldNum" sz="quarter" idx="12"/>
          </p:nvPr>
        </p:nvSpPr>
        <p:spPr/>
        <p:txBody>
          <a:bodyPr/>
          <a:lstStyle>
            <a:lvl1pPr rtl="1">
              <a:defRPr/>
            </a:lvl1pPr>
          </a:lstStyle>
          <a:p>
            <a:pPr>
              <a:defRPr/>
            </a:pPr>
            <a:fld id="{117D0997-62AA-4ED9-9A44-DB6E0BB469FE}" type="slidenum">
              <a:rPr lang="en-US" altLang="en-US"/>
              <a:pPr>
                <a:defRPr/>
              </a:pPr>
              <a:t>‹#›</a:t>
            </a:fld>
            <a:endParaRPr lang="en-US" altLang="en-US"/>
          </a:p>
        </p:txBody>
      </p:sp>
    </p:spTree>
    <p:extLst>
      <p:ext uri="{BB962C8B-B14F-4D97-AF65-F5344CB8AC3E}">
        <p14:creationId xmlns:p14="http://schemas.microsoft.com/office/powerpoint/2010/main" val="1124171788"/>
      </p:ext>
    </p:extLst>
  </p:cSld>
  <p:clrMapOvr>
    <a:masterClrMapping/>
  </p:clrMapOvr>
  <p:transition spd="slow">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lang="ar-SA"/>
              <a:t>انقر لتحرير نمط العنوان الرئيسي</a:t>
            </a:r>
            <a:endParaRPr lang="en-US"/>
          </a:p>
        </p:txBody>
      </p:sp>
      <p:sp>
        <p:nvSpPr>
          <p:cNvPr id="3" name="عنصر نائب للتاريخ 23"/>
          <p:cNvSpPr>
            <a:spLocks noGrp="1"/>
          </p:cNvSpPr>
          <p:nvPr>
            <p:ph type="dt" sz="half" idx="10"/>
          </p:nvPr>
        </p:nvSpPr>
        <p:spPr/>
        <p:txBody>
          <a:bodyPr/>
          <a:lstStyle>
            <a:lvl1pPr rtl="1">
              <a:defRPr/>
            </a:lvl1pPr>
          </a:lstStyle>
          <a:p>
            <a:pPr>
              <a:defRPr/>
            </a:pPr>
            <a:fld id="{B407BF26-DC98-408A-8396-75C54C1E6035}" type="datetimeFigureOut">
              <a:rPr lang="en-US"/>
              <a:pPr>
                <a:defRPr/>
              </a:pPr>
              <a:t>5/20/2025</a:t>
            </a:fld>
            <a:endParaRPr lang="en-US"/>
          </a:p>
        </p:txBody>
      </p:sp>
      <p:sp>
        <p:nvSpPr>
          <p:cNvPr id="4" name="عنصر نائب للتذييل 9"/>
          <p:cNvSpPr>
            <a:spLocks noGrp="1"/>
          </p:cNvSpPr>
          <p:nvPr>
            <p:ph type="ftr" sz="quarter" idx="11"/>
          </p:nvPr>
        </p:nvSpPr>
        <p:spPr/>
        <p:txBody>
          <a:bodyPr/>
          <a:lstStyle>
            <a:lvl1pPr algn="r" rtl="1">
              <a:defRPr/>
            </a:lvl1pPr>
          </a:lstStyle>
          <a:p>
            <a:pPr>
              <a:defRPr/>
            </a:pPr>
            <a:endParaRPr lang="en-US"/>
          </a:p>
        </p:txBody>
      </p:sp>
      <p:sp>
        <p:nvSpPr>
          <p:cNvPr id="5" name="عنصر نائب لرقم الشريحة 21"/>
          <p:cNvSpPr>
            <a:spLocks noGrp="1"/>
          </p:cNvSpPr>
          <p:nvPr>
            <p:ph type="sldNum" sz="quarter" idx="12"/>
          </p:nvPr>
        </p:nvSpPr>
        <p:spPr/>
        <p:txBody>
          <a:bodyPr/>
          <a:lstStyle>
            <a:lvl1pPr rtl="1">
              <a:defRPr/>
            </a:lvl1pPr>
          </a:lstStyle>
          <a:p>
            <a:pPr>
              <a:defRPr/>
            </a:pPr>
            <a:fld id="{6A478BDB-120F-48B1-B8B0-8A63AB2F5F07}" type="slidenum">
              <a:rPr lang="en-US" altLang="en-US"/>
              <a:pPr>
                <a:defRPr/>
              </a:pPr>
              <a:t>‹#›</a:t>
            </a:fld>
            <a:endParaRPr lang="en-US" altLang="en-US"/>
          </a:p>
        </p:txBody>
      </p:sp>
    </p:spTree>
    <p:extLst>
      <p:ext uri="{BB962C8B-B14F-4D97-AF65-F5344CB8AC3E}">
        <p14:creationId xmlns:p14="http://schemas.microsoft.com/office/powerpoint/2010/main" val="3659824664"/>
      </p:ext>
    </p:extLst>
  </p:cSld>
  <p:clrMapOvr>
    <a:masterClrMapping/>
  </p:clrMapOvr>
  <p:transition spd="slow">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مستطيل 12"/>
          <p:cNvSpPr/>
          <p:nvPr/>
        </p:nvSpPr>
        <p:spPr>
          <a:xfrm>
            <a:off x="1014412" y="0"/>
            <a:ext cx="81295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مستطيل 13"/>
          <p:cNvSpPr/>
          <p:nvPr/>
        </p:nvSpPr>
        <p:spPr bwMode="invGray">
          <a:xfrm>
            <a:off x="1014413" y="0"/>
            <a:ext cx="72629"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عنصر نائب للتاريخ 1"/>
          <p:cNvSpPr>
            <a:spLocks noGrp="1"/>
          </p:cNvSpPr>
          <p:nvPr>
            <p:ph type="dt" sz="half" idx="10"/>
          </p:nvPr>
        </p:nvSpPr>
        <p:spPr/>
        <p:txBody>
          <a:bodyPr/>
          <a:lstStyle>
            <a:lvl1pPr rtl="1">
              <a:defRPr/>
            </a:lvl1pPr>
            <a:extLst/>
          </a:lstStyle>
          <a:p>
            <a:pPr>
              <a:defRPr/>
            </a:pPr>
            <a:fld id="{56265C16-4E69-4955-9CC5-ED0D995E1CBB}" type="datetimeFigureOut">
              <a:rPr lang="en-US"/>
              <a:pPr>
                <a:defRPr/>
              </a:pPr>
              <a:t>5/20/2025</a:t>
            </a:fld>
            <a:endParaRPr lang="en-US"/>
          </a:p>
        </p:txBody>
      </p:sp>
      <p:sp>
        <p:nvSpPr>
          <p:cNvPr id="5" name="عنصر نائب للتذييل 2"/>
          <p:cNvSpPr>
            <a:spLocks noGrp="1"/>
          </p:cNvSpPr>
          <p:nvPr>
            <p:ph type="ftr" sz="quarter" idx="11"/>
          </p:nvPr>
        </p:nvSpPr>
        <p:spPr/>
        <p:txBody>
          <a:bodyPr/>
          <a:lstStyle>
            <a:lvl1pPr algn="r" rtl="1">
              <a:defRPr/>
            </a:lvl1pPr>
            <a:extLst/>
          </a:lstStyle>
          <a:p>
            <a:pPr>
              <a:defRPr/>
            </a:pPr>
            <a:endParaRPr lang="en-US"/>
          </a:p>
        </p:txBody>
      </p:sp>
      <p:sp>
        <p:nvSpPr>
          <p:cNvPr id="6" name="عنصر نائب لرقم الشريحة 3"/>
          <p:cNvSpPr>
            <a:spLocks noGrp="1"/>
          </p:cNvSpPr>
          <p:nvPr>
            <p:ph type="sldNum" sz="quarter" idx="12"/>
          </p:nvPr>
        </p:nvSpPr>
        <p:spPr/>
        <p:txBody>
          <a:bodyPr/>
          <a:lstStyle>
            <a:lvl1pPr rtl="1">
              <a:defRPr/>
            </a:lvl1pPr>
          </a:lstStyle>
          <a:p>
            <a:pPr>
              <a:defRPr/>
            </a:pPr>
            <a:fld id="{DF82CA60-A45E-4C21-AC4F-B44C494C60B8}" type="slidenum">
              <a:rPr lang="en-US" altLang="en-US"/>
              <a:pPr>
                <a:defRPr/>
              </a:pPr>
              <a:t>‹#›</a:t>
            </a:fld>
            <a:endParaRPr lang="en-US" altLang="en-US"/>
          </a:p>
        </p:txBody>
      </p:sp>
    </p:spTree>
    <p:extLst>
      <p:ext uri="{BB962C8B-B14F-4D97-AF65-F5344CB8AC3E}">
        <p14:creationId xmlns:p14="http://schemas.microsoft.com/office/powerpoint/2010/main" val="925545439"/>
      </p:ext>
    </p:extLst>
  </p:cSld>
  <p:clrMapOvr>
    <a:masterClrMapping/>
  </p:clrMapOvr>
  <p:transition spd="slow">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ar-SA"/>
              <a:t>انقر لتحرير نمط العنوان الرئيسي</a:t>
            </a:r>
            <a:endParaRPr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ar-SA"/>
              <a:t>انقر لتحرير أنماط النص الرئيسي</a:t>
            </a:r>
          </a:p>
        </p:txBody>
      </p:sp>
      <p:sp>
        <p:nvSpPr>
          <p:cNvPr id="4" name="عنصر نائب للمحتوى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lvl1pPr rtl="1">
              <a:defRPr/>
            </a:lvl1pPr>
            <a:extLst/>
          </a:lstStyle>
          <a:p>
            <a:pPr>
              <a:defRPr/>
            </a:pPr>
            <a:fld id="{EB80EC80-EE2B-453A-9DF4-62ED743079EA}" type="datetimeFigureOut">
              <a:rPr lang="en-US"/>
              <a:pPr>
                <a:defRPr/>
              </a:pPr>
              <a:t>5/20/2025</a:t>
            </a:fld>
            <a:endParaRPr lang="en-US"/>
          </a:p>
        </p:txBody>
      </p:sp>
      <p:sp>
        <p:nvSpPr>
          <p:cNvPr id="6" name="عنصر نائب للتذييل 5"/>
          <p:cNvSpPr>
            <a:spLocks noGrp="1"/>
          </p:cNvSpPr>
          <p:nvPr>
            <p:ph type="ftr" sz="quarter" idx="11"/>
          </p:nvPr>
        </p:nvSpPr>
        <p:spPr/>
        <p:txBody>
          <a:bodyPr/>
          <a:lstStyle>
            <a:lvl1pPr algn="r" rtl="1">
              <a:defRPr/>
            </a:lvl1pPr>
            <a:extLst/>
          </a:lstStyle>
          <a:p>
            <a:pPr>
              <a:defRPr/>
            </a:pPr>
            <a:endParaRPr lang="en-US"/>
          </a:p>
        </p:txBody>
      </p:sp>
      <p:sp>
        <p:nvSpPr>
          <p:cNvPr id="7" name="عنصر نائب لرقم الشريحة 6"/>
          <p:cNvSpPr>
            <a:spLocks noGrp="1"/>
          </p:cNvSpPr>
          <p:nvPr>
            <p:ph type="sldNum" sz="quarter" idx="12"/>
          </p:nvPr>
        </p:nvSpPr>
        <p:spPr/>
        <p:txBody>
          <a:bodyPr/>
          <a:lstStyle>
            <a:lvl1pPr rtl="1">
              <a:defRPr/>
            </a:lvl1pPr>
          </a:lstStyle>
          <a:p>
            <a:pPr>
              <a:defRPr/>
            </a:pPr>
            <a:fld id="{1A716F64-1B3F-442D-9E2B-021F533F1999}" type="slidenum">
              <a:rPr lang="en-US" altLang="en-US"/>
              <a:pPr>
                <a:defRPr/>
              </a:pPr>
              <a:t>‹#›</a:t>
            </a:fld>
            <a:endParaRPr lang="en-US" altLang="en-US"/>
          </a:p>
        </p:txBody>
      </p:sp>
    </p:spTree>
    <p:extLst>
      <p:ext uri="{BB962C8B-B14F-4D97-AF65-F5344CB8AC3E}">
        <p14:creationId xmlns:p14="http://schemas.microsoft.com/office/powerpoint/2010/main" val="3067964640"/>
      </p:ext>
    </p:extLst>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982F462-1A97-4EAB-90AE-3A8EF98F26ED}" type="datetimeFigureOut">
              <a:rPr lang="en-US"/>
              <a:pPr>
                <a:defRPr/>
              </a:pPr>
              <a:t>5/20/2025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E07C8FB-644D-4570-B26F-C82A5CBCE19C}" type="slidenum">
              <a:rPr lang="en-US"/>
              <a:pPr>
                <a:defRPr/>
              </a:pPr>
              <a:t>‹#›</a:t>
            </a:fld>
            <a:endParaRPr lang="en-US"/>
          </a:p>
        </p:txBody>
      </p:sp>
    </p:spTree>
    <p:extLst>
      <p:ext uri="{BB962C8B-B14F-4D97-AF65-F5344CB8AC3E}">
        <p14:creationId xmlns:p14="http://schemas.microsoft.com/office/powerpoint/2010/main" val="2983995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مستطيل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rgbClr val="3891A7"/>
              </a:buClr>
              <a:buSzPct val="80000"/>
              <a:buFont typeface="Wingdings 2"/>
              <a:buNone/>
              <a:defRPr/>
            </a:pPr>
            <a:endParaRPr lang="en-US" sz="3200">
              <a:solidFill>
                <a:prstClr val="black"/>
              </a:solidFill>
              <a:cs typeface="Arial" pitchFamily="34" charset="0"/>
            </a:endParaRPr>
          </a:p>
        </p:txBody>
      </p:sp>
      <p:sp>
        <p:nvSpPr>
          <p:cNvPr id="6" name="مخطط انسيابي: معالجة 13"/>
          <p:cNvSpPr/>
          <p:nvPr/>
        </p:nvSpPr>
        <p:spPr>
          <a:xfrm rot="19468671">
            <a:off x="396479" y="954091"/>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مخطط انسيابي: معالجة 15"/>
          <p:cNvSpPr/>
          <p:nvPr/>
        </p:nvSpPr>
        <p:spPr>
          <a:xfrm rot="2103354" flipH="1">
            <a:off x="5004199" y="936625"/>
            <a:ext cx="648890"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838200" y="1143007"/>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ar-SA" noProof="0"/>
              <a:t>انقر فوق الرمز لإضافة صورة</a:t>
            </a:r>
            <a:endParaRPr lang="en-US" noProof="0"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ar-SA"/>
              <a:t>انقر لتحرير أنماط النص الرئيسي</a:t>
            </a:r>
          </a:p>
        </p:txBody>
      </p:sp>
      <p:sp>
        <p:nvSpPr>
          <p:cNvPr id="8" name="عنصر نائب للتاريخ 4"/>
          <p:cNvSpPr>
            <a:spLocks noGrp="1"/>
          </p:cNvSpPr>
          <p:nvPr>
            <p:ph type="dt" sz="half" idx="10"/>
          </p:nvPr>
        </p:nvSpPr>
        <p:spPr/>
        <p:txBody>
          <a:bodyPr/>
          <a:lstStyle>
            <a:lvl1pPr rtl="1">
              <a:defRPr/>
            </a:lvl1pPr>
            <a:extLst/>
          </a:lstStyle>
          <a:p>
            <a:pPr>
              <a:defRPr/>
            </a:pPr>
            <a:fld id="{D0476B54-60AF-432D-A8D5-48B073ADCEC7}" type="datetimeFigureOut">
              <a:rPr lang="en-US"/>
              <a:pPr>
                <a:defRPr/>
              </a:pPr>
              <a:t>5/20/2025</a:t>
            </a:fld>
            <a:endParaRPr lang="en-US"/>
          </a:p>
        </p:txBody>
      </p:sp>
      <p:sp>
        <p:nvSpPr>
          <p:cNvPr id="9" name="عنصر نائب للتذييل 5"/>
          <p:cNvSpPr>
            <a:spLocks noGrp="1"/>
          </p:cNvSpPr>
          <p:nvPr>
            <p:ph type="ftr" sz="quarter" idx="11"/>
          </p:nvPr>
        </p:nvSpPr>
        <p:spPr/>
        <p:txBody>
          <a:bodyPr/>
          <a:lstStyle>
            <a:lvl1pPr algn="r" rtl="1">
              <a:defRPr/>
            </a:lvl1pPr>
            <a:extLst/>
          </a:lstStyle>
          <a:p>
            <a:pPr>
              <a:defRPr/>
            </a:pPr>
            <a:endParaRPr lang="en-US"/>
          </a:p>
        </p:txBody>
      </p:sp>
      <p:sp>
        <p:nvSpPr>
          <p:cNvPr id="10" name="عنصر نائب لرقم الشريحة 6"/>
          <p:cNvSpPr>
            <a:spLocks noGrp="1"/>
          </p:cNvSpPr>
          <p:nvPr>
            <p:ph type="sldNum" sz="quarter" idx="12"/>
          </p:nvPr>
        </p:nvSpPr>
        <p:spPr/>
        <p:txBody>
          <a:bodyPr/>
          <a:lstStyle>
            <a:lvl1pPr rtl="1">
              <a:defRPr/>
            </a:lvl1pPr>
          </a:lstStyle>
          <a:p>
            <a:pPr>
              <a:defRPr/>
            </a:pPr>
            <a:fld id="{A3B4C44A-F609-48D1-87A0-CFE02EA397CE}" type="slidenum">
              <a:rPr lang="en-US" altLang="en-US"/>
              <a:pPr>
                <a:defRPr/>
              </a:pPr>
              <a:t>‹#›</a:t>
            </a:fld>
            <a:endParaRPr lang="en-US" altLang="en-US"/>
          </a:p>
        </p:txBody>
      </p:sp>
    </p:spTree>
    <p:extLst>
      <p:ext uri="{BB962C8B-B14F-4D97-AF65-F5344CB8AC3E}">
        <p14:creationId xmlns:p14="http://schemas.microsoft.com/office/powerpoint/2010/main" val="4043334051"/>
      </p:ext>
    </p:extLst>
  </p:cSld>
  <p:clrMapOvr>
    <a:masterClrMapping/>
  </p:clrMapOvr>
  <p:transition spd="slow">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23"/>
          <p:cNvSpPr>
            <a:spLocks noGrp="1"/>
          </p:cNvSpPr>
          <p:nvPr>
            <p:ph type="dt" sz="half" idx="10"/>
          </p:nvPr>
        </p:nvSpPr>
        <p:spPr/>
        <p:txBody>
          <a:bodyPr/>
          <a:lstStyle>
            <a:lvl1pPr rtl="1">
              <a:defRPr/>
            </a:lvl1pPr>
          </a:lstStyle>
          <a:p>
            <a:pPr>
              <a:defRPr/>
            </a:pPr>
            <a:fld id="{3907A1A0-F36F-4DF6-9F6F-A5E2A6913AAF}" type="datetimeFigureOut">
              <a:rPr lang="en-US"/>
              <a:pPr>
                <a:defRPr/>
              </a:pPr>
              <a:t>5/20/2025</a:t>
            </a:fld>
            <a:endParaRPr lang="en-US"/>
          </a:p>
        </p:txBody>
      </p:sp>
      <p:sp>
        <p:nvSpPr>
          <p:cNvPr id="5" name="عنصر نائب للتذييل 9"/>
          <p:cNvSpPr>
            <a:spLocks noGrp="1"/>
          </p:cNvSpPr>
          <p:nvPr>
            <p:ph type="ftr" sz="quarter" idx="11"/>
          </p:nvPr>
        </p:nvSpPr>
        <p:spPr/>
        <p:txBody>
          <a:bodyPr/>
          <a:lstStyle>
            <a:lvl1pPr algn="r" rtl="1">
              <a:defRPr/>
            </a:lvl1pPr>
          </a:lstStyle>
          <a:p>
            <a:pPr>
              <a:defRPr/>
            </a:pPr>
            <a:endParaRPr lang="en-US"/>
          </a:p>
        </p:txBody>
      </p:sp>
      <p:sp>
        <p:nvSpPr>
          <p:cNvPr id="6" name="عنصر نائب لرقم الشريحة 21"/>
          <p:cNvSpPr>
            <a:spLocks noGrp="1"/>
          </p:cNvSpPr>
          <p:nvPr>
            <p:ph type="sldNum" sz="quarter" idx="12"/>
          </p:nvPr>
        </p:nvSpPr>
        <p:spPr/>
        <p:txBody>
          <a:bodyPr/>
          <a:lstStyle>
            <a:lvl1pPr rtl="1">
              <a:defRPr/>
            </a:lvl1pPr>
          </a:lstStyle>
          <a:p>
            <a:pPr>
              <a:defRPr/>
            </a:pPr>
            <a:fld id="{4F288953-1FCA-4DF3-ABE2-EFC333933AFA}" type="slidenum">
              <a:rPr lang="en-US" altLang="en-US"/>
              <a:pPr>
                <a:defRPr/>
              </a:pPr>
              <a:t>‹#›</a:t>
            </a:fld>
            <a:endParaRPr lang="en-US" altLang="en-US"/>
          </a:p>
        </p:txBody>
      </p:sp>
    </p:spTree>
    <p:extLst>
      <p:ext uri="{BB962C8B-B14F-4D97-AF65-F5344CB8AC3E}">
        <p14:creationId xmlns:p14="http://schemas.microsoft.com/office/powerpoint/2010/main" val="1107382716"/>
      </p:ext>
    </p:extLst>
  </p:cSld>
  <p:clrMapOvr>
    <a:masterClrMapping/>
  </p:clrMapOvr>
  <p:transition spd="slow">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43"/>
            <a:ext cx="18288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143000" y="274644"/>
            <a:ext cx="55626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23"/>
          <p:cNvSpPr>
            <a:spLocks noGrp="1"/>
          </p:cNvSpPr>
          <p:nvPr>
            <p:ph type="dt" sz="half" idx="10"/>
          </p:nvPr>
        </p:nvSpPr>
        <p:spPr/>
        <p:txBody>
          <a:bodyPr/>
          <a:lstStyle>
            <a:lvl1pPr rtl="1">
              <a:defRPr/>
            </a:lvl1pPr>
          </a:lstStyle>
          <a:p>
            <a:pPr>
              <a:defRPr/>
            </a:pPr>
            <a:fld id="{C7D67277-4F9D-4642-894E-0E73CBCD98D4}" type="datetimeFigureOut">
              <a:rPr lang="en-US"/>
              <a:pPr>
                <a:defRPr/>
              </a:pPr>
              <a:t>5/20/2025</a:t>
            </a:fld>
            <a:endParaRPr lang="en-US"/>
          </a:p>
        </p:txBody>
      </p:sp>
      <p:sp>
        <p:nvSpPr>
          <p:cNvPr id="5" name="عنصر نائب للتذييل 9"/>
          <p:cNvSpPr>
            <a:spLocks noGrp="1"/>
          </p:cNvSpPr>
          <p:nvPr>
            <p:ph type="ftr" sz="quarter" idx="11"/>
          </p:nvPr>
        </p:nvSpPr>
        <p:spPr/>
        <p:txBody>
          <a:bodyPr/>
          <a:lstStyle>
            <a:lvl1pPr algn="r" rtl="1">
              <a:defRPr/>
            </a:lvl1pPr>
          </a:lstStyle>
          <a:p>
            <a:pPr>
              <a:defRPr/>
            </a:pPr>
            <a:endParaRPr lang="en-US"/>
          </a:p>
        </p:txBody>
      </p:sp>
      <p:sp>
        <p:nvSpPr>
          <p:cNvPr id="6" name="عنصر نائب لرقم الشريحة 21"/>
          <p:cNvSpPr>
            <a:spLocks noGrp="1"/>
          </p:cNvSpPr>
          <p:nvPr>
            <p:ph type="sldNum" sz="quarter" idx="12"/>
          </p:nvPr>
        </p:nvSpPr>
        <p:spPr/>
        <p:txBody>
          <a:bodyPr/>
          <a:lstStyle>
            <a:lvl1pPr rtl="1">
              <a:defRPr/>
            </a:lvl1pPr>
          </a:lstStyle>
          <a:p>
            <a:pPr>
              <a:defRPr/>
            </a:pPr>
            <a:fld id="{FB66DA1B-AD23-4069-8513-72D538086241}" type="slidenum">
              <a:rPr lang="en-US" altLang="en-US"/>
              <a:pPr>
                <a:defRPr/>
              </a:pPr>
              <a:t>‹#›</a:t>
            </a:fld>
            <a:endParaRPr lang="en-US" altLang="en-US"/>
          </a:p>
        </p:txBody>
      </p:sp>
    </p:spTree>
    <p:extLst>
      <p:ext uri="{BB962C8B-B14F-4D97-AF65-F5344CB8AC3E}">
        <p14:creationId xmlns:p14="http://schemas.microsoft.com/office/powerpoint/2010/main" val="788506869"/>
      </p:ext>
    </p:extLst>
  </p:cSld>
  <p:clrMapOvr>
    <a:masterClrMapping/>
  </p:clrMapOvr>
  <p:transition spd="slow">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7F1A0C7-694C-4806-A4BA-F3C85FEF29A6}" type="datetime1">
              <a:rPr lang="en-US">
                <a:solidFill>
                  <a:srgbClr val="FFFFFF">
                    <a:tint val="75000"/>
                  </a:srgbClr>
                </a:solidFill>
              </a:rPr>
              <a:pPr>
                <a:defRPr/>
              </a:pPr>
              <a:t>5/20/2025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9186FFF-9F50-46A5-973D-7DB84BEF4DE7}" type="slidenum">
              <a:rPr lang="en-US"/>
              <a:pPr>
                <a:defRPr/>
              </a:pPr>
              <a:t>‹#›</a:t>
            </a:fld>
            <a:endParaRPr lang="en-US"/>
          </a:p>
        </p:txBody>
      </p:sp>
    </p:spTree>
    <p:extLst>
      <p:ext uri="{BB962C8B-B14F-4D97-AF65-F5344CB8AC3E}">
        <p14:creationId xmlns:p14="http://schemas.microsoft.com/office/powerpoint/2010/main" val="458023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F1A0C7-694C-4806-A4BA-F3C85FEF29A6}" type="datetime1">
              <a:rPr lang="en-US">
                <a:solidFill>
                  <a:srgbClr val="FFFFFF">
                    <a:tint val="75000"/>
                  </a:srgbClr>
                </a:solidFill>
              </a:rPr>
              <a:pPr>
                <a:defRPr/>
              </a:pPr>
              <a:t>5/20/2025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8A11C3E-4930-4A4A-BB5F-10FAA1DB6938}" type="slidenum">
              <a:rPr lang="en-US"/>
              <a:pPr>
                <a:defRPr/>
              </a:pPr>
              <a:t>‹#›</a:t>
            </a:fld>
            <a:endParaRPr lang="en-US"/>
          </a:p>
        </p:txBody>
      </p:sp>
    </p:spTree>
    <p:extLst>
      <p:ext uri="{BB962C8B-B14F-4D97-AF65-F5344CB8AC3E}">
        <p14:creationId xmlns:p14="http://schemas.microsoft.com/office/powerpoint/2010/main" val="3329162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7F1A0C7-694C-4806-A4BA-F3C85FEF29A6}" type="datetime1">
              <a:rPr lang="en-US">
                <a:solidFill>
                  <a:srgbClr val="FFFFFF">
                    <a:tint val="75000"/>
                  </a:srgbClr>
                </a:solidFill>
              </a:rPr>
              <a:pPr>
                <a:defRPr/>
              </a:pPr>
              <a:t>5/20/2025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774C0B7-2EFE-4A76-990B-93EC0A971861}" type="slidenum">
              <a:rPr lang="en-US"/>
              <a:pPr>
                <a:defRPr/>
              </a:pPr>
              <a:t>‹#›</a:t>
            </a:fld>
            <a:endParaRPr lang="en-US"/>
          </a:p>
        </p:txBody>
      </p:sp>
    </p:spTree>
    <p:extLst>
      <p:ext uri="{BB962C8B-B14F-4D97-AF65-F5344CB8AC3E}">
        <p14:creationId xmlns:p14="http://schemas.microsoft.com/office/powerpoint/2010/main" val="2326862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7F1A0C7-694C-4806-A4BA-F3C85FEF29A6}" type="datetime1">
              <a:rPr lang="en-US">
                <a:solidFill>
                  <a:srgbClr val="FFFFFF">
                    <a:tint val="75000"/>
                  </a:srgbClr>
                </a:solidFill>
              </a:rPr>
              <a:pPr>
                <a:defRPr/>
              </a:pPr>
              <a:t>5/20/2025</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08CA939-8ED4-4D3D-BAB3-F881D59399A1}" type="slidenum">
              <a:rPr lang="en-US"/>
              <a:pPr>
                <a:defRPr/>
              </a:pPr>
              <a:t>‹#›</a:t>
            </a:fld>
            <a:endParaRPr lang="en-US"/>
          </a:p>
        </p:txBody>
      </p:sp>
    </p:spTree>
    <p:extLst>
      <p:ext uri="{BB962C8B-B14F-4D97-AF65-F5344CB8AC3E}">
        <p14:creationId xmlns:p14="http://schemas.microsoft.com/office/powerpoint/2010/main" val="3890490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7F1A0C7-694C-4806-A4BA-F3C85FEF29A6}" type="datetime1">
              <a:rPr lang="en-US">
                <a:solidFill>
                  <a:srgbClr val="FFFFFF">
                    <a:tint val="75000"/>
                  </a:srgbClr>
                </a:solidFill>
              </a:rPr>
              <a:pPr>
                <a:defRPr/>
              </a:pPr>
              <a:t>5/20/2025</a:t>
            </a:fld>
            <a:endParaRPr lang="en-US">
              <a:solidFill>
                <a:srgbClr val="FFFFFF">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0C8982C5-A722-4FB6-B38D-DEE20E3C2B58}" type="slidenum">
              <a:rPr lang="en-US"/>
              <a:pPr>
                <a:defRPr/>
              </a:pPr>
              <a:t>‹#›</a:t>
            </a:fld>
            <a:endParaRPr lang="en-US"/>
          </a:p>
        </p:txBody>
      </p:sp>
    </p:spTree>
    <p:extLst>
      <p:ext uri="{BB962C8B-B14F-4D97-AF65-F5344CB8AC3E}">
        <p14:creationId xmlns:p14="http://schemas.microsoft.com/office/powerpoint/2010/main" val="3874109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7F1A0C7-694C-4806-A4BA-F3C85FEF29A6}" type="datetime1">
              <a:rPr lang="en-US">
                <a:solidFill>
                  <a:srgbClr val="FFFFFF">
                    <a:tint val="75000"/>
                  </a:srgbClr>
                </a:solidFill>
              </a:rPr>
              <a:pPr>
                <a:defRPr/>
              </a:pPr>
              <a:t>5/20/2025</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1A0F77DF-0E9A-4B85-B689-347818443DF9}" type="slidenum">
              <a:rPr lang="en-US"/>
              <a:pPr>
                <a:defRPr/>
              </a:pPr>
              <a:t>‹#›</a:t>
            </a:fld>
            <a:endParaRPr lang="en-US"/>
          </a:p>
        </p:txBody>
      </p:sp>
    </p:spTree>
    <p:extLst>
      <p:ext uri="{BB962C8B-B14F-4D97-AF65-F5344CB8AC3E}">
        <p14:creationId xmlns:p14="http://schemas.microsoft.com/office/powerpoint/2010/main" val="2618996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F1A0C7-694C-4806-A4BA-F3C85FEF29A6}" type="datetime1">
              <a:rPr lang="en-US">
                <a:solidFill>
                  <a:srgbClr val="FFFFFF">
                    <a:tint val="75000"/>
                  </a:srgbClr>
                </a:solidFill>
              </a:rPr>
              <a:pPr>
                <a:defRPr/>
              </a:pPr>
              <a:t>5/20/2025</a:t>
            </a:fld>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ACFB3A2E-646D-4BF1-8D0F-2B1CFCF7319E}" type="slidenum">
              <a:rPr lang="en-US"/>
              <a:pPr>
                <a:defRPr/>
              </a:pPr>
              <a:t>‹#›</a:t>
            </a:fld>
            <a:endParaRPr lang="en-US"/>
          </a:p>
        </p:txBody>
      </p:sp>
    </p:spTree>
    <p:extLst>
      <p:ext uri="{BB962C8B-B14F-4D97-AF65-F5344CB8AC3E}">
        <p14:creationId xmlns:p14="http://schemas.microsoft.com/office/powerpoint/2010/main" val="323713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69D3B64-CC12-4082-80FF-1EB62AF68F4C}" type="datetimeFigureOut">
              <a:rPr lang="en-US"/>
              <a:pPr>
                <a:defRPr/>
              </a:pPr>
              <a:t>5/20/2025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B3A8293-35CB-4C92-99BF-9ABB60E61AAE}" type="slidenum">
              <a:rPr lang="en-US"/>
              <a:pPr>
                <a:defRPr/>
              </a:pPr>
              <a:t>‹#›</a:t>
            </a:fld>
            <a:endParaRPr lang="en-US"/>
          </a:p>
        </p:txBody>
      </p:sp>
    </p:spTree>
    <p:extLst>
      <p:ext uri="{BB962C8B-B14F-4D97-AF65-F5344CB8AC3E}">
        <p14:creationId xmlns:p14="http://schemas.microsoft.com/office/powerpoint/2010/main" val="1116044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F1A0C7-694C-4806-A4BA-F3C85FEF29A6}" type="datetime1">
              <a:rPr lang="en-US">
                <a:solidFill>
                  <a:srgbClr val="FFFFFF">
                    <a:tint val="75000"/>
                  </a:srgbClr>
                </a:solidFill>
              </a:rPr>
              <a:pPr>
                <a:defRPr/>
              </a:pPr>
              <a:t>5/20/2025</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D3DA38E-7269-4F59-8B45-40FD1AFE0470}" type="slidenum">
              <a:rPr lang="en-US"/>
              <a:pPr>
                <a:defRPr/>
              </a:pPr>
              <a:t>‹#›</a:t>
            </a:fld>
            <a:endParaRPr lang="en-US"/>
          </a:p>
        </p:txBody>
      </p:sp>
    </p:spTree>
    <p:extLst>
      <p:ext uri="{BB962C8B-B14F-4D97-AF65-F5344CB8AC3E}">
        <p14:creationId xmlns:p14="http://schemas.microsoft.com/office/powerpoint/2010/main" val="1705842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F1A0C7-694C-4806-A4BA-F3C85FEF29A6}" type="datetime1">
              <a:rPr lang="en-US">
                <a:solidFill>
                  <a:srgbClr val="FFFFFF">
                    <a:tint val="75000"/>
                  </a:srgbClr>
                </a:solidFill>
              </a:rPr>
              <a:pPr>
                <a:defRPr/>
              </a:pPr>
              <a:t>5/20/2025</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D07C140-240B-41E3-A137-7A0C641F2EFE}" type="slidenum">
              <a:rPr lang="en-US"/>
              <a:pPr>
                <a:defRPr/>
              </a:pPr>
              <a:t>‹#›</a:t>
            </a:fld>
            <a:endParaRPr lang="en-US"/>
          </a:p>
        </p:txBody>
      </p:sp>
    </p:spTree>
    <p:extLst>
      <p:ext uri="{BB962C8B-B14F-4D97-AF65-F5344CB8AC3E}">
        <p14:creationId xmlns:p14="http://schemas.microsoft.com/office/powerpoint/2010/main" val="3514084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F1A0C7-694C-4806-A4BA-F3C85FEF29A6}" type="datetime1">
              <a:rPr lang="en-US">
                <a:solidFill>
                  <a:srgbClr val="FFFFFF">
                    <a:tint val="75000"/>
                  </a:srgbClr>
                </a:solidFill>
              </a:rPr>
              <a:pPr>
                <a:defRPr/>
              </a:pPr>
              <a:t>5/20/2025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7994910-86C1-4D9B-B7A5-8065DB07CAFF}" type="slidenum">
              <a:rPr lang="en-US"/>
              <a:pPr>
                <a:defRPr/>
              </a:pPr>
              <a:t>‹#›</a:t>
            </a:fld>
            <a:endParaRPr lang="en-US"/>
          </a:p>
        </p:txBody>
      </p:sp>
    </p:spTree>
    <p:extLst>
      <p:ext uri="{BB962C8B-B14F-4D97-AF65-F5344CB8AC3E}">
        <p14:creationId xmlns:p14="http://schemas.microsoft.com/office/powerpoint/2010/main" val="3529940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F1A0C7-694C-4806-A4BA-F3C85FEF29A6}" type="datetime1">
              <a:rPr lang="en-US">
                <a:solidFill>
                  <a:srgbClr val="FFFFFF">
                    <a:tint val="75000"/>
                  </a:srgbClr>
                </a:solidFill>
              </a:rPr>
              <a:pPr>
                <a:defRPr/>
              </a:pPr>
              <a:t>5/20/2025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DAE19E8-F91D-4634-AD6C-5C411A473F0F}" type="slidenum">
              <a:rPr lang="en-US"/>
              <a:pPr>
                <a:defRPr/>
              </a:pPr>
              <a:t>‹#›</a:t>
            </a:fld>
            <a:endParaRPr lang="en-US"/>
          </a:p>
        </p:txBody>
      </p:sp>
    </p:spTree>
    <p:extLst>
      <p:ext uri="{BB962C8B-B14F-4D97-AF65-F5344CB8AC3E}">
        <p14:creationId xmlns:p14="http://schemas.microsoft.com/office/powerpoint/2010/main" val="1938163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4"/>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51575"/>
            <a:ext cx="2133600" cy="476250"/>
          </a:xfrm>
        </p:spPr>
        <p:txBody>
          <a:bodyPr/>
          <a:lstStyle>
            <a:lvl1pPr>
              <a:defRPr/>
            </a:lvl1pPr>
          </a:lstStyle>
          <a:p>
            <a:pPr>
              <a:defRPr/>
            </a:pPr>
            <a:fld id="{3C1C1E13-A7FB-4D91-B00E-93F5F27105A2}" type="datetime1">
              <a:rPr lang="en-US">
                <a:solidFill>
                  <a:srgbClr val="FFFFFF">
                    <a:tint val="75000"/>
                  </a:srgbClr>
                </a:solidFill>
              </a:rPr>
              <a:pPr>
                <a:defRPr/>
              </a:pPr>
              <a:t>5/20/2025</a:t>
            </a:fld>
            <a:endParaRPr lang="en-US">
              <a:solidFill>
                <a:srgbClr val="FFFFFF">
                  <a:tint val="75000"/>
                </a:srgbClr>
              </a:solidFill>
            </a:endParaRPr>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pPr>
              <a:defRPr/>
            </a:pPr>
            <a:fld id="{6E424C6F-50DA-4DA4-98D2-CD59EA39905B}" type="slidenum">
              <a:rPr lang="en-US"/>
              <a:pPr>
                <a:defRPr/>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pPr>
              <a:defRPr/>
            </a:pPr>
            <a:endParaRPr lang="en-US">
              <a:solidFill>
                <a:srgbClr val="FFFFFF">
                  <a:tint val="75000"/>
                </a:srgbClr>
              </a:solidFill>
            </a:endParaRPr>
          </a:p>
        </p:txBody>
      </p:sp>
    </p:spTree>
    <p:extLst>
      <p:ext uri="{BB962C8B-B14F-4D97-AF65-F5344CB8AC3E}">
        <p14:creationId xmlns:p14="http://schemas.microsoft.com/office/powerpoint/2010/main" val="694917439"/>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1554" name="AutoShape 2"/>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20000"/>
              </a:spcBef>
              <a:spcAft>
                <a:spcPct val="0"/>
              </a:spcAft>
              <a:buFontTx/>
              <a:buChar char="•"/>
            </a:pPr>
            <a:endParaRPr kumimoji="1" lang="en-US" sz="3000">
              <a:solidFill>
                <a:srgbClr val="FFFFFF"/>
              </a:solidFill>
            </a:endParaRPr>
          </a:p>
        </p:txBody>
      </p:sp>
      <p:sp>
        <p:nvSpPr>
          <p:cNvPr id="151555" name="Rectangle 3"/>
          <p:cNvSpPr>
            <a:spLocks noChangeArrowheads="1"/>
          </p:cNvSpPr>
          <p:nvPr/>
        </p:nvSpPr>
        <p:spPr bwMode="auto">
          <a:xfrm>
            <a:off x="0" y="0"/>
            <a:ext cx="381000" cy="6858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20000"/>
              </a:spcBef>
              <a:spcAft>
                <a:spcPct val="0"/>
              </a:spcAft>
              <a:buFontTx/>
              <a:buChar char="•"/>
            </a:pPr>
            <a:endParaRPr kumimoji="1" lang="en-US" sz="3000">
              <a:solidFill>
                <a:srgbClr val="FFFFFF"/>
              </a:solidFill>
            </a:endParaRPr>
          </a:p>
        </p:txBody>
      </p:sp>
      <p:sp>
        <p:nvSpPr>
          <p:cNvPr id="151556" name="Rectangle 4"/>
          <p:cNvSpPr>
            <a:spLocks noChangeArrowheads="1"/>
          </p:cNvSpPr>
          <p:nvPr/>
        </p:nvSpPr>
        <p:spPr bwMode="auto">
          <a:xfrm>
            <a:off x="0" y="0"/>
            <a:ext cx="381000" cy="2286000"/>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20000"/>
              </a:spcBef>
              <a:spcAft>
                <a:spcPct val="0"/>
              </a:spcAft>
            </a:pPr>
            <a:endParaRPr lang="en-US" altLang="en-US" sz="3000">
              <a:solidFill>
                <a:srgbClr val="FFFFFF"/>
              </a:solidFill>
            </a:endParaRPr>
          </a:p>
        </p:txBody>
      </p:sp>
      <p:sp>
        <p:nvSpPr>
          <p:cNvPr id="151557" name="Rectangle 5"/>
          <p:cNvSpPr>
            <a:spLocks noGrp="1" noChangeArrowheads="1"/>
          </p:cNvSpPr>
          <p:nvPr>
            <p:ph type="ctrTitle"/>
          </p:nvPr>
        </p:nvSpPr>
        <p:spPr>
          <a:xfrm>
            <a:off x="914400" y="18288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800"/>
            </a:lvl1pPr>
          </a:lstStyle>
          <a:p>
            <a:pPr lvl="0"/>
            <a:r>
              <a:rPr lang="en-US" altLang="en-US" noProof="0" smtClean="0"/>
              <a:t>Click to edit Master Title Style</a:t>
            </a:r>
          </a:p>
        </p:txBody>
      </p:sp>
      <p:sp>
        <p:nvSpPr>
          <p:cNvPr id="151558" name="Rectangle 6"/>
          <p:cNvSpPr>
            <a:spLocks noGrp="1" noChangeArrowheads="1"/>
          </p:cNvSpPr>
          <p:nvPr>
            <p:ph type="subTitle" idx="1"/>
          </p:nvPr>
        </p:nvSpPr>
        <p:spPr>
          <a:xfrm>
            <a:off x="914400" y="3276600"/>
            <a:ext cx="6400800" cy="1752600"/>
          </a:xfrm>
        </p:spPr>
        <p:txBody>
          <a:bodyPr/>
          <a:lstStyle>
            <a:lvl1pPr marL="0" indent="0">
              <a:buFontTx/>
              <a:buNone/>
              <a:defRPr/>
            </a:lvl1pPr>
          </a:lstStyle>
          <a:p>
            <a:pPr lvl="0"/>
            <a:r>
              <a:rPr lang="en-US" altLang="en-US" noProof="0" smtClean="0"/>
              <a:t>Click to edit Master subtitle style</a:t>
            </a:r>
          </a:p>
        </p:txBody>
      </p:sp>
      <p:sp>
        <p:nvSpPr>
          <p:cNvPr id="151559" name="Rectangle 7"/>
          <p:cNvSpPr>
            <a:spLocks noGrp="1" noChangeArrowheads="1"/>
          </p:cNvSpPr>
          <p:nvPr>
            <p:ph type="dt" sz="half" idx="2"/>
          </p:nvPr>
        </p:nvSpPr>
        <p:spPr/>
        <p:txBody>
          <a:bodyPr/>
          <a:lstStyle>
            <a:lvl1pPr>
              <a:defRPr/>
            </a:lvl1pPr>
          </a:lstStyle>
          <a:p>
            <a:fld id="{5A2AFA48-1CB6-40E4-82C8-BB1308588009}" type="datetime1">
              <a:rPr lang="en-US">
                <a:solidFill>
                  <a:srgbClr val="FFFFFF"/>
                </a:solidFill>
              </a:rPr>
              <a:pPr/>
              <a:t>5/20/2025</a:t>
            </a:fld>
            <a:endParaRPr lang="en-US" altLang="en-US">
              <a:solidFill>
                <a:srgbClr val="FFFFFF"/>
              </a:solidFill>
            </a:endParaRPr>
          </a:p>
        </p:txBody>
      </p:sp>
      <p:sp>
        <p:nvSpPr>
          <p:cNvPr id="151560" name="Rectangle 8"/>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151561" name="Rectangle 9"/>
          <p:cNvSpPr>
            <a:spLocks noGrp="1" noChangeArrowheads="1"/>
          </p:cNvSpPr>
          <p:nvPr>
            <p:ph type="sldNum" sz="quarter" idx="4"/>
          </p:nvPr>
        </p:nvSpPr>
        <p:spPr/>
        <p:txBody>
          <a:bodyPr/>
          <a:lstStyle>
            <a:lvl1pPr>
              <a:defRPr/>
            </a:lvl1pPr>
          </a:lstStyle>
          <a:p>
            <a:fld id="{842743B2-95D2-4E76-996B-FA37A70C9DB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0508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C6B1C12-F2D4-4ABD-B730-7292F7AFF0BD}" type="datetime1">
              <a:rPr lang="en-US">
                <a:solidFill>
                  <a:srgbClr val="FFFFFF"/>
                </a:solidFill>
              </a:rPr>
              <a:pPr/>
              <a:t>5/20/2025</a:t>
            </a:fld>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E5BFEAB-5075-45A0-BF2E-170A9342F2B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01726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9B59171-86A5-4718-A70E-826D56CD38BB}" type="datetime1">
              <a:rPr lang="en-US">
                <a:solidFill>
                  <a:srgbClr val="FFFFFF"/>
                </a:solidFill>
              </a:rPr>
              <a:pPr/>
              <a:t>5/20/2025</a:t>
            </a:fld>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2FCED4C-ACE7-487B-ACFF-9A4088B57FD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38361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4D59769D-361F-448D-8A12-EC943B6B33A2}" type="datetime1">
              <a:rPr lang="en-US">
                <a:solidFill>
                  <a:srgbClr val="FFFFFF"/>
                </a:solidFill>
              </a:rPr>
              <a:pPr/>
              <a:t>5/20/2025</a:t>
            </a:fld>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D5CA05F-20F7-42AE-ACE6-AE9C830A9DF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60055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F1C4F28-DEDB-462E-A847-712F1A981F33}" type="datetime1">
              <a:rPr lang="en-US">
                <a:solidFill>
                  <a:srgbClr val="FFFFFF"/>
                </a:solidFill>
              </a:rPr>
              <a:pPr/>
              <a:t>5/20/2025</a:t>
            </a:fld>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78135CBC-99D2-49B5-903D-78E6457A4A7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0927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3558497-52F1-4952-875E-6DC9BA0E6FBD}" type="datetimeFigureOut">
              <a:rPr lang="en-US"/>
              <a:pPr>
                <a:defRPr/>
              </a:pPr>
              <a:t>5/20/2025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AF0CE88-661B-4FAB-BC7A-05FDE0AB5CA8}" type="slidenum">
              <a:rPr lang="en-US"/>
              <a:pPr>
                <a:defRPr/>
              </a:pPr>
              <a:t>‹#›</a:t>
            </a:fld>
            <a:endParaRPr lang="en-US"/>
          </a:p>
        </p:txBody>
      </p:sp>
    </p:spTree>
    <p:extLst>
      <p:ext uri="{BB962C8B-B14F-4D97-AF65-F5344CB8AC3E}">
        <p14:creationId xmlns:p14="http://schemas.microsoft.com/office/powerpoint/2010/main" val="1757969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F9E0C3E-D6F3-4ADF-AB82-FB0FD79D6C90}" type="datetime1">
              <a:rPr lang="en-US">
                <a:solidFill>
                  <a:srgbClr val="FFFFFF"/>
                </a:solidFill>
              </a:rPr>
              <a:pPr/>
              <a:t>5/20/2025</a:t>
            </a:fld>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706C291-F4FB-45D9-AB0A-7A2D24038BA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78402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D2BBB71-176A-46D0-A436-D8806E96D5D4}" type="datetime1">
              <a:rPr lang="en-US">
                <a:solidFill>
                  <a:srgbClr val="FFFFFF"/>
                </a:solidFill>
              </a:rPr>
              <a:pPr/>
              <a:t>5/20/2025</a:t>
            </a:fld>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4B83FAA-1916-43BA-B8B1-B27B5F6668D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80653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429AF50-7D67-4D16-B69A-CD73318D10BE}" type="datetime1">
              <a:rPr lang="en-US">
                <a:solidFill>
                  <a:srgbClr val="FFFFFF"/>
                </a:solidFill>
              </a:rPr>
              <a:pPr/>
              <a:t>5/20/2025</a:t>
            </a:fld>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2E85870-F7EB-460D-A8F4-F49613F3A19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30315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8515E2D-5C11-4551-8535-2BBF07C07634}" type="datetime1">
              <a:rPr lang="en-US">
                <a:solidFill>
                  <a:srgbClr val="FFFFFF"/>
                </a:solidFill>
              </a:rPr>
              <a:pPr/>
              <a:t>5/20/2025</a:t>
            </a:fld>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C784C13-69A9-4BAF-B6D5-075B3DD2607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015999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C820663-34AA-48D4-8F50-F982FFFCA506}" type="datetime1">
              <a:rPr lang="en-US">
                <a:solidFill>
                  <a:srgbClr val="FFFFFF"/>
                </a:solidFill>
              </a:rPr>
              <a:pPr/>
              <a:t>5/20/2025</a:t>
            </a:fld>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DBA8EA4-0358-47A6-AD81-F46C3284029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77122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8859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55054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C1B6A51-881B-4377-9D56-1F46DA81A946}" type="datetime1">
              <a:rPr lang="en-US">
                <a:solidFill>
                  <a:srgbClr val="FFFFFF"/>
                </a:solidFill>
              </a:rPr>
              <a:pPr/>
              <a:t>5/20/2025</a:t>
            </a:fld>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ABC5936-AEF8-4439-B2EE-5008D5018FE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80086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p:spPr>
        <p:txBody>
          <a:bodyPr/>
          <a:lstStyle/>
          <a:p>
            <a:r>
              <a:rPr lang="en-US"/>
              <a:t>Click to edit Master title style</a:t>
            </a:r>
          </a:p>
        </p:txBody>
      </p:sp>
      <p:sp>
        <p:nvSpPr>
          <p:cNvPr id="3" name="SmartArt Placeholder 2"/>
          <p:cNvSpPr>
            <a:spLocks noGrp="1"/>
          </p:cNvSpPr>
          <p:nvPr>
            <p:ph type="dgm" idx="1"/>
          </p:nvPr>
        </p:nvSpPr>
        <p:spPr>
          <a:xfrm>
            <a:off x="914400" y="2286000"/>
            <a:ext cx="7543800" cy="3657600"/>
          </a:xfrm>
        </p:spPr>
        <p:txBody>
          <a:bodyPr/>
          <a:lstStyle/>
          <a:p>
            <a:endParaRPr lang="en-US"/>
          </a:p>
        </p:txBody>
      </p:sp>
      <p:sp>
        <p:nvSpPr>
          <p:cNvPr id="4" name="Date Placeholder 3"/>
          <p:cNvSpPr>
            <a:spLocks noGrp="1"/>
          </p:cNvSpPr>
          <p:nvPr>
            <p:ph type="dt" sz="half" idx="10"/>
          </p:nvPr>
        </p:nvSpPr>
        <p:spPr>
          <a:xfrm>
            <a:off x="6629400" y="6096000"/>
            <a:ext cx="2286000" cy="304800"/>
          </a:xfrm>
        </p:spPr>
        <p:txBody>
          <a:bodyPr/>
          <a:lstStyle>
            <a:lvl1pPr>
              <a:defRPr/>
            </a:lvl1pPr>
          </a:lstStyle>
          <a:p>
            <a:fld id="{E5BABCBC-EF58-46D5-A812-2ABD180BE5E2}" type="datetime1">
              <a:rPr lang="en-US">
                <a:solidFill>
                  <a:srgbClr val="FFFFFF"/>
                </a:solidFill>
              </a:rPr>
              <a:pPr/>
              <a:t>5/20/2025</a:t>
            </a:fld>
            <a:endParaRPr lang="en-US" altLang="en-US">
              <a:solidFill>
                <a:srgbClr val="FFFFFF"/>
              </a:solidFill>
            </a:endParaRPr>
          </a:p>
        </p:txBody>
      </p:sp>
      <p:sp>
        <p:nvSpPr>
          <p:cNvPr id="5" name="Footer Placeholder 4"/>
          <p:cNvSpPr>
            <a:spLocks noGrp="1"/>
          </p:cNvSpPr>
          <p:nvPr>
            <p:ph type="ftr" sz="quarter" idx="11"/>
          </p:nvPr>
        </p:nvSpPr>
        <p:spPr>
          <a:xfrm>
            <a:off x="2286000" y="6096000"/>
            <a:ext cx="4343400" cy="534988"/>
          </a:xfrm>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a:xfrm>
            <a:off x="6629400" y="6400800"/>
            <a:ext cx="2286000" cy="228600"/>
          </a:xfrm>
        </p:spPr>
        <p:txBody>
          <a:bodyPr/>
          <a:lstStyle>
            <a:lvl1pPr>
              <a:defRPr/>
            </a:lvl1pPr>
          </a:lstStyle>
          <a:p>
            <a:fld id="{41A0A1C5-B685-48C2-A289-935A8F37D0E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74957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p:spPr>
        <p:txBody>
          <a:bodyPr/>
          <a:lstStyle/>
          <a:p>
            <a:r>
              <a:rPr lang="en-US"/>
              <a:t>Click to edit Master title style</a:t>
            </a:r>
          </a:p>
        </p:txBody>
      </p:sp>
      <p:sp>
        <p:nvSpPr>
          <p:cNvPr id="3" name="Text Placeholder 2"/>
          <p:cNvSpPr>
            <a:spLocks noGrp="1"/>
          </p:cNvSpPr>
          <p:nvPr>
            <p:ph type="body" sz="half" idx="1"/>
          </p:nvPr>
        </p:nvSpPr>
        <p:spPr>
          <a:xfrm>
            <a:off x="914400" y="2286000"/>
            <a:ext cx="36957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2286000"/>
            <a:ext cx="36957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629400" y="6096000"/>
            <a:ext cx="2286000" cy="304800"/>
          </a:xfrm>
        </p:spPr>
        <p:txBody>
          <a:bodyPr/>
          <a:lstStyle>
            <a:lvl1pPr>
              <a:defRPr/>
            </a:lvl1pPr>
          </a:lstStyle>
          <a:p>
            <a:fld id="{5B038F17-AB95-400E-AB2A-21E54B6D5502}" type="datetime1">
              <a:rPr lang="en-US">
                <a:solidFill>
                  <a:srgbClr val="FFFFFF"/>
                </a:solidFill>
              </a:rPr>
              <a:pPr/>
              <a:t>5/20/2025</a:t>
            </a:fld>
            <a:endParaRPr lang="en-US" altLang="en-US">
              <a:solidFill>
                <a:srgbClr val="FFFFFF"/>
              </a:solidFill>
            </a:endParaRPr>
          </a:p>
        </p:txBody>
      </p:sp>
      <p:sp>
        <p:nvSpPr>
          <p:cNvPr id="6" name="Footer Placeholder 5"/>
          <p:cNvSpPr>
            <a:spLocks noGrp="1"/>
          </p:cNvSpPr>
          <p:nvPr>
            <p:ph type="ftr" sz="quarter" idx="11"/>
          </p:nvPr>
        </p:nvSpPr>
        <p:spPr>
          <a:xfrm>
            <a:off x="2286000" y="6096000"/>
            <a:ext cx="4343400" cy="534988"/>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629400" y="6400800"/>
            <a:ext cx="2286000" cy="228600"/>
          </a:xfrm>
        </p:spPr>
        <p:txBody>
          <a:bodyPr/>
          <a:lstStyle>
            <a:lvl1pPr>
              <a:defRPr/>
            </a:lvl1pPr>
          </a:lstStyle>
          <a:p>
            <a:fld id="{AEA6874F-8F34-4CE7-B2F5-776F1CBBD06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063727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7543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629400" y="6096000"/>
            <a:ext cx="2286000" cy="304800"/>
          </a:xfrm>
        </p:spPr>
        <p:txBody>
          <a:bodyPr/>
          <a:lstStyle>
            <a:lvl1pPr>
              <a:defRPr/>
            </a:lvl1pPr>
          </a:lstStyle>
          <a:p>
            <a:fld id="{2840639F-0B0D-41CC-AB49-797CBFBB4902}" type="datetime1">
              <a:rPr lang="en-US">
                <a:solidFill>
                  <a:srgbClr val="FFFFFF"/>
                </a:solidFill>
              </a:rPr>
              <a:pPr/>
              <a:t>5/20/2025</a:t>
            </a:fld>
            <a:endParaRPr lang="en-US" altLang="en-US">
              <a:solidFill>
                <a:srgbClr val="FFFFFF"/>
              </a:solidFill>
            </a:endParaRPr>
          </a:p>
        </p:txBody>
      </p:sp>
      <p:sp>
        <p:nvSpPr>
          <p:cNvPr id="4" name="Footer Placeholder 3"/>
          <p:cNvSpPr>
            <a:spLocks noGrp="1"/>
          </p:cNvSpPr>
          <p:nvPr>
            <p:ph type="ftr" sz="quarter" idx="11"/>
          </p:nvPr>
        </p:nvSpPr>
        <p:spPr>
          <a:xfrm>
            <a:off x="2286000" y="6096000"/>
            <a:ext cx="4343400" cy="534988"/>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629400" y="6400800"/>
            <a:ext cx="2286000" cy="228600"/>
          </a:xfrm>
        </p:spPr>
        <p:txBody>
          <a:bodyPr/>
          <a:lstStyle>
            <a:lvl1pPr>
              <a:defRPr/>
            </a:lvl1pPr>
          </a:lstStyle>
          <a:p>
            <a:fld id="{0F9B2586-A91E-4200-904E-C38EC8CD9BE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6161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7C587F5-3A49-4DC3-99BB-CF1FCDBEE950}" type="datetimeFigureOut">
              <a:rPr lang="en-US"/>
              <a:pPr>
                <a:defRPr/>
              </a:pPr>
              <a:t>5/20/2025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ADB05D1-C49C-4C9C-8D33-A2A87EE26569}" type="slidenum">
              <a:rPr lang="en-US"/>
              <a:pPr>
                <a:defRPr/>
              </a:pPr>
              <a:t>‹#›</a:t>
            </a:fld>
            <a:endParaRPr lang="en-US"/>
          </a:p>
        </p:txBody>
      </p:sp>
    </p:spTree>
    <p:extLst>
      <p:ext uri="{BB962C8B-B14F-4D97-AF65-F5344CB8AC3E}">
        <p14:creationId xmlns:p14="http://schemas.microsoft.com/office/powerpoint/2010/main" val="236921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8B5CB64-3279-466F-872F-9659F908CA46}" type="datetimeFigureOut">
              <a:rPr lang="en-US"/>
              <a:pPr>
                <a:defRPr/>
              </a:pPr>
              <a:t>5/20/2025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B983F17-B268-442F-9AF4-D8E63B5B39C8}" type="slidenum">
              <a:rPr lang="en-US"/>
              <a:pPr>
                <a:defRPr/>
              </a:pPr>
              <a:t>‹#›</a:t>
            </a:fld>
            <a:endParaRPr lang="en-US"/>
          </a:p>
        </p:txBody>
      </p:sp>
    </p:spTree>
    <p:extLst>
      <p:ext uri="{BB962C8B-B14F-4D97-AF65-F5344CB8AC3E}">
        <p14:creationId xmlns:p14="http://schemas.microsoft.com/office/powerpoint/2010/main" val="42923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75F48CD-0A21-43E8-BB06-8989257CB447}" type="datetimeFigureOut">
              <a:rPr lang="en-US"/>
              <a:pPr>
                <a:defRPr/>
              </a:pPr>
              <a:t>5/20/2025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94F8EC2-3102-4645-A33B-CAC26AFFDBC0}" type="slidenum">
              <a:rPr lang="en-US"/>
              <a:pPr>
                <a:defRPr/>
              </a:pPr>
              <a:t>‹#›</a:t>
            </a:fld>
            <a:endParaRPr lang="en-US"/>
          </a:p>
        </p:txBody>
      </p:sp>
    </p:spTree>
    <p:extLst>
      <p:ext uri="{BB962C8B-B14F-4D97-AF65-F5344CB8AC3E}">
        <p14:creationId xmlns:p14="http://schemas.microsoft.com/office/powerpoint/2010/main" val="117072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4ED7EC3-1F54-4F55-A237-08258B54608D}" type="datetimeFigureOut">
              <a:rPr lang="en-US"/>
              <a:pPr>
                <a:defRPr/>
              </a:pPr>
              <a:t>5/20/2025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9CC96AD-A1A1-4EAF-B423-C824DD329AFB}" type="slidenum">
              <a:rPr lang="en-US"/>
              <a:pPr>
                <a:defRPr/>
              </a:pPr>
              <a:t>‹#›</a:t>
            </a:fld>
            <a:endParaRPr lang="en-US"/>
          </a:p>
        </p:txBody>
      </p:sp>
    </p:spTree>
    <p:extLst>
      <p:ext uri="{BB962C8B-B14F-4D97-AF65-F5344CB8AC3E}">
        <p14:creationId xmlns:p14="http://schemas.microsoft.com/office/powerpoint/2010/main" val="397215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8C48D0-9E63-47CA-ADEA-C9DD59A3C2B1}" type="datetimeFigureOut">
              <a:rPr lang="en-US"/>
              <a:pPr>
                <a:defRPr/>
              </a:pPr>
              <a:t>5/20/2025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BD4F9D1-A9AB-4AF6-8F63-977D8D6BFBF5}" type="slidenum">
              <a:rPr lang="en-US"/>
              <a:pPr>
                <a:defRPr/>
              </a:pPr>
              <a:t>‹#›</a:t>
            </a:fld>
            <a:endParaRPr lang="en-US"/>
          </a:p>
        </p:txBody>
      </p:sp>
    </p:spTree>
    <p:extLst>
      <p:ext uri="{BB962C8B-B14F-4D97-AF65-F5344CB8AC3E}">
        <p14:creationId xmlns:p14="http://schemas.microsoft.com/office/powerpoint/2010/main" val="24221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13A0C3D2-C11A-4F83-B560-9EAE4F38B6D7}" type="datetimeFigureOut">
              <a:rPr lang="en-US"/>
              <a:pPr>
                <a:defRPr/>
              </a:pPr>
              <a:t>5/20/2025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81D61875-458C-40B4-94F5-4E1A283F83B3}" type="slidenum">
              <a:rPr lang="en-US"/>
              <a:pPr>
                <a:defRPr/>
              </a:pPr>
              <a:t>‹#›</a:t>
            </a:fld>
            <a:endParaRPr lang="en-US"/>
          </a:p>
        </p:txBody>
      </p:sp>
    </p:spTree>
    <p:extLst>
      <p:ext uri="{BB962C8B-B14F-4D97-AF65-F5344CB8AC3E}">
        <p14:creationId xmlns:p14="http://schemas.microsoft.com/office/powerpoint/2010/main" val="1308139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دائري 6"/>
          <p:cNvSpPr/>
          <p:nvPr/>
        </p:nvSpPr>
        <p:spPr>
          <a:xfrm>
            <a:off x="-815578" y="-815975"/>
            <a:ext cx="1638301"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شكل بيضاوي 7"/>
          <p:cNvSpPr/>
          <p:nvPr/>
        </p:nvSpPr>
        <p:spPr>
          <a:xfrm>
            <a:off x="167879" y="20641"/>
            <a:ext cx="17037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دائرة مجوفة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مستطيل 11"/>
          <p:cNvSpPr/>
          <p:nvPr/>
        </p:nvSpPr>
        <p:spPr>
          <a:xfrm>
            <a:off x="1013223" y="0"/>
            <a:ext cx="813077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عنصر نائب للعنوان 4"/>
          <p:cNvSpPr>
            <a:spLocks noGrp="1"/>
          </p:cNvSpPr>
          <p:nvPr>
            <p:ph type="title"/>
          </p:nvPr>
        </p:nvSpPr>
        <p:spPr>
          <a:xfrm>
            <a:off x="1434704" y="274638"/>
            <a:ext cx="7499747"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ar-SA"/>
              <a:t>انقر لتحرير نمط العنوان الرئيسي</a:t>
            </a:r>
            <a:endParaRPr lang="en-US"/>
          </a:p>
        </p:txBody>
      </p:sp>
      <p:sp>
        <p:nvSpPr>
          <p:cNvPr id="2057" name="عنصر نائب للنص 8"/>
          <p:cNvSpPr>
            <a:spLocks noGrp="1"/>
          </p:cNvSpPr>
          <p:nvPr>
            <p:ph type="body" idx="1"/>
          </p:nvPr>
        </p:nvSpPr>
        <p:spPr bwMode="auto">
          <a:xfrm>
            <a:off x="1434704" y="1447800"/>
            <a:ext cx="749974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endParaRPr lang="en-US" altLang="en-US" smtClean="0"/>
          </a:p>
          <a:p>
            <a:pPr lvl="1"/>
            <a:r>
              <a:rPr lang="ar-SA" altLang="en-US" smtClean="0"/>
              <a:t>المستوى الثاني</a:t>
            </a:r>
            <a:endParaRPr lang="en-US" altLang="en-US" smtClean="0"/>
          </a:p>
          <a:p>
            <a:pPr lvl="2"/>
            <a:r>
              <a:rPr lang="ar-SA" altLang="en-US" smtClean="0"/>
              <a:t>المستوى الثالث</a:t>
            </a:r>
            <a:endParaRPr lang="en-US" altLang="en-US" smtClean="0"/>
          </a:p>
          <a:p>
            <a:pPr lvl="3"/>
            <a:r>
              <a:rPr lang="ar-SA" altLang="en-US" smtClean="0"/>
              <a:t>المستوى الرابع</a:t>
            </a:r>
            <a:endParaRPr lang="en-US" altLang="en-US" smtClean="0"/>
          </a:p>
          <a:p>
            <a:pPr lvl="4"/>
            <a:r>
              <a:rPr lang="ar-SA" altLang="en-US" smtClean="0"/>
              <a:t>المستوى الخامس</a:t>
            </a:r>
            <a:endParaRPr lang="en-US" altLang="en-US" smtClean="0"/>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rgbClr val="E7DEC9">
                    <a:shade val="50000"/>
                    <a:satMod val="200000"/>
                  </a:srgbClr>
                </a:solidFill>
                <a:latin typeface="+mn-lt"/>
                <a:cs typeface="+mn-cs"/>
              </a:defRPr>
            </a:lvl1pPr>
            <a:extLst/>
          </a:lstStyle>
          <a:p>
            <a:pPr>
              <a:defRPr/>
            </a:pPr>
            <a:fld id="{485F89E1-BACF-4678-B5C3-06DB000E919A}" type="datetimeFigureOut">
              <a:rPr lang="en-US"/>
              <a:pPr>
                <a:defRPr/>
              </a:pPr>
              <a:t>5/20/2025</a:t>
            </a:fld>
            <a:endParaRPr lang="en-US"/>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rgbClr val="E7DEC9">
                    <a:shade val="50000"/>
                    <a:satMod val="200000"/>
                  </a:srgbClr>
                </a:solidFill>
                <a:effectLst/>
                <a:latin typeface="+mn-lt"/>
                <a:cs typeface="+mn-cs"/>
              </a:defRPr>
            </a:lvl1pPr>
            <a:extLst/>
          </a:lstStyle>
          <a:p>
            <a:pPr>
              <a:defRPr/>
            </a:pPr>
            <a:endParaRPr lang="en-US"/>
          </a:p>
        </p:txBody>
      </p:sp>
      <p:sp>
        <p:nvSpPr>
          <p:cNvPr id="22" name="عنصر نائب لرقم الشريحة 21"/>
          <p:cNvSpPr>
            <a:spLocks noGrp="1"/>
          </p:cNvSpPr>
          <p:nvPr>
            <p:ph type="sldNum" sz="quarter" idx="4"/>
          </p:nvPr>
        </p:nvSpPr>
        <p:spPr>
          <a:xfrm>
            <a:off x="8614172"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itchFamily="34" charset="0"/>
              </a:defRPr>
            </a:lvl1pPr>
          </a:lstStyle>
          <a:p>
            <a:pPr fontAlgn="base">
              <a:spcBef>
                <a:spcPct val="0"/>
              </a:spcBef>
              <a:spcAft>
                <a:spcPct val="0"/>
              </a:spcAft>
              <a:defRPr/>
            </a:pPr>
            <a:fld id="{83B706CC-F68C-4394-BDED-8A56B5C6FDCA}" type="slidenum">
              <a:rPr lang="en-US" altLang="en-US">
                <a:cs typeface="Arial" pitchFamily="34" charset="0"/>
              </a:rPr>
              <a:pPr fontAlgn="base">
                <a:spcBef>
                  <a:spcPct val="0"/>
                </a:spcBef>
                <a:spcAft>
                  <a:spcPct val="0"/>
                </a:spcAft>
                <a:defRPr/>
              </a:pPr>
              <a:t>‹#›</a:t>
            </a:fld>
            <a:endParaRPr lang="en-US" altLang="en-US">
              <a:cs typeface="Arial" pitchFamily="34" charset="0"/>
            </a:endParaRPr>
          </a:p>
        </p:txBody>
      </p:sp>
      <p:sp>
        <p:nvSpPr>
          <p:cNvPr id="15" name="مستطيل 14"/>
          <p:cNvSpPr/>
          <p:nvPr/>
        </p:nvSpPr>
        <p:spPr bwMode="invGray">
          <a:xfrm>
            <a:off x="1014413" y="0"/>
            <a:ext cx="72629"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7529568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newsflash/>
  </p:transition>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Arial" pitchFamily="34" charset="0"/>
        </a:defRPr>
      </a:lvl1pPr>
      <a:lvl2pPr algn="l" rtl="0" eaLnBrk="0" fontAlgn="base" hangingPunct="0">
        <a:spcBef>
          <a:spcPct val="0"/>
        </a:spcBef>
        <a:spcAft>
          <a:spcPct val="0"/>
        </a:spcAft>
        <a:defRPr sz="4300">
          <a:solidFill>
            <a:srgbClr val="572314"/>
          </a:solidFill>
          <a:latin typeface="Gill Sans MT"/>
          <a:cs typeface="Arial" pitchFamily="34" charset="0"/>
        </a:defRPr>
      </a:lvl2pPr>
      <a:lvl3pPr algn="l" rtl="0" eaLnBrk="0" fontAlgn="base" hangingPunct="0">
        <a:spcBef>
          <a:spcPct val="0"/>
        </a:spcBef>
        <a:spcAft>
          <a:spcPct val="0"/>
        </a:spcAft>
        <a:defRPr sz="4300">
          <a:solidFill>
            <a:srgbClr val="572314"/>
          </a:solidFill>
          <a:latin typeface="Gill Sans MT"/>
          <a:cs typeface="Arial" pitchFamily="34" charset="0"/>
        </a:defRPr>
      </a:lvl3pPr>
      <a:lvl4pPr algn="l" rtl="0" eaLnBrk="0" fontAlgn="base" hangingPunct="0">
        <a:spcBef>
          <a:spcPct val="0"/>
        </a:spcBef>
        <a:spcAft>
          <a:spcPct val="0"/>
        </a:spcAft>
        <a:defRPr sz="4300">
          <a:solidFill>
            <a:srgbClr val="572314"/>
          </a:solidFill>
          <a:latin typeface="Gill Sans MT"/>
          <a:cs typeface="Arial" pitchFamily="34" charset="0"/>
        </a:defRPr>
      </a:lvl4pPr>
      <a:lvl5pPr algn="l" rtl="0" eaLnBrk="0" fontAlgn="base" hangingPunct="0">
        <a:spcBef>
          <a:spcPct val="0"/>
        </a:spcBef>
        <a:spcAft>
          <a:spcPct val="0"/>
        </a:spcAft>
        <a:defRPr sz="4300">
          <a:solidFill>
            <a:srgbClr val="572314"/>
          </a:solidFill>
          <a:latin typeface="Gill Sans MT"/>
          <a:cs typeface="Arial" pitchFamily="34" charset="0"/>
        </a:defRPr>
      </a:lvl5pPr>
      <a:lvl6pPr marL="457200" algn="l" rtl="0" fontAlgn="base">
        <a:spcBef>
          <a:spcPct val="0"/>
        </a:spcBef>
        <a:spcAft>
          <a:spcPct val="0"/>
        </a:spcAft>
        <a:defRPr sz="4300">
          <a:solidFill>
            <a:srgbClr val="572314"/>
          </a:solidFill>
          <a:latin typeface="Gill Sans MT"/>
          <a:cs typeface="Arial" pitchFamily="34" charset="0"/>
        </a:defRPr>
      </a:lvl6pPr>
      <a:lvl7pPr marL="914400" algn="l" rtl="0" fontAlgn="base">
        <a:spcBef>
          <a:spcPct val="0"/>
        </a:spcBef>
        <a:spcAft>
          <a:spcPct val="0"/>
        </a:spcAft>
        <a:defRPr sz="4300">
          <a:solidFill>
            <a:srgbClr val="572314"/>
          </a:solidFill>
          <a:latin typeface="Gill Sans MT"/>
          <a:cs typeface="Arial" pitchFamily="34" charset="0"/>
        </a:defRPr>
      </a:lvl7pPr>
      <a:lvl8pPr marL="1371600" algn="l" rtl="0" fontAlgn="base">
        <a:spcBef>
          <a:spcPct val="0"/>
        </a:spcBef>
        <a:spcAft>
          <a:spcPct val="0"/>
        </a:spcAft>
        <a:defRPr sz="4300">
          <a:solidFill>
            <a:srgbClr val="572314"/>
          </a:solidFill>
          <a:latin typeface="Gill Sans MT"/>
          <a:cs typeface="Arial" pitchFamily="34" charset="0"/>
        </a:defRPr>
      </a:lvl8pPr>
      <a:lvl9pPr marL="1828800" algn="l" rtl="0" fontAlgn="base">
        <a:spcBef>
          <a:spcPct val="0"/>
        </a:spcBef>
        <a:spcAft>
          <a:spcPct val="0"/>
        </a:spcAft>
        <a:defRPr sz="4300">
          <a:solidFill>
            <a:srgbClr val="572314"/>
          </a:solidFill>
          <a:latin typeface="Gill Sans MT"/>
          <a:cs typeface="Aria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Arial" pitchFamily="34" charset="0"/>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Arial" pitchFamily="34" charset="0"/>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Arial" pitchFamily="34" charset="0"/>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Arial" pitchFamily="34" charset="0"/>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Arial" pitchFamily="34"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93495"/>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07F1A0C7-694C-4806-A4BA-F3C85FEF29A6}" type="datetime1">
              <a:rPr lang="en-US">
                <a:solidFill>
                  <a:srgbClr val="FFFFFF">
                    <a:tint val="75000"/>
                  </a:srgbClr>
                </a:solidFill>
                <a:cs typeface="Arial" pitchFamily="34" charset="0"/>
              </a:rPr>
              <a:pPr eaLnBrk="0" fontAlgn="base" hangingPunct="0">
                <a:spcBef>
                  <a:spcPct val="0"/>
                </a:spcBef>
                <a:spcAft>
                  <a:spcPct val="0"/>
                </a:spcAft>
                <a:defRPr/>
              </a:pPr>
              <a:t>5/20/2025</a:t>
            </a:fld>
            <a:endParaRPr lang="en-US">
              <a:solidFill>
                <a:srgbClr val="FFFFFF">
                  <a:tint val="75000"/>
                </a:srgbClr>
              </a:solidFill>
              <a:cs typeface="Arial" pitchFamily="34" charset="0"/>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srgbClr val="FFFFFF">
                  <a:tint val="75000"/>
                </a:srgbClr>
              </a:solidFill>
              <a:cs typeface="Arial" pitchFamily="34" charset="0"/>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pPr eaLnBrk="0" fontAlgn="base" hangingPunct="0">
              <a:spcBef>
                <a:spcPct val="0"/>
              </a:spcBef>
              <a:spcAft>
                <a:spcPct val="0"/>
              </a:spcAft>
              <a:defRPr/>
            </a:pPr>
            <a:fld id="{3A90487F-8FBC-4AA6-AECD-CA0CE0F75EB8}" type="slidenum">
              <a:rPr lang="en-US">
                <a:cs typeface="Arial" pitchFamily="34" charset="0"/>
              </a:rPr>
              <a:pPr eaLnBrk="0" fontAlgn="base" hangingPunct="0">
                <a:spcBef>
                  <a:spcPct val="0"/>
                </a:spcBef>
                <a:spcAft>
                  <a:spcPct val="0"/>
                </a:spcAft>
                <a:defRPr/>
              </a:pPr>
              <a:t>‹#›</a:t>
            </a:fld>
            <a:endParaRPr lang="en-US">
              <a:cs typeface="Arial" pitchFamily="34" charset="0"/>
            </a:endParaRPr>
          </a:p>
        </p:txBody>
      </p:sp>
    </p:spTree>
    <p:extLst>
      <p:ext uri="{BB962C8B-B14F-4D97-AF65-F5344CB8AC3E}">
        <p14:creationId xmlns:p14="http://schemas.microsoft.com/office/powerpoint/2010/main" val="2101299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0"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0"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0"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5400000" scaled="1"/>
        </a:gradFill>
        <a:effectLst/>
      </p:bgPr>
    </p:bg>
    <p:spTree>
      <p:nvGrpSpPr>
        <p:cNvPr id="1" name=""/>
        <p:cNvGrpSpPr/>
        <p:nvPr/>
      </p:nvGrpSpPr>
      <p:grpSpPr>
        <a:xfrm>
          <a:off x="0" y="0"/>
          <a:ext cx="0" cy="0"/>
          <a:chOff x="0" y="0"/>
          <a:chExt cx="0" cy="0"/>
        </a:xfrm>
      </p:grpSpPr>
      <p:sp>
        <p:nvSpPr>
          <p:cNvPr id="150530" name="AutoShape 2"/>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20000"/>
              </a:spcBef>
              <a:spcAft>
                <a:spcPct val="0"/>
              </a:spcAft>
              <a:buFontTx/>
              <a:buChar char="•"/>
            </a:pPr>
            <a:endParaRPr kumimoji="1" lang="en-US" sz="3000">
              <a:solidFill>
                <a:srgbClr val="FFFFFF"/>
              </a:solidFill>
            </a:endParaRPr>
          </a:p>
        </p:txBody>
      </p:sp>
      <p:sp>
        <p:nvSpPr>
          <p:cNvPr id="150531" name="Rectangle 3"/>
          <p:cNvSpPr>
            <a:spLocks noChangeArrowheads="1"/>
          </p:cNvSpPr>
          <p:nvPr/>
        </p:nvSpPr>
        <p:spPr bwMode="auto">
          <a:xfrm>
            <a:off x="0" y="0"/>
            <a:ext cx="381000" cy="6858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20000"/>
              </a:spcBef>
              <a:spcAft>
                <a:spcPct val="0"/>
              </a:spcAft>
              <a:buFontTx/>
              <a:buChar char="•"/>
            </a:pPr>
            <a:endParaRPr kumimoji="1" lang="en-US" sz="3000">
              <a:solidFill>
                <a:srgbClr val="FFFFFF"/>
              </a:solidFill>
            </a:endParaRPr>
          </a:p>
        </p:txBody>
      </p:sp>
      <p:sp>
        <p:nvSpPr>
          <p:cNvPr id="150532" name="Rectangle 4"/>
          <p:cNvSpPr>
            <a:spLocks noChangeArrowheads="1"/>
          </p:cNvSpPr>
          <p:nvPr/>
        </p:nvSpPr>
        <p:spPr bwMode="auto">
          <a:xfrm>
            <a:off x="0" y="0"/>
            <a:ext cx="381000" cy="2286000"/>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20000"/>
              </a:spcBef>
              <a:spcAft>
                <a:spcPct val="0"/>
              </a:spcAft>
              <a:buFontTx/>
              <a:buChar char="•"/>
            </a:pPr>
            <a:endParaRPr lang="en-US" altLang="en-US" sz="3000">
              <a:solidFill>
                <a:srgbClr val="FFFFFF"/>
              </a:solidFill>
            </a:endParaRPr>
          </a:p>
        </p:txBody>
      </p:sp>
      <p:sp>
        <p:nvSpPr>
          <p:cNvPr id="150533" name="Rectangle 5"/>
          <p:cNvSpPr>
            <a:spLocks noGrp="1" noChangeArrowheads="1"/>
          </p:cNvSpPr>
          <p:nvPr>
            <p:ph type="title"/>
          </p:nvPr>
        </p:nvSpPr>
        <p:spPr bwMode="auto">
          <a:xfrm>
            <a:off x="914400" y="609600"/>
            <a:ext cx="7543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0534" name="Rectangle 6"/>
          <p:cNvSpPr>
            <a:spLocks noGrp="1" noChangeArrowheads="1"/>
          </p:cNvSpPr>
          <p:nvPr>
            <p:ph type="body" idx="1"/>
          </p:nvPr>
        </p:nvSpPr>
        <p:spPr bwMode="auto">
          <a:xfrm>
            <a:off x="914400" y="2286000"/>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a:p>
            <a:pPr lvl="4"/>
            <a:r>
              <a:rPr lang="en-US" altLang="en-US" smtClean="0"/>
              <a:t>Fifth level</a:t>
            </a:r>
          </a:p>
          <a:p>
            <a:pPr lvl="3"/>
            <a:endParaRPr lang="en-US" altLang="en-US" smtClean="0"/>
          </a:p>
        </p:txBody>
      </p:sp>
      <p:sp>
        <p:nvSpPr>
          <p:cNvPr id="150535" name="Rectangle 7"/>
          <p:cNvSpPr>
            <a:spLocks noGrp="1" noChangeArrowheads="1"/>
          </p:cNvSpPr>
          <p:nvPr>
            <p:ph type="dt" sz="half" idx="2"/>
          </p:nvPr>
        </p:nvSpPr>
        <p:spPr bwMode="auto">
          <a:xfrm>
            <a:off x="6629400" y="6096000"/>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r">
              <a:buFontTx/>
              <a:buNone/>
              <a:defRPr kumimoji="0" sz="1400"/>
            </a:lvl1pPr>
          </a:lstStyle>
          <a:p>
            <a:pPr fontAlgn="base">
              <a:spcBef>
                <a:spcPct val="20000"/>
              </a:spcBef>
              <a:spcAft>
                <a:spcPct val="0"/>
              </a:spcAft>
            </a:pPr>
            <a:fld id="{48E0CB51-A379-4A33-89C7-992F32E60EE7}" type="datetime1">
              <a:rPr lang="en-US">
                <a:solidFill>
                  <a:srgbClr val="FFFFFF"/>
                </a:solidFill>
              </a:rPr>
              <a:pPr fontAlgn="base">
                <a:spcBef>
                  <a:spcPct val="20000"/>
                </a:spcBef>
                <a:spcAft>
                  <a:spcPct val="0"/>
                </a:spcAft>
              </a:pPr>
              <a:t>5/20/2025</a:t>
            </a:fld>
            <a:endParaRPr lang="en-US" altLang="en-US">
              <a:solidFill>
                <a:srgbClr val="FFFFFF"/>
              </a:solidFill>
            </a:endParaRPr>
          </a:p>
        </p:txBody>
      </p:sp>
      <p:sp>
        <p:nvSpPr>
          <p:cNvPr id="150536" name="Rectangle 8"/>
          <p:cNvSpPr>
            <a:spLocks noGrp="1" noChangeArrowheads="1"/>
          </p:cNvSpPr>
          <p:nvPr>
            <p:ph type="ftr" sz="quarter" idx="3"/>
          </p:nvPr>
        </p:nvSpPr>
        <p:spPr bwMode="auto">
          <a:xfrm>
            <a:off x="2286000" y="6096000"/>
            <a:ext cx="43434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ctr">
              <a:buFontTx/>
              <a:buNone/>
              <a:defRPr kumimoji="0" sz="1400"/>
            </a:lvl1pPr>
          </a:lstStyle>
          <a:p>
            <a:pPr fontAlgn="base">
              <a:spcBef>
                <a:spcPct val="20000"/>
              </a:spcBef>
              <a:spcAft>
                <a:spcPct val="0"/>
              </a:spcAft>
            </a:pPr>
            <a:endParaRPr lang="en-US" altLang="en-US">
              <a:solidFill>
                <a:srgbClr val="FFFFFF"/>
              </a:solidFill>
            </a:endParaRPr>
          </a:p>
        </p:txBody>
      </p:sp>
      <p:sp>
        <p:nvSpPr>
          <p:cNvPr id="150537" name="Rectangle 9"/>
          <p:cNvSpPr>
            <a:spLocks noGrp="1" noChangeArrowheads="1"/>
          </p:cNvSpPr>
          <p:nvPr>
            <p:ph type="sldNum" sz="quarter" idx="4"/>
          </p:nvPr>
        </p:nvSpPr>
        <p:spPr bwMode="auto">
          <a:xfrm>
            <a:off x="6629400" y="6400800"/>
            <a:ext cx="2286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r">
              <a:buFontTx/>
              <a:buNone/>
              <a:defRPr kumimoji="0" sz="1400"/>
            </a:lvl1pPr>
          </a:lstStyle>
          <a:p>
            <a:pPr fontAlgn="base">
              <a:spcBef>
                <a:spcPct val="20000"/>
              </a:spcBef>
              <a:spcAft>
                <a:spcPct val="0"/>
              </a:spcAft>
            </a:pPr>
            <a:fld id="{03A5C022-EC35-4D45-8648-745470C6469C}" type="slidenum">
              <a:rPr lang="en-US" altLang="en-US">
                <a:solidFill>
                  <a:srgbClr val="FFFFFF"/>
                </a:solidFill>
              </a:rPr>
              <a:pPr fontAlgn="base">
                <a:spcBef>
                  <a:spcPct val="2000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255404879"/>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ftr="0" dt="0"/>
  <p:txStyles>
    <p:titleStyle>
      <a:lvl1pPr algn="l" rtl="0" fontAlgn="base">
        <a:lnSpc>
          <a:spcPct val="85000"/>
        </a:lnSpc>
        <a:spcBef>
          <a:spcPct val="0"/>
        </a:spcBef>
        <a:spcAft>
          <a:spcPct val="0"/>
        </a:spcAft>
        <a:defRPr sz="4200">
          <a:solidFill>
            <a:schemeClr val="tx2"/>
          </a:solidFill>
          <a:latin typeface="+mj-lt"/>
          <a:ea typeface="+mj-ea"/>
          <a:cs typeface="+mj-cs"/>
        </a:defRPr>
      </a:lvl1pPr>
      <a:lvl2pPr algn="l" rtl="0" fontAlgn="base">
        <a:lnSpc>
          <a:spcPct val="85000"/>
        </a:lnSpc>
        <a:spcBef>
          <a:spcPct val="0"/>
        </a:spcBef>
        <a:spcAft>
          <a:spcPct val="0"/>
        </a:spcAft>
        <a:defRPr sz="4200">
          <a:solidFill>
            <a:schemeClr val="tx2"/>
          </a:solidFill>
          <a:latin typeface="Arial" pitchFamily="34" charset="0"/>
          <a:cs typeface="Arial" pitchFamily="34" charset="0"/>
        </a:defRPr>
      </a:lvl2pPr>
      <a:lvl3pPr algn="l" rtl="0" fontAlgn="base">
        <a:lnSpc>
          <a:spcPct val="85000"/>
        </a:lnSpc>
        <a:spcBef>
          <a:spcPct val="0"/>
        </a:spcBef>
        <a:spcAft>
          <a:spcPct val="0"/>
        </a:spcAft>
        <a:defRPr sz="4200">
          <a:solidFill>
            <a:schemeClr val="tx2"/>
          </a:solidFill>
          <a:latin typeface="Arial" pitchFamily="34" charset="0"/>
          <a:cs typeface="Arial" pitchFamily="34" charset="0"/>
        </a:defRPr>
      </a:lvl3pPr>
      <a:lvl4pPr algn="l" rtl="0" fontAlgn="base">
        <a:lnSpc>
          <a:spcPct val="85000"/>
        </a:lnSpc>
        <a:spcBef>
          <a:spcPct val="0"/>
        </a:spcBef>
        <a:spcAft>
          <a:spcPct val="0"/>
        </a:spcAft>
        <a:defRPr sz="4200">
          <a:solidFill>
            <a:schemeClr val="tx2"/>
          </a:solidFill>
          <a:latin typeface="Arial" pitchFamily="34" charset="0"/>
          <a:cs typeface="Arial" pitchFamily="34" charset="0"/>
        </a:defRPr>
      </a:lvl4pPr>
      <a:lvl5pPr algn="l" rtl="0" fontAlgn="base">
        <a:lnSpc>
          <a:spcPct val="85000"/>
        </a:lnSpc>
        <a:spcBef>
          <a:spcPct val="0"/>
        </a:spcBef>
        <a:spcAft>
          <a:spcPct val="0"/>
        </a:spcAft>
        <a:defRPr sz="4200">
          <a:solidFill>
            <a:schemeClr val="tx2"/>
          </a:solidFill>
          <a:latin typeface="Arial" pitchFamily="34" charset="0"/>
          <a:cs typeface="Arial" pitchFamily="34" charset="0"/>
        </a:defRPr>
      </a:lvl5pPr>
      <a:lvl6pPr marL="457200" algn="l" rtl="0" fontAlgn="base">
        <a:lnSpc>
          <a:spcPct val="85000"/>
        </a:lnSpc>
        <a:spcBef>
          <a:spcPct val="0"/>
        </a:spcBef>
        <a:spcAft>
          <a:spcPct val="0"/>
        </a:spcAft>
        <a:defRPr sz="4200">
          <a:solidFill>
            <a:schemeClr val="tx2"/>
          </a:solidFill>
          <a:latin typeface="Arial" pitchFamily="34" charset="0"/>
          <a:cs typeface="Arial" pitchFamily="34" charset="0"/>
        </a:defRPr>
      </a:lvl6pPr>
      <a:lvl7pPr marL="914400" algn="l" rtl="0" fontAlgn="base">
        <a:lnSpc>
          <a:spcPct val="85000"/>
        </a:lnSpc>
        <a:spcBef>
          <a:spcPct val="0"/>
        </a:spcBef>
        <a:spcAft>
          <a:spcPct val="0"/>
        </a:spcAft>
        <a:defRPr sz="4200">
          <a:solidFill>
            <a:schemeClr val="tx2"/>
          </a:solidFill>
          <a:latin typeface="Arial" pitchFamily="34" charset="0"/>
          <a:cs typeface="Arial" pitchFamily="34" charset="0"/>
        </a:defRPr>
      </a:lvl7pPr>
      <a:lvl8pPr marL="1371600" algn="l" rtl="0" fontAlgn="base">
        <a:lnSpc>
          <a:spcPct val="85000"/>
        </a:lnSpc>
        <a:spcBef>
          <a:spcPct val="0"/>
        </a:spcBef>
        <a:spcAft>
          <a:spcPct val="0"/>
        </a:spcAft>
        <a:defRPr sz="4200">
          <a:solidFill>
            <a:schemeClr val="tx2"/>
          </a:solidFill>
          <a:latin typeface="Arial" pitchFamily="34" charset="0"/>
          <a:cs typeface="Arial" pitchFamily="34" charset="0"/>
        </a:defRPr>
      </a:lvl8pPr>
      <a:lvl9pPr marL="1828800" algn="l" rtl="0" fontAlgn="base">
        <a:lnSpc>
          <a:spcPct val="85000"/>
        </a:lnSpc>
        <a:spcBef>
          <a:spcPct val="0"/>
        </a:spcBef>
        <a:spcAft>
          <a:spcPct val="0"/>
        </a:spcAft>
        <a:defRPr sz="4200">
          <a:solidFill>
            <a:schemeClr val="tx2"/>
          </a:solidFill>
          <a:latin typeface="Arial" pitchFamily="34" charset="0"/>
          <a:cs typeface="Arial" pitchFamily="34" charset="0"/>
        </a:defRPr>
      </a:lvl9pPr>
    </p:titleStyle>
    <p:bodyStyle>
      <a:lvl1pPr marL="342900" indent="-342900" algn="l" rtl="0" fontAlgn="base">
        <a:spcBef>
          <a:spcPct val="60000"/>
        </a:spcBef>
        <a:spcAft>
          <a:spcPct val="0"/>
        </a:spcAft>
        <a:buClr>
          <a:schemeClr val="tx1"/>
        </a:buClr>
        <a:buChar char="•"/>
        <a:defRPr sz="3000">
          <a:solidFill>
            <a:schemeClr val="tx1"/>
          </a:solidFill>
          <a:latin typeface="+mn-lt"/>
          <a:ea typeface="+mn-ea"/>
          <a:cs typeface="+mn-cs"/>
        </a:defRPr>
      </a:lvl1pPr>
      <a:lvl2pPr marL="742950" indent="-285750" algn="l" rtl="0" fontAlgn="base">
        <a:spcBef>
          <a:spcPct val="40000"/>
        </a:spcBef>
        <a:spcAft>
          <a:spcPct val="0"/>
        </a:spcAft>
        <a:buClr>
          <a:schemeClr val="tx1"/>
        </a:buClr>
        <a:buChar char="–"/>
        <a:defRPr sz="2600">
          <a:solidFill>
            <a:schemeClr val="tx1"/>
          </a:solidFill>
          <a:latin typeface="+mn-lt"/>
          <a:cs typeface="+mn-cs"/>
        </a:defRPr>
      </a:lvl2pPr>
      <a:lvl3pPr marL="1143000" indent="-228600" algn="l" rtl="0" fontAlgn="base">
        <a:lnSpc>
          <a:spcPct val="95000"/>
        </a:lnSpc>
        <a:spcBef>
          <a:spcPct val="35000"/>
        </a:spcBef>
        <a:spcAft>
          <a:spcPct val="0"/>
        </a:spcAft>
        <a:buClr>
          <a:schemeClr val="tx1"/>
        </a:buClr>
        <a:buChar char="•"/>
        <a:defRPr sz="2400">
          <a:solidFill>
            <a:schemeClr val="tx1"/>
          </a:solidFill>
          <a:latin typeface="+mn-lt"/>
          <a:cs typeface="+mn-cs"/>
        </a:defRPr>
      </a:lvl3pPr>
      <a:lvl4pPr marL="1600200" indent="-228600" algn="l" rtl="0" fontAlgn="base">
        <a:lnSpc>
          <a:spcPct val="75000"/>
        </a:lnSpc>
        <a:spcBef>
          <a:spcPct val="30000"/>
        </a:spcBef>
        <a:spcAft>
          <a:spcPct val="0"/>
        </a:spcAft>
        <a:buClr>
          <a:schemeClr val="tx1"/>
        </a:buClr>
        <a:buChar char="–"/>
        <a:defRPr sz="2000">
          <a:solidFill>
            <a:schemeClr val="tx1"/>
          </a:solidFill>
          <a:latin typeface="+mn-lt"/>
          <a:cs typeface="+mn-cs"/>
        </a:defRPr>
      </a:lvl4pPr>
      <a:lvl5pPr marL="2057400" indent="-228600" algn="l" rtl="0" fontAlgn="base">
        <a:lnSpc>
          <a:spcPct val="75000"/>
        </a:lnSpc>
        <a:spcBef>
          <a:spcPct val="30000"/>
        </a:spcBef>
        <a:spcAft>
          <a:spcPct val="0"/>
        </a:spcAft>
        <a:buClr>
          <a:schemeClr val="tx1"/>
        </a:buClr>
        <a:buChar char="»"/>
        <a:defRPr>
          <a:solidFill>
            <a:schemeClr val="tx1"/>
          </a:solidFill>
          <a:latin typeface="+mn-lt"/>
          <a:cs typeface="+mn-cs"/>
        </a:defRPr>
      </a:lvl5pPr>
      <a:lvl6pPr marL="2514600" indent="-228600" algn="l" rtl="0" fontAlgn="base">
        <a:lnSpc>
          <a:spcPct val="75000"/>
        </a:lnSpc>
        <a:spcBef>
          <a:spcPct val="30000"/>
        </a:spcBef>
        <a:spcAft>
          <a:spcPct val="0"/>
        </a:spcAft>
        <a:buClr>
          <a:schemeClr val="tx1"/>
        </a:buClr>
        <a:buChar char="»"/>
        <a:defRPr>
          <a:solidFill>
            <a:schemeClr val="tx1"/>
          </a:solidFill>
          <a:latin typeface="+mn-lt"/>
          <a:cs typeface="+mn-cs"/>
        </a:defRPr>
      </a:lvl6pPr>
      <a:lvl7pPr marL="2971800" indent="-228600" algn="l" rtl="0" fontAlgn="base">
        <a:lnSpc>
          <a:spcPct val="75000"/>
        </a:lnSpc>
        <a:spcBef>
          <a:spcPct val="30000"/>
        </a:spcBef>
        <a:spcAft>
          <a:spcPct val="0"/>
        </a:spcAft>
        <a:buClr>
          <a:schemeClr val="tx1"/>
        </a:buClr>
        <a:buChar char="»"/>
        <a:defRPr>
          <a:solidFill>
            <a:schemeClr val="tx1"/>
          </a:solidFill>
          <a:latin typeface="+mn-lt"/>
          <a:cs typeface="+mn-cs"/>
        </a:defRPr>
      </a:lvl7pPr>
      <a:lvl8pPr marL="3429000" indent="-228600" algn="l" rtl="0" fontAlgn="base">
        <a:lnSpc>
          <a:spcPct val="75000"/>
        </a:lnSpc>
        <a:spcBef>
          <a:spcPct val="30000"/>
        </a:spcBef>
        <a:spcAft>
          <a:spcPct val="0"/>
        </a:spcAft>
        <a:buClr>
          <a:schemeClr val="tx1"/>
        </a:buClr>
        <a:buChar char="»"/>
        <a:defRPr>
          <a:solidFill>
            <a:schemeClr val="tx1"/>
          </a:solidFill>
          <a:latin typeface="+mn-lt"/>
          <a:cs typeface="+mn-cs"/>
        </a:defRPr>
      </a:lvl8pPr>
      <a:lvl9pPr marL="3886200" indent="-228600" algn="l" rtl="0" fontAlgn="base">
        <a:lnSpc>
          <a:spcPct val="75000"/>
        </a:lnSpc>
        <a:spcBef>
          <a:spcPct val="30000"/>
        </a:spcBef>
        <a:spcAft>
          <a:spcPct val="0"/>
        </a:spcAft>
        <a:buClr>
          <a:schemeClr val="tx1"/>
        </a:buClr>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Users\Lenovo\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6077"/>
            <a:ext cx="160813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7" descr="https://uomus.edu.iq/assetsv2/img/uomu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314" y="381000"/>
            <a:ext cx="1716087"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00201" y="2514601"/>
            <a:ext cx="6324599" cy="3352713"/>
          </a:xfrm>
          <a:prstGeom prst="rect">
            <a:avLst/>
          </a:prstGeom>
        </p:spPr>
        <p:txBody>
          <a:bodyPr wrap="square">
            <a:spAutoFit/>
          </a:bodyPr>
          <a:lstStyle/>
          <a:p>
            <a:pPr algn="ctr">
              <a:lnSpc>
                <a:spcPct val="115000"/>
              </a:lnSpc>
              <a:spcAft>
                <a:spcPts val="1000"/>
              </a:spcAft>
              <a:defRPr/>
            </a:pPr>
            <a:r>
              <a:rPr lang="en-US" sz="3200" b="1" dirty="0">
                <a:solidFill>
                  <a:srgbClr val="4F81BD">
                    <a:lumMod val="50000"/>
                  </a:srgbClr>
                </a:solidFill>
                <a:ea typeface="Calibri"/>
                <a:cs typeface="Arial"/>
              </a:rPr>
              <a:t>Biochemical Techniques</a:t>
            </a:r>
          </a:p>
          <a:p>
            <a:pPr algn="ctr">
              <a:lnSpc>
                <a:spcPct val="115000"/>
              </a:lnSpc>
              <a:spcAft>
                <a:spcPts val="1000"/>
              </a:spcAft>
              <a:defRPr/>
            </a:pPr>
            <a:r>
              <a:rPr lang="en-US" b="1" dirty="0" smtClean="0">
                <a:solidFill>
                  <a:srgbClr val="FF0000"/>
                </a:solidFill>
                <a:ea typeface="Calibri"/>
                <a:cs typeface="Arial"/>
              </a:rPr>
              <a:t>6</a:t>
            </a:r>
            <a:r>
              <a:rPr lang="en-US" b="1" baseline="30000" dirty="0" smtClean="0">
                <a:solidFill>
                  <a:srgbClr val="FF0000"/>
                </a:solidFill>
                <a:ea typeface="Calibri"/>
                <a:cs typeface="Arial"/>
              </a:rPr>
              <a:t>th</a:t>
            </a:r>
            <a:r>
              <a:rPr lang="en-US" b="1" dirty="0" smtClean="0">
                <a:solidFill>
                  <a:srgbClr val="FF0000"/>
                </a:solidFill>
                <a:ea typeface="Calibri"/>
                <a:cs typeface="Arial"/>
              </a:rPr>
              <a:t> Lecture</a:t>
            </a:r>
            <a:endParaRPr lang="en-US" b="1" dirty="0">
              <a:solidFill>
                <a:srgbClr val="FF0000"/>
              </a:solidFill>
              <a:ea typeface="Calibri"/>
              <a:cs typeface="Arial"/>
            </a:endParaRPr>
          </a:p>
          <a:p>
            <a:pPr algn="ctr">
              <a:lnSpc>
                <a:spcPct val="115000"/>
              </a:lnSpc>
              <a:spcAft>
                <a:spcPts val="1000"/>
              </a:spcAft>
              <a:defRPr/>
            </a:pPr>
            <a:r>
              <a:rPr lang="en-US" sz="4400" kern="0" dirty="0" smtClean="0">
                <a:solidFill>
                  <a:srgbClr val="C00000"/>
                </a:solidFill>
                <a:latin typeface="Arial"/>
              </a:rPr>
              <a:t>Sterilization </a:t>
            </a:r>
            <a:r>
              <a:rPr lang="en-US" sz="4400" kern="0" dirty="0" smtClean="0">
                <a:solidFill>
                  <a:srgbClr val="C00000"/>
                </a:solidFill>
                <a:latin typeface="Arial"/>
              </a:rPr>
              <a:t>Techniques</a:t>
            </a:r>
            <a:endParaRPr lang="en-US" b="1" dirty="0">
              <a:solidFill>
                <a:prstClr val="black"/>
              </a:solidFill>
              <a:ea typeface="Calibri"/>
              <a:cs typeface="Arial"/>
            </a:endParaRPr>
          </a:p>
          <a:p>
            <a:pPr algn="ctr">
              <a:lnSpc>
                <a:spcPct val="115000"/>
              </a:lnSpc>
              <a:spcAft>
                <a:spcPts val="1000"/>
              </a:spcAft>
              <a:defRPr/>
            </a:pPr>
            <a:r>
              <a:rPr lang="en-US" b="1" dirty="0">
                <a:solidFill>
                  <a:srgbClr val="FF0000"/>
                </a:solidFill>
                <a:ea typeface="Calibri"/>
                <a:cs typeface="Arial"/>
              </a:rPr>
              <a:t>Second Year Students / 2</a:t>
            </a:r>
            <a:r>
              <a:rPr lang="en-US" b="1" baseline="30000" dirty="0">
                <a:solidFill>
                  <a:srgbClr val="FF0000"/>
                </a:solidFill>
                <a:ea typeface="Calibri"/>
                <a:cs typeface="Arial"/>
              </a:rPr>
              <a:t>nd</a:t>
            </a:r>
            <a:r>
              <a:rPr lang="en-US" b="1" dirty="0">
                <a:solidFill>
                  <a:srgbClr val="FF0000"/>
                </a:solidFill>
                <a:ea typeface="Calibri"/>
                <a:cs typeface="Arial"/>
              </a:rPr>
              <a:t> semester / 2024-2025</a:t>
            </a:r>
          </a:p>
          <a:p>
            <a:pPr algn="ctr">
              <a:lnSpc>
                <a:spcPct val="115000"/>
              </a:lnSpc>
              <a:spcAft>
                <a:spcPts val="1000"/>
              </a:spcAft>
              <a:defRPr/>
            </a:pPr>
            <a:r>
              <a:rPr lang="en-US" i="1" dirty="0">
                <a:solidFill>
                  <a:srgbClr val="FF0000"/>
                </a:solidFill>
                <a:ea typeface="Calibri"/>
                <a:cs typeface="Arial"/>
              </a:rPr>
              <a:t>By</a:t>
            </a:r>
          </a:p>
          <a:p>
            <a:pPr algn="ctr">
              <a:lnSpc>
                <a:spcPct val="115000"/>
              </a:lnSpc>
              <a:spcAft>
                <a:spcPts val="1000"/>
              </a:spcAft>
              <a:defRPr/>
            </a:pPr>
            <a:r>
              <a:rPr lang="en-US" b="1" dirty="0">
                <a:solidFill>
                  <a:srgbClr val="FF0000"/>
                </a:solidFill>
                <a:ea typeface="Calibri"/>
                <a:cs typeface="Arial"/>
              </a:rPr>
              <a:t>Prof. Dr. </a:t>
            </a:r>
            <a:r>
              <a:rPr lang="en-US" b="1" dirty="0" err="1">
                <a:solidFill>
                  <a:srgbClr val="FF0000"/>
                </a:solidFill>
                <a:ea typeface="Calibri"/>
                <a:cs typeface="Arial"/>
              </a:rPr>
              <a:t>Naser</a:t>
            </a:r>
            <a:r>
              <a:rPr lang="en-US" b="1" dirty="0">
                <a:solidFill>
                  <a:srgbClr val="FF0000"/>
                </a:solidFill>
                <a:ea typeface="Calibri"/>
                <a:cs typeface="Arial"/>
              </a:rPr>
              <a:t> </a:t>
            </a:r>
            <a:r>
              <a:rPr lang="en-US" b="1" dirty="0" err="1">
                <a:solidFill>
                  <a:srgbClr val="FF0000"/>
                </a:solidFill>
                <a:ea typeface="Calibri"/>
                <a:cs typeface="Arial"/>
              </a:rPr>
              <a:t>Abdulhasan</a:t>
            </a:r>
            <a:r>
              <a:rPr lang="en-US" b="1" dirty="0">
                <a:solidFill>
                  <a:srgbClr val="FF0000"/>
                </a:solidFill>
                <a:ea typeface="Calibri"/>
                <a:cs typeface="Arial"/>
              </a:rPr>
              <a:t> </a:t>
            </a:r>
            <a:r>
              <a:rPr lang="en-US" b="1" dirty="0" err="1">
                <a:solidFill>
                  <a:srgbClr val="FF0000"/>
                </a:solidFill>
                <a:ea typeface="Calibri"/>
                <a:cs typeface="Arial"/>
              </a:rPr>
              <a:t>Naser</a:t>
            </a:r>
            <a:endParaRPr lang="en-US" b="1" dirty="0">
              <a:solidFill>
                <a:prstClr val="black"/>
              </a:solidFill>
              <a:ea typeface="Calibri"/>
              <a:cs typeface="Arial"/>
            </a:endParaRPr>
          </a:p>
        </p:txBody>
      </p:sp>
      <p:sp>
        <p:nvSpPr>
          <p:cNvPr id="14341" name="Rectangle 2"/>
          <p:cNvSpPr>
            <a:spLocks noChangeArrowheads="1"/>
          </p:cNvSpPr>
          <p:nvPr/>
        </p:nvSpPr>
        <p:spPr bwMode="auto">
          <a:xfrm>
            <a:off x="2667000" y="838202"/>
            <a:ext cx="3733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115000"/>
              </a:lnSpc>
              <a:spcBef>
                <a:spcPct val="0"/>
              </a:spcBef>
              <a:spcAft>
                <a:spcPts val="1000"/>
              </a:spcAft>
            </a:pPr>
            <a:r>
              <a:rPr lang="en-US" sz="2400" b="1">
                <a:solidFill>
                  <a:srgbClr val="0070C0"/>
                </a:solidFill>
                <a:ea typeface="Calibri" pitchFamily="34" charset="0"/>
                <a:cs typeface="Arial" charset="0"/>
              </a:rPr>
              <a:t>Al-Mustaqbal University</a:t>
            </a:r>
          </a:p>
          <a:p>
            <a:pPr algn="ctr" fontAlgn="base">
              <a:lnSpc>
                <a:spcPct val="115000"/>
              </a:lnSpc>
              <a:spcBef>
                <a:spcPct val="0"/>
              </a:spcBef>
              <a:spcAft>
                <a:spcPts val="1000"/>
              </a:spcAft>
            </a:pPr>
            <a:r>
              <a:rPr lang="en-US" sz="2400" b="1">
                <a:solidFill>
                  <a:srgbClr val="0070C0"/>
                </a:solidFill>
                <a:ea typeface="Calibri" pitchFamily="34" charset="0"/>
                <a:cs typeface="Arial" charset="0"/>
              </a:rPr>
              <a:t>College of Science</a:t>
            </a:r>
          </a:p>
        </p:txBody>
      </p:sp>
    </p:spTree>
    <p:extLst>
      <p:ext uri="{BB962C8B-B14F-4D97-AF65-F5344CB8AC3E}">
        <p14:creationId xmlns:p14="http://schemas.microsoft.com/office/powerpoint/2010/main" val="2928882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1784747" y="5"/>
            <a:ext cx="5572125" cy="1477963"/>
          </a:xfrm>
        </p:spPr>
        <p:txBody>
          <a:bodyPr/>
          <a:lstStyle/>
          <a:p>
            <a:pPr eaLnBrk="1" hangingPunct="1"/>
            <a:r>
              <a:rPr lang="en-US" altLang="en-US" smtClean="0">
                <a:cs typeface="Times New Roman" pitchFamily="18" charset="0"/>
              </a:rPr>
              <a:t>incinerator</a:t>
            </a:r>
          </a:p>
        </p:txBody>
      </p:sp>
      <p:pic>
        <p:nvPicPr>
          <p:cNvPr id="22531"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53741" y="1343027"/>
            <a:ext cx="2038350" cy="5057775"/>
          </a:xfrm>
        </p:spPr>
      </p:pic>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889" y="1344618"/>
            <a:ext cx="1988344"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2" y="1344618"/>
            <a:ext cx="1844279"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43FB7E1-AFBC-4424-829B-BD338DAEDF7C}" type="slidenum">
              <a:rPr lang="en-US" smtClean="0">
                <a:solidFill>
                  <a:srgbClr val="FFFFFF"/>
                </a:solidFill>
              </a:rPr>
              <a:pPr eaLnBrk="1" hangingPunct="1"/>
              <a:t>10</a:t>
            </a:fld>
            <a:endParaRPr lang="en-US" smtClean="0">
              <a:solidFill>
                <a:srgbClr val="FFFFFF"/>
              </a:solidFill>
            </a:endParaRPr>
          </a:p>
        </p:txBody>
      </p:sp>
      <p:sp>
        <p:nvSpPr>
          <p:cNvPr id="5" name="Date Placeholder 4"/>
          <p:cNvSpPr>
            <a:spLocks noGrp="1"/>
          </p:cNvSpPr>
          <p:nvPr>
            <p:ph type="dt" sz="quarter" idx="10"/>
          </p:nvPr>
        </p:nvSpPr>
        <p:spPr/>
        <p:txBody>
          <a:bodyPr/>
          <a:lstStyle/>
          <a:p>
            <a:pPr eaLnBrk="1" fontAlgn="auto" hangingPunct="1">
              <a:spcBef>
                <a:spcPts val="0"/>
              </a:spcBef>
              <a:spcAft>
                <a:spcPts val="0"/>
              </a:spcAft>
              <a:defRPr/>
            </a:pPr>
            <a:fld id="{3289C389-592F-411D-98AF-5F8BEBE99A91}" type="datetime12">
              <a:rPr lang="en-US">
                <a:solidFill>
                  <a:srgbClr val="FFFFFF">
                    <a:tint val="75000"/>
                  </a:srgbClr>
                </a:solidFill>
                <a:latin typeface="Calibri"/>
              </a:rPr>
              <a:pPr eaLnBrk="1" fontAlgn="auto" hangingPunct="1">
                <a:spcBef>
                  <a:spcPts val="0"/>
                </a:spcBef>
                <a:spcAft>
                  <a:spcPts val="0"/>
                </a:spcAft>
                <a:defRPr/>
              </a:pPr>
              <a:t>10:58 PM</a:t>
            </a:fld>
            <a:endParaRPr lang="en-US" dirty="0">
              <a:solidFill>
                <a:srgbClr val="FFFFFF">
                  <a:tint val="75000"/>
                </a:srgbClr>
              </a:solidFill>
              <a:latin typeface="Calibri"/>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defRPr/>
            </a:pPr>
            <a:endParaRPr lang="en-US" dirty="0">
              <a:solidFill>
                <a:srgbClr val="FFFFFF">
                  <a:tint val="75000"/>
                </a:srgbClr>
              </a:solidFill>
              <a:latin typeface="Calibri"/>
            </a:endParaRPr>
          </a:p>
        </p:txBody>
      </p:sp>
    </p:spTree>
    <p:extLst>
      <p:ext uri="{BB962C8B-B14F-4D97-AF65-F5344CB8AC3E}">
        <p14:creationId xmlns:p14="http://schemas.microsoft.com/office/powerpoint/2010/main" val="3570170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76201" y="0"/>
            <a:ext cx="9067802" cy="678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Low" fontAlgn="base">
              <a:lnSpc>
                <a:spcPct val="150000"/>
              </a:lnSpc>
              <a:spcBef>
                <a:spcPct val="0"/>
              </a:spcBef>
              <a:spcAft>
                <a:spcPct val="0"/>
              </a:spcAft>
            </a:pPr>
            <a:r>
              <a:rPr lang="en-US" altLang="en-US" sz="2400" dirty="0" smtClean="0">
                <a:solidFill>
                  <a:srgbClr val="FF0000"/>
                </a:solidFill>
                <a:latin typeface="Times New Roman" pitchFamily="18" charset="0"/>
                <a:cs typeface="Times New Roman" pitchFamily="18" charset="0"/>
              </a:rPr>
              <a:t>B</a:t>
            </a:r>
            <a:r>
              <a:rPr lang="en-US" altLang="en-US" sz="2400" b="1" dirty="0" smtClean="0">
                <a:solidFill>
                  <a:srgbClr val="FF0000"/>
                </a:solidFill>
                <a:latin typeface="Times New Roman" pitchFamily="18" charset="0"/>
                <a:cs typeface="Times New Roman" pitchFamily="18" charset="0"/>
              </a:rPr>
              <a:t>-moist heat:-</a:t>
            </a:r>
          </a:p>
          <a:p>
            <a:pPr algn="justLow" fontAlgn="base">
              <a:lnSpc>
                <a:spcPct val="150000"/>
              </a:lnSpc>
              <a:spcBef>
                <a:spcPct val="0"/>
              </a:spcBef>
              <a:spcAft>
                <a:spcPct val="0"/>
              </a:spcAft>
            </a:pPr>
            <a:r>
              <a:rPr lang="en-US" altLang="en-US" sz="2000" b="1" dirty="0" smtClean="0">
                <a:solidFill>
                  <a:srgbClr val="00B050"/>
                </a:solidFill>
                <a:latin typeface="Times New Roman" pitchFamily="18" charset="0"/>
                <a:cs typeface="Times New Roman" pitchFamily="18" charset="0"/>
              </a:rPr>
              <a:t>1.pasteurization:</a:t>
            </a:r>
            <a:r>
              <a:rPr lang="en-US" altLang="en-US" dirty="0" smtClean="0">
                <a:solidFill>
                  <a:prstClr val="black"/>
                </a:solidFill>
                <a:latin typeface="Times New Roman" pitchFamily="18" charset="0"/>
                <a:cs typeface="Times New Roman" pitchFamily="18" charset="0"/>
              </a:rPr>
              <a:t> uses heat 63ºС </a:t>
            </a:r>
            <a:r>
              <a:rPr lang="en-US" altLang="en-US" smtClean="0">
                <a:solidFill>
                  <a:prstClr val="black"/>
                </a:solidFill>
                <a:latin typeface="Times New Roman" pitchFamily="18" charset="0"/>
                <a:cs typeface="Times New Roman" pitchFamily="18" charset="0"/>
              </a:rPr>
              <a:t>at 30 </a:t>
            </a:r>
            <a:r>
              <a:rPr lang="en-US" altLang="en-US" dirty="0" smtClean="0">
                <a:solidFill>
                  <a:prstClr val="black"/>
                </a:solidFill>
                <a:latin typeface="Times New Roman" pitchFamily="18" charset="0"/>
                <a:cs typeface="Times New Roman" pitchFamily="18" charset="0"/>
              </a:rPr>
              <a:t>minutes. The organisms such as </a:t>
            </a:r>
            <a:r>
              <a:rPr lang="en-US" altLang="en-US" dirty="0" err="1" smtClean="0">
                <a:solidFill>
                  <a:prstClr val="black"/>
                </a:solidFill>
                <a:latin typeface="Times New Roman" pitchFamily="18" charset="0"/>
                <a:cs typeface="Times New Roman" pitchFamily="18" charset="0"/>
              </a:rPr>
              <a:t>Brucella</a:t>
            </a:r>
            <a:r>
              <a:rPr lang="en-US" altLang="en-US" dirty="0" smtClean="0">
                <a:solidFill>
                  <a:prstClr val="black"/>
                </a:solidFill>
                <a:latin typeface="Times New Roman" pitchFamily="18" charset="0"/>
                <a:cs typeface="Times New Roman" pitchFamily="18" charset="0"/>
              </a:rPr>
              <a:t> or Salmonella and tubercle bacilli which contribute to milk born-disease are readily killed by this process. The alternative method raises the temperature of milk to 72 ºС (161 º F) for 15-20 seconds and is referred to as the </a:t>
            </a:r>
            <a:r>
              <a:rPr lang="en-US" altLang="en-US" b="1" dirty="0" smtClean="0">
                <a:solidFill>
                  <a:srgbClr val="FF0000"/>
                </a:solidFill>
                <a:latin typeface="Times New Roman" pitchFamily="18" charset="0"/>
                <a:cs typeface="Times New Roman" pitchFamily="18" charset="0"/>
              </a:rPr>
              <a:t>flash process</a:t>
            </a:r>
            <a:r>
              <a:rPr lang="en-US" altLang="en-US" dirty="0" smtClean="0">
                <a:solidFill>
                  <a:prstClr val="black"/>
                </a:solidFill>
                <a:latin typeface="Times New Roman" pitchFamily="18" charset="0"/>
                <a:cs typeface="Times New Roman" pitchFamily="18" charset="0"/>
              </a:rPr>
              <a:t>. </a:t>
            </a:r>
            <a:r>
              <a:rPr lang="en-US" altLang="en-US" b="1" dirty="0" smtClean="0">
                <a:solidFill>
                  <a:srgbClr val="FF0000"/>
                </a:solidFill>
                <a:latin typeface="Times New Roman" pitchFamily="18" charset="0"/>
                <a:cs typeface="Times New Roman" pitchFamily="18" charset="0"/>
              </a:rPr>
              <a:t>N.T:</a:t>
            </a:r>
            <a:r>
              <a:rPr lang="en-US" altLang="en-US" dirty="0" smtClean="0">
                <a:solidFill>
                  <a:prstClr val="black"/>
                </a:solidFill>
                <a:latin typeface="Times New Roman" pitchFamily="18" charset="0"/>
                <a:cs typeface="Times New Roman" pitchFamily="18" charset="0"/>
              </a:rPr>
              <a:t> </a:t>
            </a:r>
            <a:r>
              <a:rPr lang="en-US" altLang="en-US" sz="1600" dirty="0" smtClean="0">
                <a:solidFill>
                  <a:prstClr val="black"/>
                </a:solidFill>
                <a:latin typeface="Times New Roman" pitchFamily="18" charset="0"/>
                <a:cs typeface="Times New Roman" pitchFamily="18" charset="0"/>
              </a:rPr>
              <a:t>bacterial spores are not killed by this method.</a:t>
            </a:r>
            <a:endParaRPr lang="en-US" altLang="en-US" dirty="0" smtClean="0">
              <a:solidFill>
                <a:prstClr val="black"/>
              </a:solidFill>
              <a:latin typeface="Times New Roman" pitchFamily="18" charset="0"/>
              <a:cs typeface="Times New Roman" pitchFamily="18" charset="0"/>
            </a:endParaRPr>
          </a:p>
          <a:p>
            <a:pPr algn="justLow" fontAlgn="base">
              <a:lnSpc>
                <a:spcPct val="150000"/>
              </a:lnSpc>
              <a:spcBef>
                <a:spcPct val="0"/>
              </a:spcBef>
              <a:spcAft>
                <a:spcPct val="0"/>
              </a:spcAft>
            </a:pPr>
            <a:r>
              <a:rPr lang="en-US" altLang="en-US" dirty="0" smtClean="0">
                <a:solidFill>
                  <a:prstClr val="black"/>
                </a:solidFill>
                <a:latin typeface="Times New Roman" pitchFamily="18" charset="0"/>
                <a:cs typeface="Times New Roman" pitchFamily="18" charset="0"/>
              </a:rPr>
              <a:t> </a:t>
            </a:r>
            <a:r>
              <a:rPr lang="en-US" altLang="en-US" sz="2000" b="1" dirty="0" smtClean="0">
                <a:solidFill>
                  <a:srgbClr val="00B050"/>
                </a:solidFill>
                <a:latin typeface="Times New Roman" pitchFamily="18" charset="0"/>
                <a:cs typeface="Times New Roman" pitchFamily="18" charset="0"/>
              </a:rPr>
              <a:t>2.Boiling water</a:t>
            </a:r>
            <a:r>
              <a:rPr lang="en-US" altLang="en-US" dirty="0" smtClean="0">
                <a:solidFill>
                  <a:prstClr val="black"/>
                </a:solidFill>
                <a:latin typeface="Times New Roman" pitchFamily="18" charset="0"/>
                <a:cs typeface="Times New Roman" pitchFamily="18" charset="0"/>
              </a:rPr>
              <a:t>: A temperature at 100ºС will kill all non-</a:t>
            </a:r>
            <a:r>
              <a:rPr lang="en-US" altLang="en-US" dirty="0" err="1" smtClean="0">
                <a:solidFill>
                  <a:prstClr val="black"/>
                </a:solidFill>
                <a:latin typeface="Times New Roman" pitchFamily="18" charset="0"/>
                <a:cs typeface="Times New Roman" pitchFamily="18" charset="0"/>
              </a:rPr>
              <a:t>sporing</a:t>
            </a:r>
            <a:r>
              <a:rPr lang="en-US" altLang="en-US" dirty="0" smtClean="0">
                <a:solidFill>
                  <a:prstClr val="black"/>
                </a:solidFill>
                <a:latin typeface="Times New Roman" pitchFamily="18" charset="0"/>
                <a:cs typeface="Times New Roman" pitchFamily="18" charset="0"/>
              </a:rPr>
              <a:t> or vegetative organisms within 10 minutes. Most spores will be killed in 30 minutes at this temperature, but some spores will resist boiling for several hours. </a:t>
            </a:r>
            <a:r>
              <a:rPr lang="en-US" altLang="en-US" sz="1600" dirty="0" smtClean="0">
                <a:solidFill>
                  <a:prstClr val="black"/>
                </a:solidFill>
                <a:latin typeface="Times New Roman" pitchFamily="18" charset="0"/>
                <a:cs typeface="Times New Roman" pitchFamily="18" charset="0"/>
              </a:rPr>
              <a:t>The addition of </a:t>
            </a:r>
            <a:r>
              <a:rPr lang="en-US" altLang="en-US" sz="1600" b="1" dirty="0" smtClean="0">
                <a:solidFill>
                  <a:srgbClr val="FF0000"/>
                </a:solidFill>
                <a:latin typeface="Times New Roman" pitchFamily="18" charset="0"/>
                <a:cs typeface="Times New Roman" pitchFamily="18" charset="0"/>
              </a:rPr>
              <a:t>2% sodium carbonate </a:t>
            </a:r>
            <a:r>
              <a:rPr lang="en-US" altLang="en-US" sz="1600" dirty="0" smtClean="0">
                <a:solidFill>
                  <a:prstClr val="black"/>
                </a:solidFill>
                <a:latin typeface="Times New Roman" pitchFamily="18" charset="0"/>
                <a:cs typeface="Times New Roman" pitchFamily="18" charset="0"/>
              </a:rPr>
              <a:t>increases the disinfecting power of the water, and spores resistant to boiling water for 10 hours have been killed in 30 minutes by this addition. This method is suitable for infected instruments or small pieces of infected glassware and also for instruments (such as animal autopsy).</a:t>
            </a:r>
          </a:p>
          <a:p>
            <a:pPr algn="justLow" fontAlgn="base">
              <a:lnSpc>
                <a:spcPct val="150000"/>
              </a:lnSpc>
              <a:spcBef>
                <a:spcPct val="0"/>
              </a:spcBef>
              <a:spcAft>
                <a:spcPct val="0"/>
              </a:spcAft>
            </a:pPr>
            <a:r>
              <a:rPr lang="en-US" altLang="en-US" dirty="0" smtClean="0">
                <a:solidFill>
                  <a:prstClr val="black"/>
                </a:solidFill>
                <a:latin typeface="Times New Roman" pitchFamily="18" charset="0"/>
                <a:cs typeface="Times New Roman" pitchFamily="18" charset="0"/>
              </a:rPr>
              <a:t> </a:t>
            </a:r>
            <a:r>
              <a:rPr lang="en-US" altLang="en-US" sz="2000" b="1" dirty="0" smtClean="0">
                <a:solidFill>
                  <a:srgbClr val="00B050"/>
                </a:solidFill>
                <a:latin typeface="Times New Roman" pitchFamily="18" charset="0"/>
                <a:cs typeface="Times New Roman" pitchFamily="18" charset="0"/>
              </a:rPr>
              <a:t>3.Steam at 100ºС:</a:t>
            </a:r>
            <a:r>
              <a:rPr lang="en-US" altLang="en-US" sz="1600" dirty="0" smtClean="0">
                <a:solidFill>
                  <a:prstClr val="black"/>
                </a:solidFill>
                <a:latin typeface="Times New Roman" pitchFamily="18" charset="0"/>
                <a:cs typeface="Times New Roman" pitchFamily="18" charset="0"/>
              </a:rPr>
              <a:t>the process of sterilization by intermittent steaming (or boiling) is called </a:t>
            </a:r>
            <a:r>
              <a:rPr lang="en-US" altLang="en-US" sz="1600" dirty="0" err="1" smtClean="0">
                <a:solidFill>
                  <a:prstClr val="black"/>
                </a:solidFill>
                <a:latin typeface="Times New Roman" pitchFamily="18" charset="0"/>
                <a:cs typeface="Times New Roman" pitchFamily="18" charset="0"/>
              </a:rPr>
              <a:t>Tyndallization</a:t>
            </a:r>
            <a:r>
              <a:rPr lang="en-US" altLang="en-US" sz="1600" dirty="0" smtClean="0">
                <a:solidFill>
                  <a:prstClr val="black"/>
                </a:solidFill>
                <a:latin typeface="Times New Roman" pitchFamily="18" charset="0"/>
                <a:cs typeface="Times New Roman" pitchFamily="18" charset="0"/>
              </a:rPr>
              <a:t>. </a:t>
            </a:r>
          </a:p>
          <a:p>
            <a:pPr algn="justLow" fontAlgn="base">
              <a:lnSpc>
                <a:spcPct val="150000"/>
              </a:lnSpc>
              <a:spcBef>
                <a:spcPct val="0"/>
              </a:spcBef>
              <a:spcAft>
                <a:spcPct val="0"/>
              </a:spcAft>
            </a:pPr>
            <a:r>
              <a:rPr lang="en-US" altLang="en-US" dirty="0" smtClean="0">
                <a:solidFill>
                  <a:prstClr val="black"/>
                </a:solidFill>
                <a:latin typeface="Times New Roman" pitchFamily="18" charset="0"/>
                <a:cs typeface="Times New Roman" pitchFamily="18" charset="0"/>
              </a:rPr>
              <a:t> </a:t>
            </a:r>
            <a:r>
              <a:rPr lang="en-US" altLang="en-US" sz="2000" b="1" dirty="0" smtClean="0">
                <a:solidFill>
                  <a:srgbClr val="00B050"/>
                </a:solidFill>
                <a:latin typeface="Times New Roman" pitchFamily="18" charset="0"/>
                <a:cs typeface="Times New Roman" pitchFamily="18" charset="0"/>
              </a:rPr>
              <a:t>4.Steam under pressure (high pressure steam): </a:t>
            </a:r>
            <a:r>
              <a:rPr lang="en-US" altLang="en-US" sz="1600" dirty="0" smtClean="0">
                <a:solidFill>
                  <a:prstClr val="black"/>
                </a:solidFill>
                <a:latin typeface="Times New Roman" pitchFamily="18" charset="0"/>
                <a:cs typeface="Times New Roman" pitchFamily="18" charset="0"/>
              </a:rPr>
              <a:t>The autoclave or pressure cooker is the  instruments used for high pressure steam sterilization. Then steam is placed under pressure in an autoclave. Bacteriological media, surgical instruments are sterilized in the autoclave at 121ºС (15 </a:t>
            </a:r>
            <a:r>
              <a:rPr lang="en-US" altLang="en-US" sz="1600" dirty="0" err="1" smtClean="0">
                <a:solidFill>
                  <a:prstClr val="black"/>
                </a:solidFill>
                <a:latin typeface="Times New Roman" pitchFamily="18" charset="0"/>
                <a:cs typeface="Times New Roman" pitchFamily="18" charset="0"/>
              </a:rPr>
              <a:t>Ibs</a:t>
            </a:r>
            <a:r>
              <a:rPr lang="en-US" altLang="en-US" sz="1600" dirty="0" smtClean="0">
                <a:solidFill>
                  <a:prstClr val="black"/>
                </a:solidFill>
                <a:latin typeface="Times New Roman" pitchFamily="18" charset="0"/>
                <a:cs typeface="Times New Roman" pitchFamily="18" charset="0"/>
              </a:rPr>
              <a:t>) for 15 minutes.</a:t>
            </a:r>
            <a:endParaRPr lang="ar-IQ" altLang="en-US" dirty="0" smtClean="0">
              <a:solidFill>
                <a:prstClr val="black"/>
              </a:solidFill>
              <a:latin typeface="Gill Sans MT" pitchFamily="34" charset="0"/>
              <a:ea typeface="Majalla UI"/>
              <a:cs typeface="Majalla UI"/>
            </a:endParaRPr>
          </a:p>
        </p:txBody>
      </p:sp>
    </p:spTree>
    <p:extLst>
      <p:ext uri="{BB962C8B-B14F-4D97-AF65-F5344CB8AC3E}">
        <p14:creationId xmlns:p14="http://schemas.microsoft.com/office/powerpoint/2010/main" val="2303199987"/>
      </p:ext>
    </p:extLst>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Rot="1" noChangeArrowheads="1"/>
          </p:cNvSpPr>
          <p:nvPr>
            <p:ph type="title"/>
          </p:nvPr>
        </p:nvSpPr>
        <p:spPr/>
        <p:txBody>
          <a:bodyPr/>
          <a:lstStyle/>
          <a:p>
            <a:pPr eaLnBrk="1" hangingPunct="1"/>
            <a:r>
              <a:rPr lang="en-US" altLang="en-US" smtClean="0">
                <a:latin typeface="Elephant" pitchFamily="18" charset="0"/>
                <a:cs typeface="Times New Roman" pitchFamily="18" charset="0"/>
              </a:rPr>
              <a:t>MOIST HEAT</a:t>
            </a:r>
          </a:p>
        </p:txBody>
      </p:sp>
      <p:graphicFrame>
        <p:nvGraphicFramePr>
          <p:cNvPr id="4" name="Diagram 3"/>
          <p:cNvGraphicFramePr/>
          <p:nvPr>
            <p:extLst>
              <p:ext uri="{D42A27DB-BD31-4B8C-83A1-F6EECF244321}">
                <p14:modId xmlns:p14="http://schemas.microsoft.com/office/powerpoint/2010/main" val="2990211334"/>
              </p:ext>
            </p:extLst>
          </p:nvPr>
        </p:nvGraphicFramePr>
        <p:xfrm>
          <a:off x="1219200" y="1371600"/>
          <a:ext cx="64389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F022FF44-D413-42EF-B626-7857DABFC6BC}" type="slidenum">
              <a:rPr lang="en-US" smtClean="0">
                <a:solidFill>
                  <a:srgbClr val="FFFFFF"/>
                </a:solidFill>
              </a:rPr>
              <a:pPr eaLnBrk="1" hangingPunct="1"/>
              <a:t>12</a:t>
            </a:fld>
            <a:endParaRPr lang="en-US" smtClean="0">
              <a:solidFill>
                <a:srgbClr val="FFFFFF"/>
              </a:solidFill>
            </a:endParaRPr>
          </a:p>
        </p:txBody>
      </p:sp>
    </p:spTree>
    <p:extLst>
      <p:ext uri="{BB962C8B-B14F-4D97-AF65-F5344CB8AC3E}">
        <p14:creationId xmlns:p14="http://schemas.microsoft.com/office/powerpoint/2010/main" val="3083196685"/>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76200" y="76199"/>
            <a:ext cx="8867775"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lnSpc>
                <a:spcPct val="150000"/>
              </a:lnSpc>
              <a:spcBef>
                <a:spcPct val="0"/>
              </a:spcBef>
              <a:spcAft>
                <a:spcPct val="0"/>
              </a:spcAft>
            </a:pPr>
            <a:r>
              <a:rPr lang="en-US" altLang="en-US" sz="3200" dirty="0" smtClean="0">
                <a:solidFill>
                  <a:srgbClr val="00B0F0"/>
                </a:solidFill>
                <a:latin typeface="Times New Roman" pitchFamily="18" charset="0"/>
                <a:cs typeface="Times New Roman" pitchFamily="18" charset="0"/>
              </a:rPr>
              <a:t>2.Filtration:</a:t>
            </a:r>
            <a:r>
              <a:rPr lang="en-US" altLang="en-US" dirty="0" smtClean="0">
                <a:solidFill>
                  <a:prstClr val="black"/>
                </a:solidFill>
                <a:latin typeface="Times New Roman" pitchFamily="18" charset="0"/>
                <a:cs typeface="Times New Roman" pitchFamily="18" charset="0"/>
              </a:rPr>
              <a:t> </a:t>
            </a:r>
            <a:r>
              <a:rPr lang="en-US" altLang="en-US" sz="2000" dirty="0" smtClean="0">
                <a:solidFill>
                  <a:prstClr val="black"/>
                </a:solidFill>
                <a:latin typeface="Times New Roman" pitchFamily="18" charset="0"/>
                <a:cs typeface="Times New Roman" pitchFamily="18" charset="0"/>
              </a:rPr>
              <a:t>The principle of this method is to pass the material to be sterilized through special bacterial filters which hold back any bacteria present; the filtrate is thus obtained bacteria free.</a:t>
            </a:r>
          </a:p>
          <a:p>
            <a:pPr fontAlgn="base">
              <a:lnSpc>
                <a:spcPct val="150000"/>
              </a:lnSpc>
              <a:spcBef>
                <a:spcPct val="0"/>
              </a:spcBef>
              <a:spcAft>
                <a:spcPct val="0"/>
              </a:spcAft>
            </a:pPr>
            <a:r>
              <a:rPr lang="en-US" altLang="en-US" sz="2000" dirty="0" smtClean="0">
                <a:solidFill>
                  <a:prstClr val="black"/>
                </a:solidFill>
                <a:latin typeface="Times New Roman" pitchFamily="18" charset="0"/>
                <a:cs typeface="Times New Roman" pitchFamily="18" charset="0"/>
              </a:rPr>
              <a:t>This method is used for the sterilization of </a:t>
            </a:r>
            <a:r>
              <a:rPr lang="en-US" altLang="en-US" sz="2000" b="1" dirty="0" smtClean="0">
                <a:solidFill>
                  <a:srgbClr val="FF0000"/>
                </a:solidFill>
                <a:latin typeface="Times New Roman" pitchFamily="18" charset="0"/>
                <a:cs typeface="Times New Roman" pitchFamily="18" charset="0"/>
              </a:rPr>
              <a:t>fluids</a:t>
            </a:r>
            <a:r>
              <a:rPr lang="en-US" altLang="en-US" sz="2000" dirty="0" smtClean="0">
                <a:solidFill>
                  <a:prstClr val="black"/>
                </a:solidFill>
                <a:latin typeface="Times New Roman" pitchFamily="18" charset="0"/>
                <a:cs typeface="Times New Roman" pitchFamily="18" charset="0"/>
              </a:rPr>
              <a:t> that do not withstand heating, e.g. sera, Plasma, Vitamins and antibiotic solutions.</a:t>
            </a:r>
          </a:p>
          <a:p>
            <a:pPr fontAlgn="base">
              <a:lnSpc>
                <a:spcPct val="150000"/>
              </a:lnSpc>
              <a:spcBef>
                <a:spcPct val="0"/>
              </a:spcBef>
              <a:spcAft>
                <a:spcPct val="0"/>
              </a:spcAft>
            </a:pPr>
            <a:r>
              <a:rPr lang="en-US" altLang="en-US" sz="2000" dirty="0" smtClean="0">
                <a:solidFill>
                  <a:prstClr val="black"/>
                </a:solidFill>
                <a:latin typeface="Times New Roman" pitchFamily="18" charset="0"/>
                <a:cs typeface="Times New Roman" pitchFamily="18" charset="0"/>
              </a:rPr>
              <a:t>Several kinds of bacterial filters are available. The kinds which are most used are the </a:t>
            </a:r>
            <a:r>
              <a:rPr lang="en-US" altLang="en-US" sz="2000" b="1" dirty="0" err="1" smtClean="0">
                <a:solidFill>
                  <a:srgbClr val="FF0000"/>
                </a:solidFill>
                <a:latin typeface="Times New Roman" pitchFamily="18" charset="0"/>
                <a:cs typeface="Times New Roman" pitchFamily="18" charset="0"/>
              </a:rPr>
              <a:t>chamborlain</a:t>
            </a:r>
            <a:r>
              <a:rPr lang="en-US" altLang="en-US" sz="2000" dirty="0" smtClean="0">
                <a:solidFill>
                  <a:prstClr val="black"/>
                </a:solidFill>
                <a:latin typeface="Times New Roman" pitchFamily="18" charset="0"/>
                <a:cs typeface="Times New Roman" pitchFamily="18" charset="0"/>
              </a:rPr>
              <a:t> and </a:t>
            </a:r>
            <a:r>
              <a:rPr lang="en-US" altLang="en-US" sz="2000" b="1" dirty="0" err="1" smtClean="0">
                <a:solidFill>
                  <a:srgbClr val="FF0000"/>
                </a:solidFill>
                <a:latin typeface="Times New Roman" pitchFamily="18" charset="0"/>
                <a:cs typeface="Times New Roman" pitchFamily="18" charset="0"/>
              </a:rPr>
              <a:t>Daulton</a:t>
            </a:r>
            <a:r>
              <a:rPr lang="en-US" altLang="en-US" sz="2000" b="1" dirty="0" smtClean="0">
                <a:solidFill>
                  <a:srgbClr val="FF0000"/>
                </a:solidFill>
                <a:latin typeface="Times New Roman" pitchFamily="18" charset="0"/>
                <a:cs typeface="Times New Roman" pitchFamily="18" charset="0"/>
              </a:rPr>
              <a:t> filters </a:t>
            </a:r>
            <a:r>
              <a:rPr lang="en-US" altLang="en-US" sz="2000" dirty="0" smtClean="0">
                <a:solidFill>
                  <a:prstClr val="black"/>
                </a:solidFill>
                <a:latin typeface="Times New Roman" pitchFamily="18" charset="0"/>
                <a:cs typeface="Times New Roman" pitchFamily="18" charset="0"/>
              </a:rPr>
              <a:t>which are made of unglazed porcelain, the </a:t>
            </a:r>
            <a:r>
              <a:rPr lang="en-US" altLang="en-US" sz="2000" b="1" dirty="0" err="1" smtClean="0">
                <a:solidFill>
                  <a:srgbClr val="FF0000"/>
                </a:solidFill>
                <a:latin typeface="Times New Roman" pitchFamily="18" charset="0"/>
                <a:cs typeface="Times New Roman" pitchFamily="18" charset="0"/>
              </a:rPr>
              <a:t>Mandler</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Fillters</a:t>
            </a:r>
            <a:r>
              <a:rPr lang="en-US" altLang="en-US" sz="2000" b="1" dirty="0" smtClean="0">
                <a:solidFill>
                  <a:srgbClr val="FF0000"/>
                </a:solidFill>
                <a:latin typeface="Times New Roman" pitchFamily="18" charset="0"/>
                <a:cs typeface="Times New Roman" pitchFamily="18" charset="0"/>
              </a:rPr>
              <a:t> ,Seitz filters</a:t>
            </a:r>
            <a:r>
              <a:rPr lang="en-US" altLang="en-US" sz="2000" dirty="0" smtClean="0">
                <a:solidFill>
                  <a:prstClr val="black"/>
                </a:solidFill>
                <a:latin typeface="Times New Roman" pitchFamily="18" charset="0"/>
                <a:cs typeface="Times New Roman" pitchFamily="18" charset="0"/>
              </a:rPr>
              <a:t>, etc. .</a:t>
            </a:r>
          </a:p>
          <a:p>
            <a:pPr rtl="1" fontAlgn="base">
              <a:spcBef>
                <a:spcPct val="0"/>
              </a:spcBef>
              <a:spcAft>
                <a:spcPct val="0"/>
              </a:spcAft>
            </a:pPr>
            <a:r>
              <a:rPr lang="en-US" altLang="en-US" sz="2000" dirty="0" smtClean="0">
                <a:solidFill>
                  <a:prstClr val="black"/>
                </a:solidFill>
                <a:latin typeface="Times New Roman" pitchFamily="18" charset="0"/>
                <a:cs typeface="Times New Roman" pitchFamily="18" charset="0"/>
              </a:rPr>
              <a:t>Either </a:t>
            </a:r>
            <a:r>
              <a:rPr lang="en-US" altLang="en-US" sz="2000" b="1" dirty="0" smtClean="0">
                <a:solidFill>
                  <a:srgbClr val="FF0000"/>
                </a:solidFill>
                <a:latin typeface="Times New Roman" pitchFamily="18" charset="0"/>
                <a:cs typeface="Times New Roman" pitchFamily="18" charset="0"/>
              </a:rPr>
              <a:t>positive pressure </a:t>
            </a:r>
            <a:r>
              <a:rPr lang="en-US" altLang="en-US" sz="2000" dirty="0" smtClean="0">
                <a:solidFill>
                  <a:prstClr val="black"/>
                </a:solidFill>
                <a:latin typeface="Times New Roman" pitchFamily="18" charset="0"/>
                <a:cs typeface="Times New Roman" pitchFamily="18" charset="0"/>
              </a:rPr>
              <a:t>on the liquid to be filtered should be exerted or </a:t>
            </a:r>
            <a:r>
              <a:rPr lang="en-US" altLang="en-US" sz="2000" b="1" dirty="0" smtClean="0">
                <a:solidFill>
                  <a:srgbClr val="FF0000"/>
                </a:solidFill>
                <a:latin typeface="Times New Roman" pitchFamily="18" charset="0"/>
                <a:cs typeface="Times New Roman" pitchFamily="18" charset="0"/>
              </a:rPr>
              <a:t>negative pressure</a:t>
            </a:r>
            <a:r>
              <a:rPr lang="en-US" altLang="en-US" sz="2000" dirty="0" smtClean="0">
                <a:solidFill>
                  <a:prstClr val="black"/>
                </a:solidFill>
                <a:latin typeface="Times New Roman" pitchFamily="18" charset="0"/>
                <a:cs typeface="Times New Roman" pitchFamily="18" charset="0"/>
              </a:rPr>
              <a:t> by sucking from the filtrate container on the filtration in order to enhance the process.</a:t>
            </a:r>
            <a:endParaRPr lang="ar-IQ" altLang="en-US" sz="2000" dirty="0" smtClean="0">
              <a:solidFill>
                <a:prstClr val="black"/>
              </a:solidFill>
              <a:latin typeface="Gill Sans MT" pitchFamily="34" charset="0"/>
              <a:ea typeface="Majalla UI"/>
              <a:cs typeface="Majalla UI"/>
            </a:endParaRPr>
          </a:p>
        </p:txBody>
      </p:sp>
      <p:sp>
        <p:nvSpPr>
          <p:cNvPr id="27651" name="TextBox 2"/>
          <p:cNvSpPr txBox="1">
            <a:spLocks noChangeArrowheads="1"/>
          </p:cNvSpPr>
          <p:nvPr/>
        </p:nvSpPr>
        <p:spPr bwMode="auto">
          <a:xfrm>
            <a:off x="76200" y="5273695"/>
            <a:ext cx="886777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sz="3200" dirty="0" smtClean="0">
                <a:solidFill>
                  <a:srgbClr val="00B0F0"/>
                </a:solidFill>
                <a:latin typeface="Times New Roman" pitchFamily="18" charset="0"/>
                <a:cs typeface="Times New Roman" pitchFamily="18" charset="0"/>
              </a:rPr>
              <a:t>3.Radiation: </a:t>
            </a:r>
            <a:r>
              <a:rPr lang="en-US" altLang="en-US" sz="2000" dirty="0" smtClean="0">
                <a:solidFill>
                  <a:prstClr val="black"/>
                </a:solidFill>
                <a:latin typeface="Times New Roman" pitchFamily="18" charset="0"/>
                <a:cs typeface="Times New Roman" pitchFamily="18" charset="0"/>
              </a:rPr>
              <a:t>It is employed commercially for the sterilization of large amount of pre-packed disposable items such as plastic syringes and Catheters that are unable to withstand heat. It is done by applying </a:t>
            </a:r>
            <a:r>
              <a:rPr lang="en-US" altLang="en-US" sz="2000" b="1" dirty="0" smtClean="0">
                <a:solidFill>
                  <a:srgbClr val="FF0000"/>
                </a:solidFill>
                <a:latin typeface="Times New Roman" pitchFamily="18" charset="0"/>
                <a:cs typeface="Times New Roman" pitchFamily="18" charset="0"/>
              </a:rPr>
              <a:t>ultra-violet rays</a:t>
            </a:r>
            <a:r>
              <a:rPr lang="en-US" altLang="en-US" sz="2000" dirty="0" smtClean="0">
                <a:solidFill>
                  <a:prstClr val="black"/>
                </a:solidFill>
                <a:latin typeface="Times New Roman" pitchFamily="18" charset="0"/>
                <a:cs typeface="Times New Roman" pitchFamily="18" charset="0"/>
              </a:rPr>
              <a:t>, this process induces thymine dimmer of DNA and this interferes with replication of Micro-organism.</a:t>
            </a:r>
            <a:endParaRPr lang="ar-IQ" altLang="en-US" sz="2000" dirty="0" smtClean="0">
              <a:solidFill>
                <a:prstClr val="black"/>
              </a:solidFill>
              <a:latin typeface="Times New Roman" pitchFamily="18" charset="0"/>
              <a:ea typeface="Times New Roman" pitchFamily="18" charset="0"/>
              <a:cs typeface="Majalla UI"/>
            </a:endParaRPr>
          </a:p>
        </p:txBody>
      </p:sp>
    </p:spTree>
    <p:extLst>
      <p:ext uri="{BB962C8B-B14F-4D97-AF65-F5344CB8AC3E}">
        <p14:creationId xmlns:p14="http://schemas.microsoft.com/office/powerpoint/2010/main" val="1519165891"/>
      </p:ext>
    </p:extLst>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noChangeArrowheads="1"/>
          </p:cNvSpPr>
          <p:nvPr>
            <p:ph type="title"/>
          </p:nvPr>
        </p:nvSpPr>
        <p:spPr/>
        <p:txBody>
          <a:bodyPr>
            <a:normAutofit fontScale="90000"/>
          </a:bodyPr>
          <a:lstStyle/>
          <a:p>
            <a:pPr eaLnBrk="1" hangingPunct="1"/>
            <a:r>
              <a:rPr lang="en-US" altLang="en-US" dirty="0" smtClean="0">
                <a:latin typeface="Times New Roman" pitchFamily="18" charset="0"/>
                <a:cs typeface="Times New Roman" pitchFamily="18" charset="0"/>
              </a:rPr>
              <a:t>Autoclaving </a:t>
            </a:r>
            <a:r>
              <a:rPr lang="en-US" altLang="en-US" sz="3600" dirty="0" smtClean="0">
                <a:latin typeface="Times New Roman" pitchFamily="18" charset="0"/>
                <a:cs typeface="Times New Roman" pitchFamily="18" charset="0"/>
              </a:rPr>
              <a:t>(</a:t>
            </a:r>
            <a:r>
              <a:rPr lang="en-US" altLang="en-US" sz="2400" b="1" u="sng" dirty="0" smtClean="0">
                <a:cs typeface="Times New Roman" pitchFamily="18" charset="0"/>
              </a:rPr>
              <a:t>At a temperature above 100C</a:t>
            </a:r>
            <a:r>
              <a:rPr lang="en-US" altLang="en-US" sz="2400" b="1" u="sng" baseline="30000" dirty="0" smtClean="0">
                <a:cs typeface="Times New Roman" pitchFamily="18" charset="0"/>
              </a:rPr>
              <a:t>o</a:t>
            </a:r>
            <a:r>
              <a:rPr lang="en-US" altLang="en-US" sz="3600" dirty="0" smtClean="0">
                <a:latin typeface="Times New Roman" pitchFamily="18" charset="0"/>
                <a:cs typeface="Times New Roman" pitchFamily="18" charset="0"/>
              </a:rPr>
              <a:t>)</a:t>
            </a:r>
            <a:endParaRPr lang="ar-IQ" altLang="en-US" sz="3600" dirty="0" smtClean="0"/>
          </a:p>
        </p:txBody>
      </p:sp>
      <p:sp>
        <p:nvSpPr>
          <p:cNvPr id="26627" name="عنصر نائب للمحتوى 2"/>
          <p:cNvSpPr>
            <a:spLocks noGrp="1" noChangeArrowheads="1"/>
          </p:cNvSpPr>
          <p:nvPr>
            <p:ph idx="1"/>
          </p:nvPr>
        </p:nvSpPr>
        <p:spPr>
          <a:xfrm>
            <a:off x="1485900" y="1219200"/>
            <a:ext cx="6172200" cy="5334000"/>
          </a:xfrm>
        </p:spPr>
        <p:txBody>
          <a:bodyPr/>
          <a:lstStyle/>
          <a:p>
            <a:pPr eaLnBrk="1" hangingPunct="1"/>
            <a:r>
              <a:rPr lang="en-US" altLang="en-US" dirty="0" smtClean="0">
                <a:cs typeface="Arial" pitchFamily="34" charset="0"/>
              </a:rPr>
              <a:t>Steam under increased pressure, this is called (autoclaving) Under autoclave conditions, pressurize steam KILLS bacterial spore, vegetative cells and other microbial forms.</a:t>
            </a:r>
          </a:p>
          <a:p>
            <a:pPr eaLnBrk="1" hangingPunct="1"/>
            <a:endParaRPr lang="en-US" altLang="en-US" dirty="0" smtClean="0">
              <a:cs typeface="Arial" pitchFamily="34" charset="0"/>
            </a:endParaRPr>
          </a:p>
          <a:p>
            <a:pPr eaLnBrk="1" hangingPunct="1"/>
            <a:r>
              <a:rPr lang="en-US" altLang="en-US" dirty="0" smtClean="0">
                <a:cs typeface="Arial" pitchFamily="34" charset="0"/>
              </a:rPr>
              <a:t> </a:t>
            </a:r>
          </a:p>
        </p:txBody>
      </p:sp>
      <p:sp>
        <p:nvSpPr>
          <p:cNvPr id="26628" name="عنصر نائب لرقم الشريحة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761C236-B9F1-4813-9634-3A5C587D38B4}" type="slidenum">
              <a:rPr lang="en-US" smtClean="0">
                <a:solidFill>
                  <a:srgbClr val="FFFFFF"/>
                </a:solidFill>
              </a:rPr>
              <a:pPr eaLnBrk="1" hangingPunct="1"/>
              <a:t>14</a:t>
            </a:fld>
            <a:endParaRPr lang="en-US" smtClean="0">
              <a:solidFill>
                <a:srgbClr val="FFFFFF"/>
              </a:solidFill>
            </a:endParaRPr>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733800"/>
            <a:ext cx="2057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354922"/>
      </p:ext>
    </p:extLst>
  </p:cSld>
  <p:clrMapOvr>
    <a:masterClrMapping/>
  </p:clrMapOvr>
  <p:transition spd="slow">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02" b="9306"/>
          <a:stretch/>
        </p:blipFill>
        <p:spPr bwMode="auto">
          <a:xfrm>
            <a:off x="762000" y="228602"/>
            <a:ext cx="7620000" cy="652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541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4" y="1149352"/>
            <a:ext cx="6911975" cy="455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721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1"/>
            <a:ext cx="8686800" cy="4401205"/>
          </a:xfrm>
          <a:prstGeom prst="rect">
            <a:avLst/>
          </a:prstGeom>
        </p:spPr>
        <p:txBody>
          <a:bodyPr wrap="square">
            <a:spAutoFit/>
          </a:bodyPr>
          <a:lstStyle/>
          <a:p>
            <a:r>
              <a:rPr lang="en-US" sz="3200" b="1" dirty="0">
                <a:solidFill>
                  <a:srgbClr val="008080"/>
                </a:solidFill>
                <a:latin typeface="Arial"/>
              </a:rPr>
              <a:t>What is Autoclave (Sterilization by Steam</a:t>
            </a:r>
            <a:r>
              <a:rPr lang="en-US" sz="3200" b="1" dirty="0" smtClean="0">
                <a:solidFill>
                  <a:srgbClr val="008080"/>
                </a:solidFill>
                <a:latin typeface="Arial"/>
              </a:rPr>
              <a:t>)?</a:t>
            </a:r>
          </a:p>
          <a:p>
            <a:r>
              <a:rPr lang="en-US" sz="3200" b="1" dirty="0" smtClean="0">
                <a:solidFill>
                  <a:srgbClr val="008080"/>
                </a:solidFill>
                <a:latin typeface="Arial"/>
              </a:rPr>
              <a:t> </a:t>
            </a:r>
            <a:endParaRPr lang="en-US" sz="3200" dirty="0">
              <a:solidFill>
                <a:srgbClr val="008080"/>
              </a:solidFill>
              <a:latin typeface="Arial"/>
            </a:endParaRPr>
          </a:p>
          <a:p>
            <a:pPr algn="just"/>
            <a:r>
              <a:rPr lang="en-US" dirty="0">
                <a:solidFill>
                  <a:srgbClr val="171717"/>
                </a:solidFill>
                <a:latin typeface="Arial"/>
              </a:rPr>
              <a:t>Sterilization is the destruction of all forms of microbial life, as verified by demonstrating the killing of highly resistant bacterial </a:t>
            </a:r>
            <a:r>
              <a:rPr lang="en-US" dirty="0" smtClean="0">
                <a:solidFill>
                  <a:srgbClr val="171717"/>
                </a:solidFill>
                <a:latin typeface="Arial"/>
              </a:rPr>
              <a:t>spores, </a:t>
            </a:r>
            <a:r>
              <a:rPr lang="en-US" dirty="0">
                <a:solidFill>
                  <a:srgbClr val="171717"/>
                </a:solidFill>
                <a:latin typeface="Arial"/>
              </a:rPr>
              <a:t>destroying all microorganisms, both pathogenic and non-pathogenic, including spores and </a:t>
            </a:r>
            <a:r>
              <a:rPr lang="en-US" dirty="0" smtClean="0">
                <a:solidFill>
                  <a:srgbClr val="171717"/>
                </a:solidFill>
                <a:latin typeface="Arial"/>
              </a:rPr>
              <a:t>viruses. </a:t>
            </a:r>
          </a:p>
          <a:p>
            <a:pPr algn="just"/>
            <a:r>
              <a:rPr lang="en-US" dirty="0" smtClean="0">
                <a:solidFill>
                  <a:srgbClr val="171717"/>
                </a:solidFill>
                <a:latin typeface="Arial"/>
              </a:rPr>
              <a:t>Sterilization </a:t>
            </a:r>
            <a:r>
              <a:rPr lang="en-US" dirty="0">
                <a:solidFill>
                  <a:srgbClr val="171717"/>
                </a:solidFill>
                <a:latin typeface="Arial"/>
              </a:rPr>
              <a:t>by steam or autoclaving is one of the most common and widely used methods for sterilization in dental practices. The process refers to a process of instrument sterilization that uses time, temperature and pressure to kill all forms of microbial life, including spores. An autoclave is a pressure chamber, kind of a vessel that uses high-pressure steam to sterilize equipment and supplies. </a:t>
            </a:r>
            <a:endParaRPr lang="en-US" dirty="0" smtClean="0">
              <a:solidFill>
                <a:srgbClr val="171717"/>
              </a:solidFill>
              <a:latin typeface="Arial"/>
            </a:endParaRPr>
          </a:p>
          <a:p>
            <a:pPr algn="just"/>
            <a:r>
              <a:rPr lang="en-US" dirty="0" smtClean="0">
                <a:solidFill>
                  <a:srgbClr val="171717"/>
                </a:solidFill>
                <a:latin typeface="Arial"/>
              </a:rPr>
              <a:t>Autoclaving </a:t>
            </a:r>
            <a:r>
              <a:rPr lang="en-US" dirty="0">
                <a:solidFill>
                  <a:srgbClr val="171717"/>
                </a:solidFill>
                <a:latin typeface="Arial"/>
              </a:rPr>
              <a:t>requires a minimum of 121 degrees </a:t>
            </a:r>
            <a:r>
              <a:rPr lang="en-US" dirty="0" err="1">
                <a:solidFill>
                  <a:srgbClr val="171717"/>
                </a:solidFill>
                <a:latin typeface="Arial"/>
              </a:rPr>
              <a:t>celsius</a:t>
            </a:r>
            <a:r>
              <a:rPr lang="en-US" dirty="0">
                <a:solidFill>
                  <a:srgbClr val="171717"/>
                </a:solidFill>
                <a:latin typeface="Arial"/>
              </a:rPr>
              <a:t> (250 degree Fahrenheit) with steam pressure of 15 pounds per square inch (psi), for 15 minutes to ensure sterilization. </a:t>
            </a:r>
            <a:endParaRPr lang="en-US" dirty="0"/>
          </a:p>
        </p:txBody>
      </p:sp>
    </p:spTree>
    <p:extLst>
      <p:ext uri="{BB962C8B-B14F-4D97-AF65-F5344CB8AC3E}">
        <p14:creationId xmlns:p14="http://schemas.microsoft.com/office/powerpoint/2010/main" val="3986619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685802"/>
            <a:ext cx="8945563" cy="466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380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2"/>
            <a:ext cx="8763000" cy="448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3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0" y="2"/>
            <a:ext cx="9144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Low" eaLnBrk="1" hangingPunct="1">
              <a:lnSpc>
                <a:spcPct val="150000"/>
              </a:lnSpc>
              <a:buFont typeface="Wingdings" pitchFamily="2" charset="2"/>
              <a:buChar char="Ø"/>
            </a:pPr>
            <a:r>
              <a:rPr lang="en-US" altLang="en-US" sz="2800" b="1" dirty="0">
                <a:solidFill>
                  <a:srgbClr val="00B0F0"/>
                </a:solidFill>
                <a:latin typeface="Times New Roman" pitchFamily="18" charset="0"/>
                <a:cs typeface="Times New Roman" pitchFamily="18" charset="0"/>
              </a:rPr>
              <a:t>Sterilization:</a:t>
            </a:r>
            <a:r>
              <a:rPr lang="en-US" altLang="en-US" sz="2000" dirty="0">
                <a:latin typeface="Times New Roman" pitchFamily="18" charset="0"/>
                <a:cs typeface="Times New Roman" pitchFamily="18" charset="0"/>
              </a:rPr>
              <a:t> </a:t>
            </a:r>
            <a:r>
              <a:rPr lang="en-US" altLang="en-US" sz="2000" b="1" dirty="0">
                <a:latin typeface="Times New Roman" pitchFamily="18" charset="0"/>
                <a:cs typeface="Times New Roman" pitchFamily="18" charset="0"/>
              </a:rPr>
              <a:t>is the killing or removal of all </a:t>
            </a:r>
            <a:r>
              <a:rPr lang="en-US" altLang="en-US" sz="2000" b="1" dirty="0" smtClean="0">
                <a:latin typeface="Times New Roman" pitchFamily="18" charset="0"/>
                <a:cs typeface="Times New Roman" pitchFamily="18" charset="0"/>
              </a:rPr>
              <a:t>microorganisms</a:t>
            </a:r>
            <a:r>
              <a:rPr lang="en-US" altLang="en-US" sz="1600" b="1" dirty="0" smtClean="0">
                <a:latin typeface="Times New Roman" pitchFamily="18" charset="0"/>
                <a:cs typeface="Times New Roman" pitchFamily="18" charset="0"/>
              </a:rPr>
              <a:t>(</a:t>
            </a:r>
            <a:r>
              <a:rPr lang="en-US" altLang="en-US" sz="1400" b="1" dirty="0" smtClean="0">
                <a:latin typeface="Times New Roman" pitchFamily="18" charset="0"/>
                <a:cs typeface="Times New Roman" pitchFamily="18" charset="0"/>
              </a:rPr>
              <a:t>bacteria, viruses, parasites, fungus, protozoan, </a:t>
            </a:r>
            <a:r>
              <a:rPr lang="en-US" altLang="en-US" sz="1400" b="1" dirty="0" err="1">
                <a:latin typeface="Times New Roman" pitchFamily="18" charset="0"/>
                <a:cs typeface="Times New Roman" pitchFamily="18" charset="0"/>
              </a:rPr>
              <a:t>H</a:t>
            </a:r>
            <a:r>
              <a:rPr lang="en-US" altLang="en-US" sz="1400" b="1" dirty="0" err="1" smtClean="0">
                <a:latin typeface="Times New Roman" pitchFamily="18" charset="0"/>
                <a:cs typeface="Times New Roman" pitchFamily="18" charset="0"/>
              </a:rPr>
              <a:t>elminth</a:t>
            </a:r>
            <a:r>
              <a:rPr lang="en-US" altLang="en-US" sz="1400" b="1" dirty="0" smtClean="0">
                <a:latin typeface="Times New Roman" pitchFamily="18" charset="0"/>
                <a:cs typeface="Times New Roman" pitchFamily="18" charset="0"/>
              </a:rPr>
              <a:t>  including bacterial </a:t>
            </a:r>
            <a:r>
              <a:rPr lang="en-US" altLang="en-US" sz="1400" b="1" dirty="0">
                <a:latin typeface="Times New Roman" pitchFamily="18" charset="0"/>
                <a:cs typeface="Times New Roman" pitchFamily="18" charset="0"/>
              </a:rPr>
              <a:t>spores, which are highly </a:t>
            </a:r>
            <a:r>
              <a:rPr lang="en-US" altLang="en-US" sz="1400" b="1" dirty="0" smtClean="0">
                <a:latin typeface="Times New Roman" pitchFamily="18" charset="0"/>
                <a:cs typeface="Times New Roman" pitchFamily="18" charset="0"/>
              </a:rPr>
              <a:t>resistant)</a:t>
            </a:r>
            <a:r>
              <a:rPr lang="en-US" altLang="en-US" sz="2000" b="1" dirty="0" smtClean="0">
                <a:latin typeface="Times New Roman" pitchFamily="18" charset="0"/>
                <a:cs typeface="Times New Roman" pitchFamily="18" charset="0"/>
              </a:rPr>
              <a:t>.</a:t>
            </a:r>
            <a:endParaRPr lang="en-US" altLang="en-US" sz="2000" b="1" dirty="0">
              <a:latin typeface="Times New Roman" pitchFamily="18" charset="0"/>
              <a:cs typeface="Times New Roman" pitchFamily="18" charset="0"/>
            </a:endParaRPr>
          </a:p>
          <a:p>
            <a:pPr marL="0" indent="0" algn="justLow" eaLnBrk="1" hangingPunct="1">
              <a:lnSpc>
                <a:spcPct val="150000"/>
              </a:lnSpc>
            </a:pPr>
            <a:r>
              <a:rPr lang="en-US" altLang="en-US" sz="2000" dirty="0" smtClean="0">
                <a:latin typeface="Times New Roman" pitchFamily="18" charset="0"/>
                <a:cs typeface="Times New Roman" pitchFamily="18" charset="0"/>
              </a:rPr>
              <a:t>Surgical </a:t>
            </a:r>
            <a:r>
              <a:rPr lang="en-US" altLang="en-US" sz="2000" dirty="0">
                <a:latin typeface="Times New Roman" pitchFamily="18" charset="0"/>
                <a:cs typeface="Times New Roman" pitchFamily="18" charset="0"/>
              </a:rPr>
              <a:t>instruments that can be damaged by moist heat are usually sterilized by exposure to </a:t>
            </a:r>
            <a:r>
              <a:rPr lang="en-US" altLang="en-US" sz="2000" b="1" dirty="0">
                <a:solidFill>
                  <a:srgbClr val="FF0000"/>
                </a:solidFill>
                <a:latin typeface="Times New Roman" pitchFamily="18" charset="0"/>
                <a:cs typeface="Times New Roman" pitchFamily="18" charset="0"/>
              </a:rPr>
              <a:t>ethyl oxide gas </a:t>
            </a:r>
            <a:r>
              <a:rPr lang="en-US" altLang="en-US" sz="2000" dirty="0">
                <a:latin typeface="Times New Roman" pitchFamily="18" charset="0"/>
                <a:cs typeface="Times New Roman" pitchFamily="18" charset="0"/>
              </a:rPr>
              <a:t>and most intravenous solution are sterilized by </a:t>
            </a:r>
            <a:r>
              <a:rPr lang="en-US" altLang="en-US" sz="2000" b="1" dirty="0">
                <a:solidFill>
                  <a:srgbClr val="FF0000"/>
                </a:solidFill>
                <a:latin typeface="Times New Roman" pitchFamily="18" charset="0"/>
                <a:cs typeface="Times New Roman" pitchFamily="18" charset="0"/>
              </a:rPr>
              <a:t>filtration</a:t>
            </a:r>
            <a:r>
              <a:rPr lang="en-US" altLang="en-US" sz="2000" dirty="0" smtClean="0">
                <a:latin typeface="Times New Roman" pitchFamily="18" charset="0"/>
                <a:cs typeface="Times New Roman" pitchFamily="18" charset="0"/>
              </a:rPr>
              <a:t>.</a:t>
            </a:r>
          </a:p>
          <a:p>
            <a:pPr marL="0" indent="0" algn="justLow" eaLnBrk="1" hangingPunct="1">
              <a:lnSpc>
                <a:spcPct val="150000"/>
              </a:lnSpc>
            </a:pPr>
            <a:endParaRPr lang="en-US" altLang="en-US" sz="2000" dirty="0">
              <a:latin typeface="Times New Roman" pitchFamily="18" charset="0"/>
              <a:cs typeface="Times New Roman" pitchFamily="18" charset="0"/>
            </a:endParaRPr>
          </a:p>
          <a:p>
            <a:pPr algn="justLow" eaLnBrk="1" hangingPunct="1">
              <a:lnSpc>
                <a:spcPct val="150000"/>
              </a:lnSpc>
              <a:buFont typeface="Wingdings" pitchFamily="2" charset="2"/>
              <a:buChar char="Ø"/>
            </a:pPr>
            <a:r>
              <a:rPr lang="en-US" altLang="en-US" sz="2400" b="1" dirty="0">
                <a:solidFill>
                  <a:srgbClr val="00B0F0"/>
                </a:solidFill>
                <a:latin typeface="Times New Roman" pitchFamily="18" charset="0"/>
                <a:cs typeface="Times New Roman" pitchFamily="18" charset="0"/>
              </a:rPr>
              <a:t>Disinfection:</a:t>
            </a:r>
            <a:r>
              <a:rPr lang="en-US" altLang="en-US" sz="2000" dirty="0">
                <a:latin typeface="Times New Roman" pitchFamily="18" charset="0"/>
                <a:cs typeface="Times New Roman" pitchFamily="18" charset="0"/>
              </a:rPr>
              <a:t> is the killing of most, but not all microorganisms, mainly </a:t>
            </a:r>
            <a:r>
              <a:rPr lang="en-US" altLang="en-US" sz="2000" dirty="0" smtClean="0">
                <a:latin typeface="Times New Roman" pitchFamily="18" charset="0"/>
                <a:cs typeface="Times New Roman" pitchFamily="18" charset="0"/>
              </a:rPr>
              <a:t>the pathogenic </a:t>
            </a:r>
            <a:r>
              <a:rPr lang="en-US" altLang="en-US" sz="2000" dirty="0">
                <a:latin typeface="Times New Roman" pitchFamily="18" charset="0"/>
                <a:cs typeface="Times New Roman" pitchFamily="18" charset="0"/>
              </a:rPr>
              <a:t>ones. For adequate disinfection, pathogens must be killed but some organisms and bacterial spores may survive.</a:t>
            </a:r>
          </a:p>
          <a:p>
            <a:pPr marL="0" indent="0" algn="justLow" eaLnBrk="1" hangingPunct="1">
              <a:lnSpc>
                <a:spcPct val="150000"/>
              </a:lnSpc>
            </a:pPr>
            <a:r>
              <a:rPr lang="en-US" altLang="en-US" sz="2000" dirty="0">
                <a:latin typeface="Times New Roman" pitchFamily="18" charset="0"/>
                <a:cs typeface="Times New Roman" pitchFamily="18" charset="0"/>
              </a:rPr>
              <a:t>Disinfectants vary in their tissue-damaging from the corrosive phenol-containing compounds, which should be used only on inanimate objects, to less toxic materials such as </a:t>
            </a:r>
            <a:r>
              <a:rPr lang="en-US" altLang="en-US" sz="2000" b="1" dirty="0">
                <a:solidFill>
                  <a:srgbClr val="FF0000"/>
                </a:solidFill>
                <a:latin typeface="Times New Roman" pitchFamily="18" charset="0"/>
                <a:cs typeface="Times New Roman" pitchFamily="18" charset="0"/>
              </a:rPr>
              <a:t>ethanol</a:t>
            </a:r>
            <a:r>
              <a:rPr lang="en-US" altLang="en-US" sz="2000" dirty="0">
                <a:latin typeface="Times New Roman" pitchFamily="18" charset="0"/>
                <a:cs typeface="Times New Roman" pitchFamily="18" charset="0"/>
              </a:rPr>
              <a:t> and </a:t>
            </a:r>
            <a:r>
              <a:rPr lang="en-US" altLang="en-US" sz="2000" b="1" dirty="0">
                <a:solidFill>
                  <a:srgbClr val="FF0000"/>
                </a:solidFill>
                <a:latin typeface="Times New Roman" pitchFamily="18" charset="0"/>
                <a:cs typeface="Times New Roman" pitchFamily="18" charset="0"/>
              </a:rPr>
              <a:t>iodine</a:t>
            </a:r>
            <a:r>
              <a:rPr lang="en-US" altLang="en-US" sz="2000" dirty="0">
                <a:latin typeface="Times New Roman" pitchFamily="18" charset="0"/>
                <a:cs typeface="Times New Roman" pitchFamily="18" charset="0"/>
              </a:rPr>
              <a:t> which can be used on skin surface.</a:t>
            </a:r>
          </a:p>
          <a:p>
            <a:pPr marL="0" indent="0" algn="justLow" eaLnBrk="1" hangingPunct="1">
              <a:lnSpc>
                <a:spcPct val="150000"/>
              </a:lnSpc>
            </a:pPr>
            <a:r>
              <a:rPr lang="en-US" altLang="en-US" sz="2000" dirty="0">
                <a:latin typeface="Times New Roman" pitchFamily="18" charset="0"/>
                <a:cs typeface="Times New Roman" pitchFamily="18" charset="0"/>
              </a:rPr>
              <a:t>Chemicals used to kill microorganisms on the surface of skin and mucous membrane are called </a:t>
            </a:r>
            <a:r>
              <a:rPr lang="en-US" altLang="en-US" sz="2000" b="1" dirty="0">
                <a:solidFill>
                  <a:srgbClr val="FF0000"/>
                </a:solidFill>
                <a:latin typeface="Times New Roman" pitchFamily="18" charset="0"/>
                <a:cs typeface="Times New Roman" pitchFamily="18" charset="0"/>
              </a:rPr>
              <a:t>antiseptics</a:t>
            </a:r>
            <a:r>
              <a:rPr lang="en-US" altLang="en-US" sz="2000" dirty="0">
                <a:latin typeface="Times New Roman" pitchFamily="18" charset="0"/>
                <a:cs typeface="Times New Roman" pitchFamily="18" charset="0"/>
              </a:rPr>
              <a:t>.</a:t>
            </a: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51776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9" y="1108077"/>
            <a:ext cx="8199437"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397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2AB318B-A940-4B9A-A692-6C8E065BC89B}" type="slidenum">
              <a:rPr lang="en-US" altLang="en-US">
                <a:solidFill>
                  <a:srgbClr val="FFFFFF"/>
                </a:solidFill>
              </a:rPr>
              <a:pPr/>
              <a:t>21</a:t>
            </a:fld>
            <a:endParaRPr lang="en-US" altLang="en-US">
              <a:solidFill>
                <a:srgbClr val="FFFFFF"/>
              </a:solidFill>
            </a:endParaRPr>
          </a:p>
        </p:txBody>
      </p:sp>
      <p:pic>
        <p:nvPicPr>
          <p:cNvPr id="138242"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105400" y="533400"/>
            <a:ext cx="3810000" cy="5638800"/>
          </a:xfrm>
          <a:noFill/>
          <a:ln w="76200" cap="flat" cmpd="tri">
            <a:solidFill>
              <a:srgbClr val="FFFF00"/>
            </a:solidFill>
            <a:miter lim="800000"/>
            <a:headEnd/>
            <a:tailEnd/>
          </a:ln>
          <a:extLst>
            <a:ext uri="{AF507438-7753-43E0-B8FC-AC1667EBCBE1}">
              <a14:hiddenEffects xmlns:a14="http://schemas.microsoft.com/office/drawing/2010/main">
                <a:effectLst>
                  <a:outerShdw dist="81320" dir="2319588" algn="ctr" rotWithShape="0">
                    <a:schemeClr val="bg2"/>
                  </a:outerShdw>
                </a:effectLst>
              </a14:hiddenEffects>
            </a:ext>
          </a:extLst>
        </p:spPr>
      </p:pic>
      <p:sp>
        <p:nvSpPr>
          <p:cNvPr id="138245" name="Rectangle 5"/>
          <p:cNvSpPr>
            <a:spLocks noChangeArrowheads="1"/>
          </p:cNvSpPr>
          <p:nvPr/>
        </p:nvSpPr>
        <p:spPr bwMode="auto">
          <a:xfrm>
            <a:off x="457200" y="762000"/>
            <a:ext cx="4572000" cy="588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sz="2000" dirty="0">
                <a:solidFill>
                  <a:srgbClr val="FFFFFF"/>
                </a:solidFill>
              </a:rPr>
              <a:t>- It depends upon the physical removal of microorganisms by adsorption on the filter medium or by sieving mechanisms. </a:t>
            </a:r>
          </a:p>
          <a:p>
            <a:pPr fontAlgn="base">
              <a:spcBef>
                <a:spcPct val="20000"/>
              </a:spcBef>
              <a:spcAft>
                <a:spcPct val="0"/>
              </a:spcAft>
            </a:pPr>
            <a:r>
              <a:rPr lang="en-US" sz="2000" dirty="0">
                <a:solidFill>
                  <a:srgbClr val="FFFFFF"/>
                </a:solidFill>
              </a:rPr>
              <a:t> - It is used for sterilization of heat-sensitive solutions.</a:t>
            </a:r>
          </a:p>
          <a:p>
            <a:pPr fontAlgn="base">
              <a:spcBef>
                <a:spcPct val="20000"/>
              </a:spcBef>
              <a:spcAft>
                <a:spcPct val="0"/>
              </a:spcAft>
              <a:buFontTx/>
              <a:buChar char="-"/>
            </a:pPr>
            <a:r>
              <a:rPr lang="en-US" sz="2000" dirty="0">
                <a:solidFill>
                  <a:srgbClr val="FFFFFF"/>
                </a:solidFill>
              </a:rPr>
              <a:t> Medicinal preparations sterilized by this method are required to undergo severe validation and monitoring since the effectiveness of the filtered product can be greatly influenced by the microbial load in the solution being filtered. </a:t>
            </a:r>
          </a:p>
          <a:p>
            <a:pPr fontAlgn="base">
              <a:spcBef>
                <a:spcPct val="20000"/>
              </a:spcBef>
              <a:spcAft>
                <a:spcPct val="0"/>
              </a:spcAft>
              <a:buFontTx/>
              <a:buChar char="-"/>
            </a:pPr>
            <a:r>
              <a:rPr lang="en-US" sz="2000" dirty="0">
                <a:solidFill>
                  <a:srgbClr val="FFFFFF"/>
                </a:solidFill>
              </a:rPr>
              <a:t> It removes, but does not destroy  </a:t>
            </a:r>
          </a:p>
          <a:p>
            <a:pPr fontAlgn="base">
              <a:spcBef>
                <a:spcPct val="20000"/>
              </a:spcBef>
              <a:spcAft>
                <a:spcPct val="0"/>
              </a:spcAft>
            </a:pPr>
            <a:r>
              <a:rPr lang="en-US" sz="2000" dirty="0">
                <a:solidFill>
                  <a:srgbClr val="FFFFFF"/>
                </a:solidFill>
              </a:rPr>
              <a:t>  M.O. </a:t>
            </a:r>
          </a:p>
          <a:p>
            <a:pPr fontAlgn="base">
              <a:spcBef>
                <a:spcPct val="20000"/>
              </a:spcBef>
              <a:spcAft>
                <a:spcPct val="0"/>
              </a:spcAft>
              <a:buFontTx/>
              <a:buChar char="-"/>
            </a:pPr>
            <a:r>
              <a:rPr lang="en-US" sz="2000" dirty="0">
                <a:solidFill>
                  <a:srgbClr val="FFFFFF"/>
                </a:solidFill>
              </a:rPr>
              <a:t> Commercially available filters are produced with a variety of pore-size specifications (e.g. Millipore filters). </a:t>
            </a:r>
          </a:p>
        </p:txBody>
      </p:sp>
      <p:sp>
        <p:nvSpPr>
          <p:cNvPr id="138246" name="Text Box 6"/>
          <p:cNvSpPr txBox="1">
            <a:spLocks noChangeArrowheads="1"/>
          </p:cNvSpPr>
          <p:nvPr/>
        </p:nvSpPr>
        <p:spPr bwMode="auto">
          <a:xfrm>
            <a:off x="7772400" y="36576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
        <p:nvSpPr>
          <p:cNvPr id="138247" name="Rectangle 7"/>
          <p:cNvSpPr>
            <a:spLocks noChangeArrowheads="1"/>
          </p:cNvSpPr>
          <p:nvPr/>
        </p:nvSpPr>
        <p:spPr bwMode="auto">
          <a:xfrm>
            <a:off x="457200" y="0"/>
            <a:ext cx="754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fontAlgn="base">
              <a:lnSpc>
                <a:spcPct val="85000"/>
              </a:lnSpc>
              <a:spcBef>
                <a:spcPct val="0"/>
              </a:spcBef>
              <a:spcAft>
                <a:spcPct val="0"/>
              </a:spcAft>
            </a:pPr>
            <a:r>
              <a:rPr lang="en-US" sz="4200">
                <a:solidFill>
                  <a:srgbClr val="F1B60F"/>
                </a:solidFill>
                <a:latin typeface="Courier New" pitchFamily="49" charset="0"/>
              </a:rPr>
              <a:t/>
            </a:r>
            <a:br>
              <a:rPr lang="en-US" sz="4200">
                <a:solidFill>
                  <a:srgbClr val="F1B60F"/>
                </a:solidFill>
                <a:latin typeface="Courier New" pitchFamily="49" charset="0"/>
              </a:rPr>
            </a:br>
            <a:r>
              <a:rPr lang="en-US" sz="3200" b="1">
                <a:solidFill>
                  <a:srgbClr val="F1B60F"/>
                </a:solidFill>
                <a:effectLst>
                  <a:outerShdw blurRad="38100" dist="38100" dir="2700000" algn="tl">
                    <a:srgbClr val="000000"/>
                  </a:outerShdw>
                </a:effectLst>
              </a:rPr>
              <a:t>Filtration</a:t>
            </a:r>
          </a:p>
        </p:txBody>
      </p:sp>
      <p:sp>
        <p:nvSpPr>
          <p:cNvPr id="138248" name="Text Box 8"/>
          <p:cNvSpPr txBox="1">
            <a:spLocks noChangeArrowheads="1"/>
          </p:cNvSpPr>
          <p:nvPr/>
        </p:nvSpPr>
        <p:spPr bwMode="auto">
          <a:xfrm>
            <a:off x="7772400" y="34290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Tree>
    <p:extLst>
      <p:ext uri="{BB962C8B-B14F-4D97-AF65-F5344CB8AC3E}">
        <p14:creationId xmlns:p14="http://schemas.microsoft.com/office/powerpoint/2010/main" val="402679244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B2A89EF-A797-4496-BD65-C59B2CA6CE13}" type="slidenum">
              <a:rPr lang="en-US" altLang="en-US">
                <a:solidFill>
                  <a:srgbClr val="FFFFFF"/>
                </a:solidFill>
              </a:rPr>
              <a:pPr/>
              <a:t>22</a:t>
            </a:fld>
            <a:endParaRPr lang="en-US" altLang="en-US">
              <a:solidFill>
                <a:srgbClr val="FFFFFF"/>
              </a:solidFill>
            </a:endParaRPr>
          </a:p>
        </p:txBody>
      </p:sp>
      <p:pic>
        <p:nvPicPr>
          <p:cNvPr id="186370"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105400" y="609600"/>
            <a:ext cx="3810000" cy="5638800"/>
          </a:xfrm>
          <a:noFill/>
          <a:ln w="76200" cap="flat" cmpd="tri">
            <a:solidFill>
              <a:srgbClr val="FFFF00"/>
            </a:solidFill>
            <a:miter lim="800000"/>
            <a:headEnd/>
            <a:tailEnd/>
          </a:ln>
          <a:extLst>
            <a:ext uri="{AF507438-7753-43E0-B8FC-AC1667EBCBE1}">
              <a14:hiddenEffects xmlns:a14="http://schemas.microsoft.com/office/drawing/2010/main">
                <a:effectLst>
                  <a:outerShdw dist="81320" dir="2319588" algn="ctr" rotWithShape="0">
                    <a:schemeClr val="bg2"/>
                  </a:outerShdw>
                </a:effectLst>
              </a14:hiddenEffects>
            </a:ext>
          </a:extLst>
        </p:spPr>
      </p:pic>
      <p:sp>
        <p:nvSpPr>
          <p:cNvPr id="186371" name="Rectangle 3"/>
          <p:cNvSpPr>
            <a:spLocks noChangeArrowheads="1"/>
          </p:cNvSpPr>
          <p:nvPr/>
        </p:nvSpPr>
        <p:spPr bwMode="auto">
          <a:xfrm>
            <a:off x="-762000" y="6096000"/>
            <a:ext cx="7924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en-US" sz="2400">
              <a:solidFill>
                <a:srgbClr val="FFFFFF"/>
              </a:solidFill>
              <a:latin typeface="Times New Roman" pitchFamily="18" charset="0"/>
            </a:endParaRPr>
          </a:p>
          <a:p>
            <a:pPr fontAlgn="base">
              <a:spcBef>
                <a:spcPct val="0"/>
              </a:spcBef>
              <a:spcAft>
                <a:spcPct val="0"/>
              </a:spcAft>
            </a:pPr>
            <a:endParaRPr kumimoji="1" lang="en-US" sz="2400">
              <a:solidFill>
                <a:srgbClr val="FFFFFF"/>
              </a:solidFill>
              <a:latin typeface="Times New Roman" pitchFamily="18" charset="0"/>
            </a:endParaRPr>
          </a:p>
          <a:p>
            <a:pPr fontAlgn="base">
              <a:spcBef>
                <a:spcPct val="50000"/>
              </a:spcBef>
              <a:spcAft>
                <a:spcPct val="0"/>
              </a:spcAft>
            </a:pPr>
            <a:endParaRPr kumimoji="1" lang="en-US" sz="2400">
              <a:solidFill>
                <a:srgbClr val="FFFFFF"/>
              </a:solidFill>
              <a:latin typeface="Arial,Bold" charset="0"/>
            </a:endParaRPr>
          </a:p>
        </p:txBody>
      </p:sp>
      <p:sp>
        <p:nvSpPr>
          <p:cNvPr id="186372" name="Rectangle 4"/>
          <p:cNvSpPr>
            <a:spLocks noChangeArrowheads="1"/>
          </p:cNvSpPr>
          <p:nvPr/>
        </p:nvSpPr>
        <p:spPr bwMode="auto">
          <a:xfrm>
            <a:off x="533400" y="990600"/>
            <a:ext cx="4572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000">
                <a:solidFill>
                  <a:srgbClr val="FFFFFF"/>
                </a:solidFill>
              </a:rPr>
              <a:t> </a:t>
            </a:r>
            <a:r>
              <a:rPr kumimoji="1" lang="en-US" sz="2000" b="1">
                <a:solidFill>
                  <a:srgbClr val="FFFFFF"/>
                </a:solidFill>
              </a:rPr>
              <a:t>Most filters consist of:    </a:t>
            </a:r>
          </a:p>
          <a:p>
            <a:pPr fontAlgn="base">
              <a:spcBef>
                <a:spcPct val="20000"/>
              </a:spcBef>
              <a:spcAft>
                <a:spcPct val="0"/>
              </a:spcAft>
            </a:pPr>
            <a:r>
              <a:rPr kumimoji="1" lang="en-US" sz="2000" b="1">
                <a:solidFill>
                  <a:srgbClr val="FFFFFF"/>
                </a:solidFill>
              </a:rPr>
              <a:t>     1- diatomaceous earth </a:t>
            </a:r>
          </a:p>
          <a:p>
            <a:pPr fontAlgn="base">
              <a:spcBef>
                <a:spcPct val="20000"/>
              </a:spcBef>
              <a:spcAft>
                <a:spcPct val="0"/>
              </a:spcAft>
            </a:pPr>
            <a:r>
              <a:rPr kumimoji="1" lang="en-US" sz="2000" b="1">
                <a:solidFill>
                  <a:srgbClr val="FFFFFF"/>
                </a:solidFill>
              </a:rPr>
              <a:t>     2- cellulose acetate or</a:t>
            </a:r>
          </a:p>
          <a:p>
            <a:pPr fontAlgn="base">
              <a:spcBef>
                <a:spcPct val="20000"/>
              </a:spcBef>
              <a:spcAft>
                <a:spcPct val="0"/>
              </a:spcAft>
            </a:pPr>
            <a:r>
              <a:rPr kumimoji="1" lang="en-US" sz="2000" b="1">
                <a:solidFill>
                  <a:srgbClr val="FFFFFF"/>
                </a:solidFill>
              </a:rPr>
              <a:t>     3- nitrocellulose</a:t>
            </a:r>
          </a:p>
          <a:p>
            <a:pPr fontAlgn="base">
              <a:spcBef>
                <a:spcPct val="20000"/>
              </a:spcBef>
              <a:spcAft>
                <a:spcPct val="0"/>
              </a:spcAft>
            </a:pPr>
            <a:endParaRPr kumimoji="1" lang="en-US" sz="2000">
              <a:solidFill>
                <a:srgbClr val="FFFFFF"/>
              </a:solidFill>
            </a:endParaRPr>
          </a:p>
          <a:p>
            <a:pPr lvl="1" fontAlgn="base">
              <a:spcBef>
                <a:spcPct val="20000"/>
              </a:spcBef>
              <a:spcAft>
                <a:spcPct val="0"/>
              </a:spcAft>
              <a:buFontTx/>
              <a:buChar char="•"/>
            </a:pPr>
            <a:r>
              <a:rPr kumimoji="1" lang="en-US" sz="2000">
                <a:solidFill>
                  <a:srgbClr val="FFFFFF"/>
                </a:solidFill>
              </a:rPr>
              <a:t> </a:t>
            </a:r>
            <a:r>
              <a:rPr kumimoji="1" lang="en-US" sz="2000" b="1">
                <a:solidFill>
                  <a:srgbClr val="FFFFFF"/>
                </a:solidFill>
              </a:rPr>
              <a:t>0.45 </a:t>
            </a:r>
            <a:r>
              <a:rPr kumimoji="1" lang="en-US" sz="2000">
                <a:solidFill>
                  <a:srgbClr val="FFFFFF"/>
                </a:solidFill>
              </a:rPr>
              <a:t>µ</a:t>
            </a:r>
            <a:r>
              <a:rPr kumimoji="1" lang="en-US" sz="2000" b="1">
                <a:solidFill>
                  <a:srgbClr val="FFFFFF"/>
                </a:solidFill>
              </a:rPr>
              <a:t>m filters removes most  </a:t>
            </a:r>
          </a:p>
          <a:p>
            <a:pPr lvl="1" fontAlgn="base">
              <a:spcBef>
                <a:spcPct val="20000"/>
              </a:spcBef>
              <a:spcAft>
                <a:spcPct val="0"/>
              </a:spcAft>
            </a:pPr>
            <a:r>
              <a:rPr kumimoji="1" lang="en-US" sz="2000" b="1">
                <a:solidFill>
                  <a:srgbClr val="FFFFFF"/>
                </a:solidFill>
              </a:rPr>
              <a:t>  bacteria</a:t>
            </a:r>
          </a:p>
          <a:p>
            <a:pPr lvl="1" fontAlgn="base">
              <a:spcBef>
                <a:spcPct val="20000"/>
              </a:spcBef>
              <a:spcAft>
                <a:spcPct val="0"/>
              </a:spcAft>
            </a:pPr>
            <a:endParaRPr kumimoji="1" lang="en-US" sz="2000">
              <a:solidFill>
                <a:srgbClr val="FFFFFF"/>
              </a:solidFill>
            </a:endParaRPr>
          </a:p>
          <a:p>
            <a:pPr lvl="1" fontAlgn="base">
              <a:spcBef>
                <a:spcPct val="20000"/>
              </a:spcBef>
              <a:spcAft>
                <a:spcPct val="0"/>
              </a:spcAft>
              <a:buFontTx/>
              <a:buChar char="•"/>
            </a:pPr>
            <a:r>
              <a:rPr kumimoji="1" lang="en-US" sz="2000" b="1">
                <a:solidFill>
                  <a:srgbClr val="FFFFFF"/>
                </a:solidFill>
              </a:rPr>
              <a:t> 0.20 </a:t>
            </a:r>
            <a:r>
              <a:rPr kumimoji="1" lang="en-US" sz="2000">
                <a:solidFill>
                  <a:srgbClr val="FFFFFF"/>
                </a:solidFill>
              </a:rPr>
              <a:t>µ</a:t>
            </a:r>
            <a:r>
              <a:rPr kumimoji="1" lang="en-US" sz="2000" b="1">
                <a:solidFill>
                  <a:srgbClr val="FFFFFF"/>
                </a:solidFill>
              </a:rPr>
              <a:t>m more inclusive,   </a:t>
            </a:r>
          </a:p>
          <a:p>
            <a:pPr lvl="1" fontAlgn="base">
              <a:spcBef>
                <a:spcPct val="20000"/>
              </a:spcBef>
              <a:spcAft>
                <a:spcPct val="0"/>
              </a:spcAft>
            </a:pPr>
            <a:r>
              <a:rPr kumimoji="1" lang="en-US" sz="2000" b="1">
                <a:solidFill>
                  <a:srgbClr val="FFFFFF"/>
                </a:solidFill>
              </a:rPr>
              <a:t>  viruses need 0.01 </a:t>
            </a:r>
            <a:r>
              <a:rPr kumimoji="1" lang="en-US" sz="2000">
                <a:solidFill>
                  <a:srgbClr val="FFFFFF"/>
                </a:solidFill>
              </a:rPr>
              <a:t>µ</a:t>
            </a:r>
            <a:r>
              <a:rPr kumimoji="1" lang="en-US" sz="2000" b="1">
                <a:solidFill>
                  <a:srgbClr val="FFFFFF"/>
                </a:solidFill>
              </a:rPr>
              <a:t>m</a:t>
            </a:r>
          </a:p>
          <a:p>
            <a:pPr lvl="1" fontAlgn="base">
              <a:spcBef>
                <a:spcPct val="20000"/>
              </a:spcBef>
              <a:spcAft>
                <a:spcPct val="0"/>
              </a:spcAft>
            </a:pPr>
            <a:endParaRPr kumimoji="1" lang="en-US" sz="2000">
              <a:solidFill>
                <a:srgbClr val="FFFFFF"/>
              </a:solidFill>
            </a:endParaRPr>
          </a:p>
          <a:p>
            <a:pPr lvl="1" fontAlgn="base">
              <a:spcBef>
                <a:spcPct val="20000"/>
              </a:spcBef>
              <a:spcAft>
                <a:spcPct val="0"/>
              </a:spcAft>
              <a:buFontTx/>
              <a:buChar char="•"/>
            </a:pPr>
            <a:r>
              <a:rPr kumimoji="1" lang="en-US" sz="2000">
                <a:solidFill>
                  <a:srgbClr val="FFFFFF"/>
                </a:solidFill>
              </a:rPr>
              <a:t> </a:t>
            </a:r>
            <a:r>
              <a:rPr kumimoji="1" lang="en-US" sz="2000" b="1">
                <a:solidFill>
                  <a:srgbClr val="FFFFFF"/>
                </a:solidFill>
              </a:rPr>
              <a:t>Useful for sterilizing liquids </a:t>
            </a:r>
          </a:p>
          <a:p>
            <a:pPr lvl="1" fontAlgn="base">
              <a:spcBef>
                <a:spcPct val="20000"/>
              </a:spcBef>
              <a:spcAft>
                <a:spcPct val="0"/>
              </a:spcAft>
            </a:pPr>
            <a:r>
              <a:rPr kumimoji="1" lang="en-US" sz="2000" b="1">
                <a:solidFill>
                  <a:srgbClr val="FFFFFF"/>
                </a:solidFill>
              </a:rPr>
              <a:t>   (enzymes, vaccines) that are </a:t>
            </a:r>
          </a:p>
          <a:p>
            <a:pPr lvl="1" fontAlgn="base">
              <a:spcBef>
                <a:spcPct val="20000"/>
              </a:spcBef>
              <a:spcAft>
                <a:spcPct val="0"/>
              </a:spcAft>
            </a:pPr>
            <a:r>
              <a:rPr kumimoji="1" lang="en-US" sz="2000" b="1">
                <a:solidFill>
                  <a:srgbClr val="FFFFFF"/>
                </a:solidFill>
              </a:rPr>
              <a:t>   destroyed by heat</a:t>
            </a:r>
            <a:endParaRPr lang="en-US" sz="2000">
              <a:solidFill>
                <a:srgbClr val="FFFFFF"/>
              </a:solidFill>
            </a:endParaRPr>
          </a:p>
        </p:txBody>
      </p:sp>
      <p:sp>
        <p:nvSpPr>
          <p:cNvPr id="186373" name="Text Box 5"/>
          <p:cNvSpPr txBox="1">
            <a:spLocks noChangeArrowheads="1"/>
          </p:cNvSpPr>
          <p:nvPr/>
        </p:nvSpPr>
        <p:spPr bwMode="auto">
          <a:xfrm>
            <a:off x="7772400" y="36576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
        <p:nvSpPr>
          <p:cNvPr id="186374" name="Rectangle 6"/>
          <p:cNvSpPr>
            <a:spLocks noChangeArrowheads="1"/>
          </p:cNvSpPr>
          <p:nvPr/>
        </p:nvSpPr>
        <p:spPr bwMode="auto">
          <a:xfrm>
            <a:off x="457200" y="0"/>
            <a:ext cx="754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fontAlgn="base">
              <a:lnSpc>
                <a:spcPct val="85000"/>
              </a:lnSpc>
              <a:spcBef>
                <a:spcPct val="0"/>
              </a:spcBef>
              <a:spcAft>
                <a:spcPct val="0"/>
              </a:spcAft>
            </a:pPr>
            <a:r>
              <a:rPr lang="en-US" sz="4200">
                <a:solidFill>
                  <a:srgbClr val="F1B60F"/>
                </a:solidFill>
                <a:latin typeface="Courier New" pitchFamily="49" charset="0"/>
              </a:rPr>
              <a:t/>
            </a:r>
            <a:br>
              <a:rPr lang="en-US" sz="4200">
                <a:solidFill>
                  <a:srgbClr val="F1B60F"/>
                </a:solidFill>
                <a:latin typeface="Courier New" pitchFamily="49" charset="0"/>
              </a:rPr>
            </a:br>
            <a:r>
              <a:rPr lang="en-US" sz="3200" b="1">
                <a:solidFill>
                  <a:srgbClr val="F1B60F"/>
                </a:solidFill>
                <a:effectLst>
                  <a:outerShdw blurRad="38100" dist="38100" dir="2700000" algn="tl">
                    <a:srgbClr val="000000"/>
                  </a:outerShdw>
                </a:effectLst>
              </a:rPr>
              <a:t>Filtration …cont. </a:t>
            </a:r>
          </a:p>
        </p:txBody>
      </p:sp>
      <p:sp>
        <p:nvSpPr>
          <p:cNvPr id="186375" name="Text Box 7"/>
          <p:cNvSpPr txBox="1">
            <a:spLocks noChangeArrowheads="1"/>
          </p:cNvSpPr>
          <p:nvPr/>
        </p:nvSpPr>
        <p:spPr bwMode="auto">
          <a:xfrm>
            <a:off x="7772400" y="35052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Tree>
    <p:extLst>
      <p:ext uri="{BB962C8B-B14F-4D97-AF65-F5344CB8AC3E}">
        <p14:creationId xmlns:p14="http://schemas.microsoft.com/office/powerpoint/2010/main" val="25861626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48C3315-73DC-4F7C-8259-EC6F1E17CDFB}" type="slidenum">
              <a:rPr lang="en-US" altLang="en-US">
                <a:solidFill>
                  <a:srgbClr val="FFFFFF"/>
                </a:solidFill>
              </a:rPr>
              <a:pPr/>
              <a:t>23</a:t>
            </a:fld>
            <a:endParaRPr lang="en-US" altLang="en-US">
              <a:solidFill>
                <a:srgbClr val="FFFFFF"/>
              </a:solidFill>
            </a:endParaRPr>
          </a:p>
        </p:txBody>
      </p:sp>
      <p:pic>
        <p:nvPicPr>
          <p:cNvPr id="188418"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105400" y="457200"/>
            <a:ext cx="3810000" cy="5638800"/>
          </a:xfrm>
          <a:noFill/>
          <a:ln w="76200" cap="flat" cmpd="tri">
            <a:solidFill>
              <a:srgbClr val="FFFF00"/>
            </a:solidFill>
            <a:miter lim="800000"/>
            <a:headEnd/>
            <a:tailEnd/>
          </a:ln>
          <a:extLst>
            <a:ext uri="{AF507438-7753-43E0-B8FC-AC1667EBCBE1}">
              <a14:hiddenEffects xmlns:a14="http://schemas.microsoft.com/office/drawing/2010/main">
                <a:effectLst>
                  <a:outerShdw dist="81320" dir="2319588" algn="ctr" rotWithShape="0">
                    <a:schemeClr val="bg2"/>
                  </a:outerShdw>
                </a:effectLst>
              </a14:hiddenEffects>
            </a:ext>
          </a:extLst>
        </p:spPr>
      </p:pic>
      <p:sp>
        <p:nvSpPr>
          <p:cNvPr id="188419" name="Rectangle 3"/>
          <p:cNvSpPr>
            <a:spLocks noChangeArrowheads="1"/>
          </p:cNvSpPr>
          <p:nvPr/>
        </p:nvSpPr>
        <p:spPr bwMode="auto">
          <a:xfrm>
            <a:off x="-762000" y="6096000"/>
            <a:ext cx="7924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en-US" sz="2400">
              <a:solidFill>
                <a:srgbClr val="FFFFFF"/>
              </a:solidFill>
              <a:latin typeface="Times New Roman" pitchFamily="18" charset="0"/>
            </a:endParaRPr>
          </a:p>
          <a:p>
            <a:pPr fontAlgn="base">
              <a:spcBef>
                <a:spcPct val="0"/>
              </a:spcBef>
              <a:spcAft>
                <a:spcPct val="0"/>
              </a:spcAft>
            </a:pPr>
            <a:endParaRPr kumimoji="1" lang="en-US" sz="2400">
              <a:solidFill>
                <a:srgbClr val="FFFFFF"/>
              </a:solidFill>
              <a:latin typeface="Times New Roman" pitchFamily="18" charset="0"/>
            </a:endParaRPr>
          </a:p>
          <a:p>
            <a:pPr fontAlgn="base">
              <a:spcBef>
                <a:spcPct val="50000"/>
              </a:spcBef>
              <a:spcAft>
                <a:spcPct val="0"/>
              </a:spcAft>
            </a:pPr>
            <a:endParaRPr kumimoji="1" lang="en-US" sz="2400">
              <a:solidFill>
                <a:srgbClr val="FFFFFF"/>
              </a:solidFill>
              <a:latin typeface="Arial,Bold" charset="0"/>
            </a:endParaRPr>
          </a:p>
        </p:txBody>
      </p:sp>
      <p:sp>
        <p:nvSpPr>
          <p:cNvPr id="188420" name="Rectangle 4"/>
          <p:cNvSpPr>
            <a:spLocks noChangeArrowheads="1"/>
          </p:cNvSpPr>
          <p:nvPr/>
        </p:nvSpPr>
        <p:spPr bwMode="auto">
          <a:xfrm>
            <a:off x="533400" y="990600"/>
            <a:ext cx="4572000" cy="587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000">
                <a:solidFill>
                  <a:srgbClr val="FFFFFF"/>
                </a:solidFill>
              </a:rPr>
              <a:t> </a:t>
            </a:r>
            <a:r>
              <a:rPr kumimoji="1" lang="en-US" sz="2000" b="1">
                <a:solidFill>
                  <a:srgbClr val="FFFFFF"/>
                </a:solidFill>
              </a:rPr>
              <a:t>Factors affecting removal of M.O.:    </a:t>
            </a:r>
          </a:p>
          <a:p>
            <a:pPr fontAlgn="base">
              <a:spcBef>
                <a:spcPct val="20000"/>
              </a:spcBef>
              <a:spcAft>
                <a:spcPct val="0"/>
              </a:spcAft>
            </a:pPr>
            <a:r>
              <a:rPr kumimoji="1" lang="en-US" sz="2000" b="1">
                <a:solidFill>
                  <a:srgbClr val="FFFFFF"/>
                </a:solidFill>
              </a:rPr>
              <a:t>     1- Pore size of filter </a:t>
            </a:r>
          </a:p>
          <a:p>
            <a:pPr fontAlgn="base">
              <a:spcBef>
                <a:spcPct val="20000"/>
              </a:spcBef>
              <a:spcAft>
                <a:spcPct val="0"/>
              </a:spcAft>
            </a:pPr>
            <a:r>
              <a:rPr kumimoji="1" lang="en-US" sz="2000" b="1">
                <a:solidFill>
                  <a:srgbClr val="FFFFFF"/>
                </a:solidFill>
              </a:rPr>
              <a:t>     2- Electrical charge of the filter </a:t>
            </a:r>
          </a:p>
          <a:p>
            <a:pPr fontAlgn="base">
              <a:spcBef>
                <a:spcPct val="20000"/>
              </a:spcBef>
              <a:spcAft>
                <a:spcPct val="0"/>
              </a:spcAft>
            </a:pPr>
            <a:r>
              <a:rPr kumimoji="1" lang="en-US" sz="2000" b="1">
                <a:solidFill>
                  <a:srgbClr val="FFFFFF"/>
                </a:solidFill>
              </a:rPr>
              <a:t>         and that of the M.O.</a:t>
            </a:r>
          </a:p>
          <a:p>
            <a:pPr fontAlgn="base">
              <a:spcBef>
                <a:spcPct val="20000"/>
              </a:spcBef>
              <a:spcAft>
                <a:spcPct val="0"/>
              </a:spcAft>
            </a:pPr>
            <a:r>
              <a:rPr kumimoji="1" lang="en-US" sz="2000" b="1">
                <a:solidFill>
                  <a:srgbClr val="FFFFFF"/>
                </a:solidFill>
              </a:rPr>
              <a:t>     3- pH of the solution </a:t>
            </a:r>
          </a:p>
          <a:p>
            <a:pPr fontAlgn="base">
              <a:spcBef>
                <a:spcPct val="20000"/>
              </a:spcBef>
              <a:spcAft>
                <a:spcPct val="0"/>
              </a:spcAft>
            </a:pPr>
            <a:r>
              <a:rPr kumimoji="1" lang="en-US" sz="2000" b="1">
                <a:solidFill>
                  <a:srgbClr val="FFFFFF"/>
                </a:solidFill>
              </a:rPr>
              <a:t>     4- T, P, and Vacuum applied</a:t>
            </a:r>
          </a:p>
          <a:p>
            <a:pPr fontAlgn="base">
              <a:spcBef>
                <a:spcPct val="20000"/>
              </a:spcBef>
              <a:spcAft>
                <a:spcPct val="0"/>
              </a:spcAft>
            </a:pPr>
            <a:endParaRPr kumimoji="1" lang="en-US" sz="2000">
              <a:solidFill>
                <a:srgbClr val="FFFFFF"/>
              </a:solidFill>
            </a:endParaRPr>
          </a:p>
          <a:p>
            <a:pPr lvl="1" fontAlgn="base">
              <a:spcBef>
                <a:spcPct val="20000"/>
              </a:spcBef>
              <a:spcAft>
                <a:spcPct val="0"/>
              </a:spcAft>
              <a:buFontTx/>
              <a:buChar char="•"/>
            </a:pPr>
            <a:r>
              <a:rPr kumimoji="1" lang="en-US" sz="2000">
                <a:solidFill>
                  <a:srgbClr val="FFFFFF"/>
                </a:solidFill>
              </a:rPr>
              <a:t> </a:t>
            </a:r>
            <a:r>
              <a:rPr kumimoji="1" lang="en-US" sz="2000" b="1">
                <a:solidFill>
                  <a:srgbClr val="FFFFFF"/>
                </a:solidFill>
              </a:rPr>
              <a:t>Advantages:    </a:t>
            </a:r>
          </a:p>
          <a:p>
            <a:pPr fontAlgn="base">
              <a:spcBef>
                <a:spcPct val="20000"/>
              </a:spcBef>
              <a:spcAft>
                <a:spcPct val="0"/>
              </a:spcAft>
            </a:pPr>
            <a:r>
              <a:rPr kumimoji="1" lang="en-US" sz="2000" b="1">
                <a:solidFill>
                  <a:srgbClr val="FFFFFF"/>
                </a:solidFill>
              </a:rPr>
              <a:t>     1- Speed </a:t>
            </a:r>
          </a:p>
          <a:p>
            <a:pPr fontAlgn="base">
              <a:spcBef>
                <a:spcPct val="20000"/>
              </a:spcBef>
              <a:spcAft>
                <a:spcPct val="0"/>
              </a:spcAft>
            </a:pPr>
            <a:r>
              <a:rPr kumimoji="1" lang="en-US" sz="2000" b="1">
                <a:solidFill>
                  <a:srgbClr val="FFFFFF"/>
                </a:solidFill>
              </a:rPr>
              <a:t>     2- Good for thermolabile  </a:t>
            </a:r>
          </a:p>
          <a:p>
            <a:pPr fontAlgn="base">
              <a:spcBef>
                <a:spcPct val="20000"/>
              </a:spcBef>
              <a:spcAft>
                <a:spcPct val="0"/>
              </a:spcAft>
            </a:pPr>
            <a:r>
              <a:rPr kumimoji="1" lang="en-US" sz="2000" b="1">
                <a:solidFill>
                  <a:srgbClr val="FFFFFF"/>
                </a:solidFill>
              </a:rPr>
              <a:t>         materials</a:t>
            </a:r>
          </a:p>
          <a:p>
            <a:pPr fontAlgn="base">
              <a:spcBef>
                <a:spcPct val="20000"/>
              </a:spcBef>
              <a:spcAft>
                <a:spcPct val="0"/>
              </a:spcAft>
            </a:pPr>
            <a:r>
              <a:rPr kumimoji="1" lang="en-US" sz="2000" b="1">
                <a:solidFill>
                  <a:srgbClr val="FFFFFF"/>
                </a:solidFill>
              </a:rPr>
              <a:t>     3- Inexpensive  </a:t>
            </a:r>
          </a:p>
          <a:p>
            <a:pPr fontAlgn="base">
              <a:spcBef>
                <a:spcPct val="20000"/>
              </a:spcBef>
              <a:spcAft>
                <a:spcPct val="0"/>
              </a:spcAft>
            </a:pPr>
            <a:r>
              <a:rPr kumimoji="1" lang="en-US" sz="2000" b="1">
                <a:solidFill>
                  <a:srgbClr val="FFFFFF"/>
                </a:solidFill>
              </a:rPr>
              <a:t>     4- The complete removal of living</a:t>
            </a:r>
          </a:p>
          <a:p>
            <a:pPr fontAlgn="base">
              <a:spcBef>
                <a:spcPct val="20000"/>
              </a:spcBef>
              <a:spcAft>
                <a:spcPct val="0"/>
              </a:spcAft>
            </a:pPr>
            <a:r>
              <a:rPr kumimoji="1" lang="en-US" sz="2000" b="1">
                <a:solidFill>
                  <a:srgbClr val="FFFFFF"/>
                </a:solidFill>
              </a:rPr>
              <a:t>          and dead M.O. as well as </a:t>
            </a:r>
          </a:p>
          <a:p>
            <a:pPr fontAlgn="base">
              <a:spcBef>
                <a:spcPct val="20000"/>
              </a:spcBef>
              <a:spcAft>
                <a:spcPct val="0"/>
              </a:spcAft>
            </a:pPr>
            <a:r>
              <a:rPr kumimoji="1" lang="en-US" sz="2000" b="1">
                <a:solidFill>
                  <a:srgbClr val="FFFFFF"/>
                </a:solidFill>
              </a:rPr>
              <a:t>          other particulate matter from </a:t>
            </a:r>
          </a:p>
          <a:p>
            <a:pPr fontAlgn="base">
              <a:spcBef>
                <a:spcPct val="20000"/>
              </a:spcBef>
              <a:spcAft>
                <a:spcPct val="0"/>
              </a:spcAft>
            </a:pPr>
            <a:r>
              <a:rPr kumimoji="1" lang="en-US" sz="2000" b="1">
                <a:solidFill>
                  <a:srgbClr val="FFFFFF"/>
                </a:solidFill>
              </a:rPr>
              <a:t>          the solution</a:t>
            </a:r>
          </a:p>
        </p:txBody>
      </p:sp>
      <p:sp>
        <p:nvSpPr>
          <p:cNvPr id="188421" name="Text Box 5"/>
          <p:cNvSpPr txBox="1">
            <a:spLocks noChangeArrowheads="1"/>
          </p:cNvSpPr>
          <p:nvPr/>
        </p:nvSpPr>
        <p:spPr bwMode="auto">
          <a:xfrm>
            <a:off x="7772400" y="36576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
        <p:nvSpPr>
          <p:cNvPr id="188422" name="Rectangle 6"/>
          <p:cNvSpPr>
            <a:spLocks noChangeArrowheads="1"/>
          </p:cNvSpPr>
          <p:nvPr/>
        </p:nvSpPr>
        <p:spPr bwMode="auto">
          <a:xfrm>
            <a:off x="457200" y="0"/>
            <a:ext cx="754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fontAlgn="base">
              <a:lnSpc>
                <a:spcPct val="85000"/>
              </a:lnSpc>
              <a:spcBef>
                <a:spcPct val="0"/>
              </a:spcBef>
              <a:spcAft>
                <a:spcPct val="0"/>
              </a:spcAft>
            </a:pPr>
            <a:r>
              <a:rPr lang="en-US" sz="4200">
                <a:solidFill>
                  <a:srgbClr val="F1B60F"/>
                </a:solidFill>
                <a:latin typeface="Courier New" pitchFamily="49" charset="0"/>
              </a:rPr>
              <a:t/>
            </a:r>
            <a:br>
              <a:rPr lang="en-US" sz="4200">
                <a:solidFill>
                  <a:srgbClr val="F1B60F"/>
                </a:solidFill>
                <a:latin typeface="Courier New" pitchFamily="49" charset="0"/>
              </a:rPr>
            </a:br>
            <a:r>
              <a:rPr lang="en-US" sz="3200" b="1">
                <a:solidFill>
                  <a:srgbClr val="F1B60F"/>
                </a:solidFill>
                <a:effectLst>
                  <a:outerShdw blurRad="38100" dist="38100" dir="2700000" algn="tl">
                    <a:srgbClr val="000000"/>
                  </a:outerShdw>
                </a:effectLst>
              </a:rPr>
              <a:t>Filtration …cont. </a:t>
            </a:r>
          </a:p>
        </p:txBody>
      </p:sp>
      <p:sp>
        <p:nvSpPr>
          <p:cNvPr id="188423" name="Text Box 7"/>
          <p:cNvSpPr txBox="1">
            <a:spLocks noChangeArrowheads="1"/>
          </p:cNvSpPr>
          <p:nvPr/>
        </p:nvSpPr>
        <p:spPr bwMode="auto">
          <a:xfrm>
            <a:off x="7772400" y="33528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Tree>
    <p:extLst>
      <p:ext uri="{BB962C8B-B14F-4D97-AF65-F5344CB8AC3E}">
        <p14:creationId xmlns:p14="http://schemas.microsoft.com/office/powerpoint/2010/main" val="36801515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69B5825-C46B-4FDC-9A81-A5614F13B4A3}" type="slidenum">
              <a:rPr lang="en-US" altLang="en-US">
                <a:solidFill>
                  <a:srgbClr val="FFFFFF"/>
                </a:solidFill>
              </a:rPr>
              <a:pPr/>
              <a:t>24</a:t>
            </a:fld>
            <a:endParaRPr lang="en-US" altLang="en-US">
              <a:solidFill>
                <a:srgbClr val="FFFFFF"/>
              </a:solidFill>
            </a:endParaRPr>
          </a:p>
        </p:txBody>
      </p:sp>
      <p:pic>
        <p:nvPicPr>
          <p:cNvPr id="190466"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105400" y="533400"/>
            <a:ext cx="3810000" cy="5638800"/>
          </a:xfrm>
          <a:noFill/>
          <a:ln w="76200" cap="flat" cmpd="tri">
            <a:solidFill>
              <a:srgbClr val="FFFF00"/>
            </a:solidFill>
            <a:miter lim="800000"/>
            <a:headEnd/>
            <a:tailEnd/>
          </a:ln>
          <a:extLst>
            <a:ext uri="{AF507438-7753-43E0-B8FC-AC1667EBCBE1}">
              <a14:hiddenEffects xmlns:a14="http://schemas.microsoft.com/office/drawing/2010/main">
                <a:effectLst>
                  <a:outerShdw dist="81320" dir="2319588" algn="ctr" rotWithShape="0">
                    <a:schemeClr val="bg2"/>
                  </a:outerShdw>
                </a:effectLst>
              </a14:hiddenEffects>
            </a:ext>
          </a:extLst>
        </p:spPr>
      </p:pic>
      <p:sp>
        <p:nvSpPr>
          <p:cNvPr id="190467" name="Rectangle 3"/>
          <p:cNvSpPr>
            <a:spLocks noChangeArrowheads="1"/>
          </p:cNvSpPr>
          <p:nvPr/>
        </p:nvSpPr>
        <p:spPr bwMode="auto">
          <a:xfrm>
            <a:off x="-762000" y="6096000"/>
            <a:ext cx="7924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en-US" sz="2400">
              <a:solidFill>
                <a:srgbClr val="FFFFFF"/>
              </a:solidFill>
              <a:latin typeface="Times New Roman" pitchFamily="18" charset="0"/>
            </a:endParaRPr>
          </a:p>
          <a:p>
            <a:pPr fontAlgn="base">
              <a:spcBef>
                <a:spcPct val="0"/>
              </a:spcBef>
              <a:spcAft>
                <a:spcPct val="0"/>
              </a:spcAft>
            </a:pPr>
            <a:endParaRPr kumimoji="1" lang="en-US" sz="2400">
              <a:solidFill>
                <a:srgbClr val="FFFFFF"/>
              </a:solidFill>
              <a:latin typeface="Times New Roman" pitchFamily="18" charset="0"/>
            </a:endParaRPr>
          </a:p>
          <a:p>
            <a:pPr fontAlgn="base">
              <a:spcBef>
                <a:spcPct val="50000"/>
              </a:spcBef>
              <a:spcAft>
                <a:spcPct val="0"/>
              </a:spcAft>
            </a:pPr>
            <a:endParaRPr kumimoji="1" lang="en-US" sz="2400">
              <a:solidFill>
                <a:srgbClr val="FFFFFF"/>
              </a:solidFill>
              <a:latin typeface="Arial,Bold" charset="0"/>
            </a:endParaRPr>
          </a:p>
        </p:txBody>
      </p:sp>
      <p:sp>
        <p:nvSpPr>
          <p:cNvPr id="190468" name="Rectangle 4"/>
          <p:cNvSpPr>
            <a:spLocks noChangeArrowheads="1"/>
          </p:cNvSpPr>
          <p:nvPr/>
        </p:nvSpPr>
        <p:spPr bwMode="auto">
          <a:xfrm>
            <a:off x="533400" y="990600"/>
            <a:ext cx="4572000" cy="575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kumimoji="1" lang="en-US" sz="2000" b="1">
                <a:solidFill>
                  <a:srgbClr val="FFFFFF"/>
                </a:solidFill>
              </a:rPr>
              <a:t> Disadvantages:</a:t>
            </a:r>
          </a:p>
          <a:p>
            <a:pPr fontAlgn="base">
              <a:spcBef>
                <a:spcPct val="20000"/>
              </a:spcBef>
              <a:spcAft>
                <a:spcPct val="0"/>
              </a:spcAft>
            </a:pPr>
            <a:r>
              <a:rPr kumimoji="1" lang="en-US" sz="2000" b="1">
                <a:solidFill>
                  <a:srgbClr val="FFFFFF"/>
                </a:solidFill>
              </a:rPr>
              <a:t>    </a:t>
            </a:r>
          </a:p>
          <a:p>
            <a:pPr fontAlgn="base">
              <a:spcBef>
                <a:spcPct val="20000"/>
              </a:spcBef>
              <a:spcAft>
                <a:spcPct val="0"/>
              </a:spcAft>
            </a:pPr>
            <a:r>
              <a:rPr kumimoji="1" lang="en-US" sz="2000" b="1">
                <a:solidFill>
                  <a:srgbClr val="FFFFFF"/>
                </a:solidFill>
              </a:rPr>
              <a:t>1- The membrane is fragile and because of that, it is essential to determine that the assembly was properly made and the membrane was not ruptured  </a:t>
            </a:r>
          </a:p>
          <a:p>
            <a:pPr fontAlgn="base">
              <a:spcBef>
                <a:spcPct val="20000"/>
              </a:spcBef>
              <a:spcAft>
                <a:spcPct val="0"/>
              </a:spcAft>
            </a:pPr>
            <a:endParaRPr kumimoji="1" lang="en-US" sz="2000" b="1">
              <a:solidFill>
                <a:srgbClr val="FFFFFF"/>
              </a:solidFill>
            </a:endParaRPr>
          </a:p>
          <a:p>
            <a:pPr fontAlgn="base">
              <a:spcBef>
                <a:spcPct val="20000"/>
              </a:spcBef>
              <a:spcAft>
                <a:spcPct val="0"/>
              </a:spcAft>
            </a:pPr>
            <a:r>
              <a:rPr kumimoji="1" lang="en-US" sz="2000" b="1">
                <a:solidFill>
                  <a:srgbClr val="FFFFFF"/>
                </a:solidFill>
              </a:rPr>
              <a:t>2- Filtration of large volumes of liquids would require more time (particularly if the liquids were viscous)   </a:t>
            </a:r>
          </a:p>
          <a:p>
            <a:pPr fontAlgn="base">
              <a:spcBef>
                <a:spcPct val="20000"/>
              </a:spcBef>
              <a:spcAft>
                <a:spcPct val="0"/>
              </a:spcAft>
            </a:pPr>
            <a:endParaRPr kumimoji="1" lang="en-US" sz="2000" b="1">
              <a:solidFill>
                <a:srgbClr val="FFFFFF"/>
              </a:solidFill>
            </a:endParaRPr>
          </a:p>
          <a:p>
            <a:pPr fontAlgn="base">
              <a:spcBef>
                <a:spcPct val="20000"/>
              </a:spcBef>
              <a:spcAft>
                <a:spcPct val="0"/>
              </a:spcAft>
            </a:pPr>
            <a:r>
              <a:rPr kumimoji="1" lang="en-US" sz="2000" b="1">
                <a:solidFill>
                  <a:srgbClr val="FFFFFF"/>
                </a:solidFill>
              </a:rPr>
              <a:t>3- Useful when heat cannot be used and small volumes of liquids. </a:t>
            </a:r>
          </a:p>
          <a:p>
            <a:pPr fontAlgn="base">
              <a:spcBef>
                <a:spcPct val="20000"/>
              </a:spcBef>
              <a:spcAft>
                <a:spcPct val="0"/>
              </a:spcAft>
            </a:pPr>
            <a:endParaRPr kumimoji="1" lang="en-US" sz="2000" b="1">
              <a:solidFill>
                <a:srgbClr val="FFFFFF"/>
              </a:solidFill>
            </a:endParaRPr>
          </a:p>
          <a:p>
            <a:pPr fontAlgn="base">
              <a:spcBef>
                <a:spcPct val="20000"/>
              </a:spcBef>
              <a:spcAft>
                <a:spcPct val="0"/>
              </a:spcAft>
            </a:pPr>
            <a:r>
              <a:rPr kumimoji="1" lang="en-US" sz="2000" b="1">
                <a:solidFill>
                  <a:srgbClr val="FFFFFF"/>
                </a:solidFill>
              </a:rPr>
              <a:t>     </a:t>
            </a:r>
          </a:p>
        </p:txBody>
      </p:sp>
      <p:sp>
        <p:nvSpPr>
          <p:cNvPr id="190469" name="Text Box 5"/>
          <p:cNvSpPr txBox="1">
            <a:spLocks noChangeArrowheads="1"/>
          </p:cNvSpPr>
          <p:nvPr/>
        </p:nvSpPr>
        <p:spPr bwMode="auto">
          <a:xfrm>
            <a:off x="7772400" y="34290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
        <p:nvSpPr>
          <p:cNvPr id="190470" name="Rectangle 6"/>
          <p:cNvSpPr>
            <a:spLocks noChangeArrowheads="1"/>
          </p:cNvSpPr>
          <p:nvPr/>
        </p:nvSpPr>
        <p:spPr bwMode="auto">
          <a:xfrm>
            <a:off x="457200" y="0"/>
            <a:ext cx="754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fontAlgn="base">
              <a:lnSpc>
                <a:spcPct val="85000"/>
              </a:lnSpc>
              <a:spcBef>
                <a:spcPct val="0"/>
              </a:spcBef>
              <a:spcAft>
                <a:spcPct val="0"/>
              </a:spcAft>
            </a:pPr>
            <a:r>
              <a:rPr lang="en-US" sz="4200">
                <a:solidFill>
                  <a:srgbClr val="F1B60F"/>
                </a:solidFill>
                <a:latin typeface="Courier New" pitchFamily="49" charset="0"/>
              </a:rPr>
              <a:t/>
            </a:r>
            <a:br>
              <a:rPr lang="en-US" sz="4200">
                <a:solidFill>
                  <a:srgbClr val="F1B60F"/>
                </a:solidFill>
                <a:latin typeface="Courier New" pitchFamily="49" charset="0"/>
              </a:rPr>
            </a:br>
            <a:r>
              <a:rPr lang="en-US" sz="3200" b="1">
                <a:solidFill>
                  <a:srgbClr val="F1B60F"/>
                </a:solidFill>
                <a:effectLst>
                  <a:outerShdw blurRad="38100" dist="38100" dir="2700000" algn="tl">
                    <a:srgbClr val="000000"/>
                  </a:outerShdw>
                </a:effectLst>
              </a:rPr>
              <a:t>Filtration …cont. </a:t>
            </a:r>
          </a:p>
        </p:txBody>
      </p:sp>
      <p:sp>
        <p:nvSpPr>
          <p:cNvPr id="190471" name="Text Box 7"/>
          <p:cNvSpPr txBox="1">
            <a:spLocks noChangeArrowheads="1"/>
          </p:cNvSpPr>
          <p:nvPr/>
        </p:nvSpPr>
        <p:spPr bwMode="auto">
          <a:xfrm>
            <a:off x="7772400" y="38100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Tree>
    <p:extLst>
      <p:ext uri="{BB962C8B-B14F-4D97-AF65-F5344CB8AC3E}">
        <p14:creationId xmlns:p14="http://schemas.microsoft.com/office/powerpoint/2010/main" val="27468050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
            <a:ext cx="6911975" cy="36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Applications for Laboratory Ovens Across the Sci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0"/>
            <a:ext cx="2182813" cy="3017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ir Sterilizing Drying Oven, Lab Ov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810001"/>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Slide Heating &amp; Drying Oven for Laboratories | Shop Lab Ovens"/>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12838" r="10384"/>
          <a:stretch/>
        </p:blipFill>
        <p:spPr bwMode="auto">
          <a:xfrm>
            <a:off x="5952931" y="3886200"/>
            <a:ext cx="288626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68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619250"/>
            <a:ext cx="68961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628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1592263"/>
            <a:ext cx="6889750"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428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690688"/>
            <a:ext cx="6896100"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832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1576388"/>
            <a:ext cx="6927850" cy="37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76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58800"/>
            <a:ext cx="9144000" cy="6299200"/>
          </a:xfrm>
        </p:spPr>
      </p:pic>
    </p:spTree>
    <p:extLst>
      <p:ext uri="{BB962C8B-B14F-4D97-AF65-F5344CB8AC3E}">
        <p14:creationId xmlns:p14="http://schemas.microsoft.com/office/powerpoint/2010/main" val="2400469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677863"/>
            <a:ext cx="6904037" cy="550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59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0"/>
            <a:ext cx="8381999" cy="3877985"/>
          </a:xfrm>
          <a:prstGeom prst="rect">
            <a:avLst/>
          </a:prstGeom>
          <a:noFill/>
        </p:spPr>
        <p:txBody>
          <a:bodyPr wrap="square" rtlCol="1">
            <a:spAutoFit/>
          </a:bodyPr>
          <a:lstStyle/>
          <a:p>
            <a:pPr algn="justLow">
              <a:lnSpc>
                <a:spcPct val="150000"/>
              </a:lnSpc>
              <a:defRPr/>
            </a:pPr>
            <a:r>
              <a:rPr lang="en-US" sz="3600" b="1" dirty="0">
                <a:solidFill>
                  <a:srgbClr val="FF0000"/>
                </a:solidFill>
                <a:latin typeface="Times New Roman" panose="02020603050405020304" pitchFamily="18" charset="0"/>
                <a:ea typeface="Times New Roman" panose="02020603050405020304" pitchFamily="18" charset="0"/>
                <a:cs typeface="Arial" pitchFamily="34" charset="0"/>
              </a:rPr>
              <a:t>Classification of sterilizing agents:</a:t>
            </a:r>
            <a:endParaRPr lang="en-US" sz="3600" dirty="0">
              <a:solidFill>
                <a:srgbClr val="FF0000"/>
              </a:solidFill>
              <a:latin typeface="Times New Roman" panose="02020603050405020304" pitchFamily="18" charset="0"/>
              <a:ea typeface="Times New Roman" panose="02020603050405020304" pitchFamily="18" charset="0"/>
              <a:cs typeface="Arial" pitchFamily="34" charset="0"/>
            </a:endParaRPr>
          </a:p>
          <a:p>
            <a:pPr indent="114300" algn="justLow">
              <a:lnSpc>
                <a:spcPct val="150000"/>
              </a:lnSpc>
              <a:defRPr/>
            </a:pPr>
            <a:r>
              <a:rPr lang="en-US" sz="2800" b="1" dirty="0">
                <a:solidFill>
                  <a:srgbClr val="00B0F0"/>
                </a:solidFill>
                <a:latin typeface="Times New Roman" panose="02020603050405020304" pitchFamily="18" charset="0"/>
                <a:ea typeface="Times New Roman" panose="02020603050405020304" pitchFamily="18" charset="0"/>
                <a:cs typeface="Arial" pitchFamily="34" charset="0"/>
              </a:rPr>
              <a:t>1-physical agents:</a:t>
            </a:r>
          </a:p>
          <a:p>
            <a:pPr marL="342900" indent="-342900" algn="justLow">
              <a:lnSpc>
                <a:spcPct val="150000"/>
              </a:lnSpc>
              <a:buFont typeface="+mj-lt"/>
              <a:buAutoNum type="alphaUcPeriod"/>
              <a:defRPr/>
            </a:pPr>
            <a:r>
              <a:rPr lang="en-US" sz="2400" dirty="0">
                <a:solidFill>
                  <a:prstClr val="black"/>
                </a:solidFill>
                <a:latin typeface="Times New Roman" panose="02020603050405020304" pitchFamily="18" charset="0"/>
                <a:ea typeface="Times New Roman" panose="02020603050405020304" pitchFamily="18" charset="0"/>
                <a:cs typeface="Arial" pitchFamily="34" charset="0"/>
              </a:rPr>
              <a:t>heat</a:t>
            </a:r>
          </a:p>
          <a:p>
            <a:pPr marL="342900" indent="-342900" algn="justLow">
              <a:lnSpc>
                <a:spcPct val="150000"/>
              </a:lnSpc>
              <a:buFont typeface="+mj-lt"/>
              <a:buAutoNum type="alphaUcPeriod"/>
              <a:defRPr/>
            </a:pPr>
            <a:r>
              <a:rPr lang="en-US" sz="2400" dirty="0">
                <a:solidFill>
                  <a:prstClr val="black"/>
                </a:solidFill>
                <a:latin typeface="Times New Roman" panose="02020603050405020304" pitchFamily="18" charset="0"/>
                <a:ea typeface="Times New Roman" panose="02020603050405020304" pitchFamily="18" charset="0"/>
                <a:cs typeface="Arial" pitchFamily="34" charset="0"/>
              </a:rPr>
              <a:t>Filtration</a:t>
            </a:r>
          </a:p>
          <a:p>
            <a:pPr marL="342900" indent="-342900" algn="justLow">
              <a:lnSpc>
                <a:spcPct val="150000"/>
              </a:lnSpc>
              <a:buFont typeface="+mj-lt"/>
              <a:buAutoNum type="alphaUcPeriod"/>
              <a:defRPr/>
            </a:pPr>
            <a:r>
              <a:rPr lang="en-US" sz="2400" dirty="0">
                <a:solidFill>
                  <a:prstClr val="black"/>
                </a:solidFill>
                <a:latin typeface="Times New Roman" panose="02020603050405020304" pitchFamily="18" charset="0"/>
                <a:ea typeface="Times New Roman" panose="02020603050405020304" pitchFamily="18" charset="0"/>
                <a:cs typeface="Arial" pitchFamily="34" charset="0"/>
              </a:rPr>
              <a:t>Radiation.</a:t>
            </a:r>
          </a:p>
          <a:p>
            <a:pPr algn="justLow">
              <a:lnSpc>
                <a:spcPct val="150000"/>
              </a:lnSpc>
              <a:defRPr/>
            </a:pPr>
            <a:r>
              <a:rPr lang="en-US" dirty="0">
                <a:solidFill>
                  <a:prstClr val="black"/>
                </a:solidFill>
                <a:latin typeface="Times New Roman" panose="02020603050405020304" pitchFamily="18" charset="0"/>
                <a:ea typeface="Times New Roman" panose="02020603050405020304" pitchFamily="18" charset="0"/>
                <a:cs typeface="Arial" pitchFamily="34" charset="0"/>
              </a:rPr>
              <a:t> </a:t>
            </a:r>
            <a:r>
              <a:rPr lang="en-US" sz="2800" b="1" dirty="0">
                <a:solidFill>
                  <a:srgbClr val="00B0F0"/>
                </a:solidFill>
                <a:latin typeface="Times New Roman" panose="02020603050405020304" pitchFamily="18" charset="0"/>
                <a:ea typeface="Times New Roman" panose="02020603050405020304" pitchFamily="18" charset="0"/>
                <a:cs typeface="Arial" pitchFamily="34" charset="0"/>
              </a:rPr>
              <a:t>2- Chemical agents.</a:t>
            </a:r>
            <a:endParaRPr lang="en-US" sz="2800" dirty="0">
              <a:solidFill>
                <a:srgbClr val="00B0F0"/>
              </a:solidFill>
              <a:latin typeface="Times New Roman" panose="02020603050405020304" pitchFamily="18" charset="0"/>
              <a:ea typeface="Times New Roman" panose="02020603050405020304" pitchFamily="18" charset="0"/>
              <a:cs typeface="Arial" pitchFamily="34" charset="0"/>
            </a:endParaRPr>
          </a:p>
        </p:txBody>
      </p:sp>
      <p:sp>
        <p:nvSpPr>
          <p:cNvPr id="17411" name="TextBox 2"/>
          <p:cNvSpPr txBox="1">
            <a:spLocks noChangeArrowheads="1"/>
          </p:cNvSpPr>
          <p:nvPr/>
        </p:nvSpPr>
        <p:spPr bwMode="auto">
          <a:xfrm>
            <a:off x="457201" y="4071878"/>
            <a:ext cx="868680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1430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Low" fontAlgn="base">
              <a:lnSpc>
                <a:spcPct val="150000"/>
              </a:lnSpc>
              <a:spcBef>
                <a:spcPct val="0"/>
              </a:spcBef>
              <a:spcAft>
                <a:spcPct val="0"/>
              </a:spcAft>
            </a:pPr>
            <a:r>
              <a:rPr lang="en-US" altLang="en-US" sz="2000" dirty="0" smtClean="0">
                <a:solidFill>
                  <a:prstClr val="black"/>
                </a:solidFill>
                <a:latin typeface="Times New Roman" pitchFamily="18" charset="0"/>
                <a:cs typeface="Times New Roman" pitchFamily="18" charset="0"/>
              </a:rPr>
              <a:t>Of all the </a:t>
            </a:r>
            <a:r>
              <a:rPr lang="en-US" altLang="en-US" sz="2000" b="1" dirty="0" smtClean="0">
                <a:solidFill>
                  <a:srgbClr val="00B0F0"/>
                </a:solidFill>
                <a:latin typeface="Times New Roman" pitchFamily="18" charset="0"/>
                <a:cs typeface="Times New Roman" pitchFamily="18" charset="0"/>
              </a:rPr>
              <a:t>physical agents</a:t>
            </a:r>
            <a:r>
              <a:rPr lang="en-US" altLang="en-US" sz="2000" dirty="0" smtClean="0">
                <a:solidFill>
                  <a:prstClr val="black"/>
                </a:solidFill>
                <a:latin typeface="Times New Roman" pitchFamily="18" charset="0"/>
                <a:cs typeface="Times New Roman" pitchFamily="18" charset="0"/>
              </a:rPr>
              <a:t> that exert antimicrobial effects, </a:t>
            </a:r>
            <a:r>
              <a:rPr lang="en-US" altLang="en-US" sz="2000" b="1" dirty="0" smtClean="0">
                <a:solidFill>
                  <a:srgbClr val="FF0000"/>
                </a:solidFill>
                <a:latin typeface="Times New Roman" pitchFamily="18" charset="0"/>
                <a:cs typeface="Times New Roman" pitchFamily="18" charset="0"/>
              </a:rPr>
              <a:t>heat</a:t>
            </a:r>
            <a:r>
              <a:rPr lang="en-US" altLang="en-US" sz="2000" dirty="0" smtClean="0">
                <a:solidFill>
                  <a:prstClr val="black"/>
                </a:solidFill>
                <a:latin typeface="Times New Roman" pitchFamily="18" charset="0"/>
                <a:cs typeface="Times New Roman" pitchFamily="18" charset="0"/>
              </a:rPr>
              <a:t> is the most effective. It is an excellent sterilizing agent when applied in appropriate intensity for an adequate period of time, for it effectively stops cellular activates.</a:t>
            </a:r>
          </a:p>
          <a:p>
            <a:pPr algn="justLow" fontAlgn="base">
              <a:lnSpc>
                <a:spcPct val="150000"/>
              </a:lnSpc>
              <a:spcBef>
                <a:spcPct val="0"/>
              </a:spcBef>
              <a:spcAft>
                <a:spcPct val="0"/>
              </a:spcAft>
            </a:pPr>
            <a:r>
              <a:rPr lang="en-US" altLang="en-US" sz="2000" dirty="0" smtClean="0">
                <a:solidFill>
                  <a:prstClr val="black"/>
                </a:solidFill>
                <a:latin typeface="Times New Roman" pitchFamily="18" charset="0"/>
                <a:cs typeface="Times New Roman" pitchFamily="18" charset="0"/>
              </a:rPr>
              <a:t>Depending on whether it is moist or dry, heat can coagulate cellular proteins (think of a boiled egg) or oxidize cell components (think of a burned finger or a flaming piece of paper).</a:t>
            </a:r>
          </a:p>
        </p:txBody>
      </p:sp>
    </p:spTree>
    <p:extLst>
      <p:ext uri="{BB962C8B-B14F-4D97-AF65-F5344CB8AC3E}">
        <p14:creationId xmlns:p14="http://schemas.microsoft.com/office/powerpoint/2010/main" val="2748627414"/>
      </p:ext>
    </p:extLst>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143000" y="1600200"/>
            <a:ext cx="6515100" cy="5257800"/>
          </a:xfrm>
        </p:spPr>
        <p:txBody>
          <a:bodyPr/>
          <a:lstStyle/>
          <a:p>
            <a:pPr>
              <a:buFont typeface="Wingdings" pitchFamily="2" charset="2"/>
              <a:buChar char="Ø"/>
            </a:pPr>
            <a:r>
              <a:rPr lang="en-US" altLang="en-US" smtClean="0"/>
              <a:t>VARIOUS METHODS EMPLOYED</a:t>
            </a:r>
          </a:p>
          <a:p>
            <a:pPr>
              <a:buFont typeface="Wingdings" pitchFamily="2" charset="2"/>
              <a:buChar char="Ø"/>
            </a:pPr>
            <a:endParaRPr lang="en-US" altLang="en-US" smtClean="0"/>
          </a:p>
          <a:p>
            <a:pPr algn="ctr">
              <a:buFont typeface="Wingdings" pitchFamily="2" charset="2"/>
              <a:buChar char="Ø"/>
            </a:pPr>
            <a:r>
              <a:rPr lang="en-US" altLang="en-US" smtClean="0"/>
              <a:t>CLASSIFICATION</a:t>
            </a:r>
            <a:endParaRPr lang="en-US" altLang="en-US" sz="3600" smtClean="0"/>
          </a:p>
        </p:txBody>
      </p:sp>
      <p:sp>
        <p:nvSpPr>
          <p:cNvPr id="2" name="Title 1"/>
          <p:cNvSpPr>
            <a:spLocks noGrp="1"/>
          </p:cNvSpPr>
          <p:nvPr>
            <p:ph type="title"/>
          </p:nvPr>
        </p:nvSpPr>
        <p:spPr>
          <a:xfrm>
            <a:off x="1314450" y="304800"/>
            <a:ext cx="6172200" cy="1143000"/>
          </a:xfrm>
        </p:spPr>
        <p:txBody>
          <a:bodyPr>
            <a:normAutofit fontScale="90000"/>
          </a:bodyPr>
          <a:lstStyle/>
          <a:p>
            <a:pPr>
              <a:defRPr/>
            </a:pPr>
            <a:r>
              <a:rPr lang="en-US" sz="4000" u="sng" dirty="0">
                <a:latin typeface="Arial" pitchFamily="34" charset="0"/>
              </a:rPr>
              <a:t>  STERILIZATION METHODS</a:t>
            </a:r>
          </a:p>
        </p:txBody>
      </p:sp>
      <p:cxnSp>
        <p:nvCxnSpPr>
          <p:cNvPr id="18436" name="Straight Connector 6"/>
          <p:cNvCxnSpPr>
            <a:cxnSpLocks noChangeShapeType="1"/>
          </p:cNvCxnSpPr>
          <p:nvPr/>
        </p:nvCxnSpPr>
        <p:spPr bwMode="auto">
          <a:xfrm>
            <a:off x="4572000" y="3276600"/>
            <a:ext cx="0" cy="838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8437" name="Elbow Connector 8"/>
          <p:cNvCxnSpPr>
            <a:cxnSpLocks noChangeShapeType="1"/>
          </p:cNvCxnSpPr>
          <p:nvPr/>
        </p:nvCxnSpPr>
        <p:spPr bwMode="auto">
          <a:xfrm>
            <a:off x="4629150" y="4114800"/>
            <a:ext cx="1657350" cy="914400"/>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38" name="Elbow Connector 10"/>
          <p:cNvCxnSpPr>
            <a:cxnSpLocks noChangeShapeType="1"/>
          </p:cNvCxnSpPr>
          <p:nvPr/>
        </p:nvCxnSpPr>
        <p:spPr bwMode="auto">
          <a:xfrm rot="10800000" flipV="1">
            <a:off x="3200400" y="4114800"/>
            <a:ext cx="1428750" cy="914400"/>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39" name="TextBox 11"/>
          <p:cNvSpPr txBox="1">
            <a:spLocks noChangeArrowheads="1"/>
          </p:cNvSpPr>
          <p:nvPr/>
        </p:nvSpPr>
        <p:spPr bwMode="auto">
          <a:xfrm>
            <a:off x="6115050" y="4953004"/>
            <a:ext cx="17145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0" fontAlgn="base" hangingPunct="0">
              <a:spcBef>
                <a:spcPct val="0"/>
              </a:spcBef>
              <a:spcAft>
                <a:spcPct val="0"/>
              </a:spcAft>
            </a:pPr>
            <a:r>
              <a:rPr lang="en-US" altLang="en-US" sz="2800" smtClean="0">
                <a:solidFill>
                  <a:prstClr val="black"/>
                </a:solidFill>
              </a:rPr>
              <a:t>   CHEMICAL             AGENTS</a:t>
            </a:r>
          </a:p>
        </p:txBody>
      </p:sp>
      <p:sp>
        <p:nvSpPr>
          <p:cNvPr id="18440" name="TextBox 14"/>
          <p:cNvSpPr txBox="1">
            <a:spLocks noChangeArrowheads="1"/>
          </p:cNvSpPr>
          <p:nvPr/>
        </p:nvSpPr>
        <p:spPr bwMode="auto">
          <a:xfrm>
            <a:off x="1428750" y="5105400"/>
            <a:ext cx="2114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0" fontAlgn="base" hangingPunct="0">
              <a:spcBef>
                <a:spcPct val="0"/>
              </a:spcBef>
              <a:spcAft>
                <a:spcPct val="0"/>
              </a:spcAft>
            </a:pPr>
            <a:r>
              <a:rPr lang="en-US" altLang="en-US" sz="2800" smtClean="0">
                <a:solidFill>
                  <a:prstClr val="black"/>
                </a:solidFill>
              </a:rPr>
              <a:t>    PHYSICAL      AGENTS</a:t>
            </a:r>
          </a:p>
        </p:txBody>
      </p:sp>
      <p:sp>
        <p:nvSpPr>
          <p:cNvPr id="18441" name="Slide Number Placeholder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31F3577-7807-42B9-87F4-22D4D39BBE46}" type="slidenum">
              <a:rPr lang="en-US" altLang="en-US" smtClean="0">
                <a:solidFill>
                  <a:srgbClr val="B5A788"/>
                </a:solidFill>
                <a:latin typeface="Gill Sans MT" pitchFamily="34" charset="0"/>
              </a:rPr>
              <a:pPr/>
              <a:t>5</a:t>
            </a:fld>
            <a:endParaRPr lang="en-US" altLang="en-US" smtClean="0">
              <a:solidFill>
                <a:srgbClr val="B5A788"/>
              </a:solidFill>
              <a:latin typeface="Gill Sans MT" pitchFamily="34" charset="0"/>
            </a:endParaRPr>
          </a:p>
        </p:txBody>
      </p:sp>
    </p:spTree>
    <p:extLst>
      <p:ext uri="{BB962C8B-B14F-4D97-AF65-F5344CB8AC3E}">
        <p14:creationId xmlns:p14="http://schemas.microsoft.com/office/powerpoint/2010/main" val="28681940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76201" y="76199"/>
            <a:ext cx="9067802"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0"/>
              </a:spcBef>
              <a:spcAft>
                <a:spcPct val="0"/>
              </a:spcAft>
            </a:pPr>
            <a:r>
              <a:rPr lang="en-US" altLang="en-US" sz="3600" b="1" dirty="0" smtClean="0">
                <a:solidFill>
                  <a:srgbClr val="FF0000"/>
                </a:solidFill>
                <a:latin typeface="Times New Roman" pitchFamily="18" charset="0"/>
                <a:cs typeface="Times New Roman" pitchFamily="18" charset="0"/>
              </a:rPr>
              <a:t>physical mean of sterilization.</a:t>
            </a:r>
          </a:p>
          <a:p>
            <a:pPr algn="justLow" fontAlgn="base">
              <a:lnSpc>
                <a:spcPct val="150000"/>
              </a:lnSpc>
              <a:spcBef>
                <a:spcPct val="0"/>
              </a:spcBef>
              <a:spcAft>
                <a:spcPct val="0"/>
              </a:spcAft>
            </a:pPr>
            <a:r>
              <a:rPr lang="en-US" altLang="en-US" sz="2400" dirty="0" smtClean="0">
                <a:solidFill>
                  <a:srgbClr val="00B0F0"/>
                </a:solidFill>
                <a:latin typeface="Times New Roman" pitchFamily="18" charset="0"/>
                <a:cs typeface="Times New Roman" pitchFamily="18" charset="0"/>
              </a:rPr>
              <a:t>1-</a:t>
            </a:r>
            <a:r>
              <a:rPr lang="en-US" altLang="en-US" sz="2400" b="1" dirty="0" smtClean="0">
                <a:solidFill>
                  <a:srgbClr val="00B0F0"/>
                </a:solidFill>
                <a:latin typeface="Times New Roman" pitchFamily="18" charset="0"/>
                <a:cs typeface="Times New Roman" pitchFamily="18" charset="0"/>
              </a:rPr>
              <a:t>Heat</a:t>
            </a:r>
            <a:r>
              <a:rPr lang="en-US" altLang="en-US" sz="2400" dirty="0" smtClean="0">
                <a:solidFill>
                  <a:srgbClr val="00B0F0"/>
                </a:solidFill>
                <a:latin typeface="Times New Roman" pitchFamily="18" charset="0"/>
                <a:cs typeface="Times New Roman" pitchFamily="18" charset="0"/>
              </a:rPr>
              <a:t>:</a:t>
            </a:r>
            <a:r>
              <a:rPr lang="en-US" altLang="en-US" sz="1600" dirty="0" smtClean="0">
                <a:solidFill>
                  <a:prstClr val="black"/>
                </a:solidFill>
                <a:latin typeface="Times New Roman" pitchFamily="18" charset="0"/>
                <a:cs typeface="Times New Roman" pitchFamily="18" charset="0"/>
              </a:rPr>
              <a:t> </a:t>
            </a:r>
            <a:r>
              <a:rPr lang="en-US" altLang="en-US" dirty="0" smtClean="0">
                <a:solidFill>
                  <a:prstClr val="black"/>
                </a:solidFill>
                <a:latin typeface="Times New Roman" pitchFamily="18" charset="0"/>
                <a:cs typeface="Times New Roman" pitchFamily="18" charset="0"/>
              </a:rPr>
              <a:t>Glassware and medium are routinely sterilized by heat. The method depends on the effective oxidation of the microorganisms by carbonization or the coagulation of the protoplasm.</a:t>
            </a:r>
            <a:endParaRPr lang="en-US" altLang="en-US" sz="1600" dirty="0" smtClean="0">
              <a:solidFill>
                <a:prstClr val="black"/>
              </a:solidFill>
              <a:latin typeface="Times New Roman" pitchFamily="18" charset="0"/>
              <a:cs typeface="Times New Roman" pitchFamily="18" charset="0"/>
            </a:endParaRPr>
          </a:p>
          <a:p>
            <a:pPr algn="justLow" fontAlgn="base">
              <a:lnSpc>
                <a:spcPct val="150000"/>
              </a:lnSpc>
              <a:spcBef>
                <a:spcPct val="0"/>
              </a:spcBef>
              <a:spcAft>
                <a:spcPct val="0"/>
              </a:spcAft>
            </a:pPr>
            <a:r>
              <a:rPr lang="en-US" altLang="en-US" sz="2400" b="1" dirty="0" smtClean="0">
                <a:solidFill>
                  <a:srgbClr val="FF0000"/>
                </a:solidFill>
                <a:latin typeface="Times New Roman" pitchFamily="18" charset="0"/>
                <a:cs typeface="Times New Roman" pitchFamily="18" charset="0"/>
              </a:rPr>
              <a:t>A. Dry Heat:</a:t>
            </a:r>
            <a:endParaRPr lang="en-US" altLang="en-US" sz="2400" dirty="0" smtClean="0">
              <a:solidFill>
                <a:srgbClr val="FF0000"/>
              </a:solidFill>
              <a:latin typeface="Times New Roman" pitchFamily="18" charset="0"/>
              <a:cs typeface="Times New Roman" pitchFamily="18" charset="0"/>
            </a:endParaRPr>
          </a:p>
          <a:p>
            <a:pPr algn="justLow" fontAlgn="base">
              <a:lnSpc>
                <a:spcPct val="150000"/>
              </a:lnSpc>
              <a:spcBef>
                <a:spcPct val="0"/>
              </a:spcBef>
              <a:spcAft>
                <a:spcPct val="0"/>
              </a:spcAft>
            </a:pPr>
            <a:r>
              <a:rPr lang="en-US" altLang="en-US" sz="2000" b="1" dirty="0" smtClean="0">
                <a:solidFill>
                  <a:srgbClr val="00B050"/>
                </a:solidFill>
                <a:latin typeface="Times New Roman" pitchFamily="18" charset="0"/>
                <a:cs typeface="Times New Roman" pitchFamily="18" charset="0"/>
              </a:rPr>
              <a:t>1. Direct flame</a:t>
            </a:r>
            <a:r>
              <a:rPr lang="en-US" altLang="en-US" sz="2000" dirty="0" smtClean="0">
                <a:solidFill>
                  <a:srgbClr val="00B050"/>
                </a:solidFill>
                <a:latin typeface="Times New Roman" pitchFamily="18" charset="0"/>
                <a:cs typeface="Times New Roman" pitchFamily="18" charset="0"/>
              </a:rPr>
              <a:t>: </a:t>
            </a:r>
            <a:r>
              <a:rPr lang="en-US" altLang="en-US" dirty="0" smtClean="0">
                <a:solidFill>
                  <a:prstClr val="black"/>
                </a:solidFill>
                <a:latin typeface="Times New Roman" pitchFamily="18" charset="0"/>
                <a:cs typeface="Times New Roman" pitchFamily="18" charset="0"/>
              </a:rPr>
              <a:t>whenever rapid and repeated sterilization is required, the simplest method is direct flaming. This Type of sterilization is used for metal instruments such as platinum wire loop, forceps and scissors etc.</a:t>
            </a:r>
          </a:p>
          <a:p>
            <a:pPr algn="justLow" fontAlgn="base">
              <a:lnSpc>
                <a:spcPct val="150000"/>
              </a:lnSpc>
              <a:spcBef>
                <a:spcPct val="0"/>
              </a:spcBef>
              <a:spcAft>
                <a:spcPct val="0"/>
              </a:spcAft>
            </a:pPr>
            <a:r>
              <a:rPr lang="en-US" altLang="en-US" b="1" dirty="0" smtClean="0">
                <a:solidFill>
                  <a:srgbClr val="FF0000"/>
                </a:solidFill>
                <a:latin typeface="Times New Roman" pitchFamily="18" charset="0"/>
                <a:cs typeface="Times New Roman" pitchFamily="18" charset="0"/>
              </a:rPr>
              <a:t>Bunsen burner </a:t>
            </a:r>
            <a:r>
              <a:rPr lang="en-US" altLang="en-US" dirty="0" smtClean="0">
                <a:solidFill>
                  <a:prstClr val="black"/>
                </a:solidFill>
                <a:latin typeface="Times New Roman" pitchFamily="18" charset="0"/>
                <a:cs typeface="Times New Roman" pitchFamily="18" charset="0"/>
              </a:rPr>
              <a:t>is commonly used for sterilization by dry heat (direct flame).</a:t>
            </a:r>
          </a:p>
          <a:p>
            <a:pPr algn="justLow" fontAlgn="base">
              <a:lnSpc>
                <a:spcPct val="150000"/>
              </a:lnSpc>
              <a:spcBef>
                <a:spcPct val="0"/>
              </a:spcBef>
              <a:spcAft>
                <a:spcPct val="0"/>
              </a:spcAft>
            </a:pPr>
            <a:r>
              <a:rPr lang="en-US" altLang="en-US" sz="2000" b="1" dirty="0" smtClean="0">
                <a:solidFill>
                  <a:srgbClr val="00B050"/>
                </a:solidFill>
                <a:latin typeface="Times New Roman" pitchFamily="18" charset="0"/>
                <a:cs typeface="Times New Roman" pitchFamily="18" charset="0"/>
              </a:rPr>
              <a:t>2. Hot air</a:t>
            </a:r>
            <a:r>
              <a:rPr lang="en-US" altLang="en-US" sz="2000" dirty="0" smtClean="0">
                <a:solidFill>
                  <a:srgbClr val="00B050"/>
                </a:solidFill>
                <a:latin typeface="Times New Roman" pitchFamily="18" charset="0"/>
                <a:cs typeface="Times New Roman" pitchFamily="18" charset="0"/>
              </a:rPr>
              <a:t>: </a:t>
            </a:r>
            <a:r>
              <a:rPr lang="en-US" altLang="en-US" dirty="0" smtClean="0">
                <a:solidFill>
                  <a:prstClr val="black"/>
                </a:solidFill>
                <a:latin typeface="Times New Roman" pitchFamily="18" charset="0"/>
                <a:cs typeface="Times New Roman" pitchFamily="18" charset="0"/>
              </a:rPr>
              <a:t>All dry glassware and metal instrument are usually sterilized by this method. Generally, the instruments are left in a </a:t>
            </a:r>
            <a:r>
              <a:rPr lang="en-US" altLang="en-US" u="sng" dirty="0" smtClean="0">
                <a:solidFill>
                  <a:srgbClr val="FF0000"/>
                </a:solidFill>
                <a:latin typeface="Times New Roman" pitchFamily="18" charset="0"/>
                <a:cs typeface="Times New Roman" pitchFamily="18" charset="0"/>
              </a:rPr>
              <a:t>Hot Air Oven </a:t>
            </a:r>
            <a:r>
              <a:rPr lang="en-US" altLang="en-US" dirty="0" smtClean="0">
                <a:solidFill>
                  <a:prstClr val="black"/>
                </a:solidFill>
                <a:latin typeface="Times New Roman" pitchFamily="18" charset="0"/>
                <a:cs typeface="Times New Roman" pitchFamily="18" charset="0"/>
              </a:rPr>
              <a:t>on a </a:t>
            </a:r>
            <a:r>
              <a:rPr lang="en-US" altLang="en-US" u="sng" dirty="0" smtClean="0">
                <a:solidFill>
                  <a:srgbClr val="FF0000"/>
                </a:solidFill>
                <a:latin typeface="Times New Roman" pitchFamily="18" charset="0"/>
                <a:cs typeface="Times New Roman" pitchFamily="18" charset="0"/>
              </a:rPr>
              <a:t>temperature of 160-180ºС </a:t>
            </a:r>
            <a:r>
              <a:rPr lang="en-US" altLang="en-US" dirty="0" smtClean="0">
                <a:solidFill>
                  <a:prstClr val="black"/>
                </a:solidFill>
                <a:latin typeface="Times New Roman" pitchFamily="18" charset="0"/>
                <a:cs typeface="Times New Roman" pitchFamily="18" charset="0"/>
              </a:rPr>
              <a:t>for </a:t>
            </a:r>
            <a:r>
              <a:rPr lang="en-US" altLang="en-US" u="sng" dirty="0" smtClean="0">
                <a:solidFill>
                  <a:srgbClr val="FF0000"/>
                </a:solidFill>
                <a:latin typeface="Times New Roman" pitchFamily="18" charset="0"/>
                <a:cs typeface="Times New Roman" pitchFamily="18" charset="0"/>
              </a:rPr>
              <a:t>one hour</a:t>
            </a:r>
            <a:r>
              <a:rPr lang="en-US" altLang="en-US" dirty="0" smtClean="0">
                <a:solidFill>
                  <a:prstClr val="black"/>
                </a:solidFill>
                <a:latin typeface="Times New Roman" pitchFamily="18" charset="0"/>
                <a:cs typeface="Times New Roman" pitchFamily="18" charset="0"/>
              </a:rPr>
              <a:t>.</a:t>
            </a:r>
          </a:p>
          <a:p>
            <a:pPr algn="justLow" fontAlgn="base">
              <a:lnSpc>
                <a:spcPct val="150000"/>
              </a:lnSpc>
              <a:spcBef>
                <a:spcPct val="0"/>
              </a:spcBef>
              <a:spcAft>
                <a:spcPct val="0"/>
              </a:spcAft>
            </a:pPr>
            <a:r>
              <a:rPr lang="en-US" altLang="en-US" sz="2000" b="1" dirty="0" smtClean="0">
                <a:solidFill>
                  <a:srgbClr val="00B050"/>
                </a:solidFill>
                <a:latin typeface="Times New Roman" pitchFamily="18" charset="0"/>
                <a:cs typeface="Times New Roman" pitchFamily="18" charset="0"/>
              </a:rPr>
              <a:t>3. Incineration:</a:t>
            </a:r>
            <a:r>
              <a:rPr lang="en-US" altLang="en-US" sz="1600" b="1" dirty="0" smtClean="0">
                <a:solidFill>
                  <a:srgbClr val="00B050"/>
                </a:solidFill>
                <a:latin typeface="Times New Roman" pitchFamily="18" charset="0"/>
                <a:cs typeface="Times New Roman" pitchFamily="18" charset="0"/>
              </a:rPr>
              <a:t> </a:t>
            </a:r>
            <a:r>
              <a:rPr lang="en-US" altLang="en-US" dirty="0" smtClean="0">
                <a:solidFill>
                  <a:prstClr val="black"/>
                </a:solidFill>
                <a:latin typeface="Times New Roman" pitchFamily="18" charset="0"/>
                <a:cs typeface="Times New Roman" pitchFamily="18" charset="0"/>
              </a:rPr>
              <a:t>The use of </a:t>
            </a:r>
            <a:r>
              <a:rPr lang="en-US" altLang="en-US" dirty="0" smtClean="0">
                <a:solidFill>
                  <a:srgbClr val="FF0000"/>
                </a:solidFill>
                <a:latin typeface="Times New Roman" pitchFamily="18" charset="0"/>
                <a:cs typeface="Times New Roman" pitchFamily="18" charset="0"/>
              </a:rPr>
              <a:t>electrically heated </a:t>
            </a:r>
            <a:r>
              <a:rPr lang="en-US" altLang="en-US" dirty="0" smtClean="0">
                <a:solidFill>
                  <a:prstClr val="black"/>
                </a:solidFill>
                <a:latin typeface="Times New Roman" pitchFamily="18" charset="0"/>
                <a:cs typeface="Times New Roman" pitchFamily="18" charset="0"/>
              </a:rPr>
              <a:t>or </a:t>
            </a:r>
            <a:r>
              <a:rPr lang="en-US" altLang="en-US" dirty="0" smtClean="0">
                <a:solidFill>
                  <a:srgbClr val="FF0000"/>
                </a:solidFill>
                <a:latin typeface="Times New Roman" pitchFamily="18" charset="0"/>
                <a:cs typeface="Times New Roman" pitchFamily="18" charset="0"/>
              </a:rPr>
              <a:t>gas-fired</a:t>
            </a:r>
            <a:r>
              <a:rPr lang="en-US" altLang="en-US" dirty="0" smtClean="0">
                <a:solidFill>
                  <a:prstClr val="black"/>
                </a:solidFill>
                <a:latin typeface="Times New Roman" pitchFamily="18" charset="0"/>
                <a:cs typeface="Times New Roman" pitchFamily="18" charset="0"/>
              </a:rPr>
              <a:t> incineration filled with forced air blower units provide an excellent means of rapidly destroying articles such as solid dressings, pathological material, animal caresses and bedding.</a:t>
            </a:r>
            <a:endParaRPr lang="ar-IQ" altLang="en-US" dirty="0" smtClean="0">
              <a:solidFill>
                <a:srgbClr val="FF0000"/>
              </a:solidFill>
              <a:latin typeface="Gill Sans MT" pitchFamily="34" charset="0"/>
              <a:ea typeface="Majalla UI"/>
              <a:cs typeface="Majalla UI"/>
            </a:endParaRPr>
          </a:p>
        </p:txBody>
      </p:sp>
    </p:spTree>
    <p:extLst>
      <p:ext uri="{BB962C8B-B14F-4D97-AF65-F5344CB8AC3E}">
        <p14:creationId xmlns:p14="http://schemas.microsoft.com/office/powerpoint/2010/main" val="2426993596"/>
      </p:ext>
    </p:extLst>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1485900" y="228600"/>
            <a:ext cx="6286500" cy="738188"/>
          </a:xfrm>
          <a:prstGeom prst="rect">
            <a:avLst/>
          </a:prstGeom>
          <a:noFill/>
          <a:ln w="9525">
            <a:noFill/>
            <a:miter lim="800000"/>
            <a:headEnd/>
            <a:tailEnd/>
          </a:ln>
        </p:spPr>
        <p:txBody>
          <a:bodyPr>
            <a:spAutoFit/>
          </a:bodyPr>
          <a:lstStyle/>
          <a:p>
            <a:pPr>
              <a:defRPr/>
            </a:pPr>
            <a:r>
              <a:rPr lang="en-US" sz="4200" dirty="0">
                <a:solidFill>
                  <a:prstClr val="white"/>
                </a:solidFill>
                <a:effectLst>
                  <a:outerShdw blurRad="38100" dist="38100" dir="2700000" algn="tl">
                    <a:srgbClr val="000000">
                      <a:alpha val="43137"/>
                    </a:srgbClr>
                  </a:outerShdw>
                </a:effectLst>
                <a:cs typeface="Times New Roman" pitchFamily="18" charset="0"/>
              </a:rPr>
              <a:t>FLAMING</a:t>
            </a:r>
          </a:p>
        </p:txBody>
      </p:sp>
      <p:sp>
        <p:nvSpPr>
          <p:cNvPr id="87043" name="Rectangle 3"/>
          <p:cNvSpPr txBox="1">
            <a:spLocks noChangeArrowheads="1"/>
          </p:cNvSpPr>
          <p:nvPr/>
        </p:nvSpPr>
        <p:spPr bwMode="auto">
          <a:xfrm>
            <a:off x="1485900" y="1066800"/>
            <a:ext cx="3028950" cy="4572000"/>
          </a:xfrm>
          <a:prstGeom prst="rect">
            <a:avLst/>
          </a:prstGeom>
          <a:noFill/>
          <a:ln w="9525">
            <a:noFill/>
            <a:miter lim="800000"/>
            <a:headEnd/>
            <a:tailEnd/>
          </a:ln>
        </p:spPr>
        <p:txBody>
          <a:bodyPr/>
          <a:lstStyle/>
          <a:p>
            <a:pPr marL="342900" indent="-342900">
              <a:spcBef>
                <a:spcPct val="20000"/>
              </a:spcBef>
              <a:buClr>
                <a:srgbClr val="DDDDDD"/>
              </a:buClr>
              <a:buSzPct val="70000"/>
              <a:buFont typeface="Wingdings" pitchFamily="2" charset="2"/>
              <a:buChar char="Ø"/>
              <a:defRPr/>
            </a:pPr>
            <a:r>
              <a:rPr lang="en-US" sz="3200" dirty="0">
                <a:solidFill>
                  <a:srgbClr val="FFFFFF"/>
                </a:solidFill>
                <a:latin typeface="Arial" pitchFamily="34" charset="0"/>
                <a:cs typeface="Arial" pitchFamily="34" charset="0"/>
              </a:rPr>
              <a:t>A simple &amp; effective method.</a:t>
            </a:r>
          </a:p>
          <a:p>
            <a:pPr marL="342900" indent="-342900">
              <a:spcBef>
                <a:spcPct val="20000"/>
              </a:spcBef>
              <a:buClr>
                <a:srgbClr val="DDDDDD"/>
              </a:buClr>
              <a:buSzPct val="70000"/>
              <a:buFont typeface="Wingdings" pitchFamily="2" charset="2"/>
              <a:buChar char="Ø"/>
              <a:defRPr/>
            </a:pPr>
            <a:r>
              <a:rPr lang="en-US" sz="3200" dirty="0">
                <a:solidFill>
                  <a:srgbClr val="FFFFFF"/>
                </a:solidFill>
                <a:latin typeface="Arial" pitchFamily="34" charset="0"/>
                <a:cs typeface="Arial" pitchFamily="34" charset="0"/>
              </a:rPr>
              <a:t>Loops or wires,</a:t>
            </a:r>
            <a:r>
              <a:rPr lang="en-US" sz="3200" dirty="0">
                <a:solidFill>
                  <a:srgbClr val="FFFFFF"/>
                </a:solidFill>
                <a:cs typeface="Arial" pitchFamily="34" charset="0"/>
              </a:rPr>
              <a:t> needle</a:t>
            </a:r>
            <a:r>
              <a:rPr lang="en-US" sz="3200" dirty="0">
                <a:solidFill>
                  <a:srgbClr val="FFFFFF"/>
                </a:solidFill>
                <a:latin typeface="Arial" pitchFamily="34" charset="0"/>
                <a:cs typeface="Arial" pitchFamily="34" charset="0"/>
              </a:rPr>
              <a:t> , glass slides, cover slips</a:t>
            </a:r>
          </a:p>
          <a:p>
            <a:pPr marL="342900" indent="-342900">
              <a:spcBef>
                <a:spcPct val="20000"/>
              </a:spcBef>
              <a:buClr>
                <a:srgbClr val="DDDDDD"/>
              </a:buClr>
              <a:buSzPct val="70000"/>
              <a:buFont typeface="Wingdings" pitchFamily="2" charset="2"/>
              <a:buChar char="Ø"/>
              <a:defRPr/>
            </a:pPr>
            <a:r>
              <a:rPr lang="en-US" sz="3200" dirty="0">
                <a:solidFill>
                  <a:srgbClr val="FFFFFF"/>
                </a:solidFill>
                <a:latin typeface="Arial" pitchFamily="34" charset="0"/>
                <a:cs typeface="Arial" pitchFamily="34" charset="0"/>
              </a:rPr>
              <a:t>Instruments held on a Bunsen flame till red-hot</a:t>
            </a:r>
            <a:r>
              <a:rPr lang="en-US" sz="2400" dirty="0">
                <a:solidFill>
                  <a:srgbClr val="FFFFFF"/>
                </a:solidFill>
                <a:cs typeface="Times New Roman" pitchFamily="18" charset="0"/>
              </a:rPr>
              <a:t>. </a:t>
            </a:r>
          </a:p>
        </p:txBody>
      </p:sp>
      <p:pic>
        <p:nvPicPr>
          <p:cNvPr id="20484" name="Picture 4" descr="Incen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306" y="1893888"/>
            <a:ext cx="3188494"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CF02197-99F3-4B96-ADB0-A893F863178F}" type="slidenum">
              <a:rPr lang="en-US" smtClean="0">
                <a:solidFill>
                  <a:srgbClr val="FFFFFF"/>
                </a:solidFill>
              </a:rPr>
              <a:pPr eaLnBrk="1" hangingPunct="1"/>
              <a:t>7</a:t>
            </a:fld>
            <a:endParaRPr lang="en-US" smtClean="0">
              <a:solidFill>
                <a:srgbClr val="FFFFFF"/>
              </a:solidFill>
            </a:endParaRPr>
          </a:p>
        </p:txBody>
      </p:sp>
    </p:spTree>
    <p:extLst>
      <p:ext uri="{BB962C8B-B14F-4D97-AF65-F5344CB8AC3E}">
        <p14:creationId xmlns:p14="http://schemas.microsoft.com/office/powerpoint/2010/main" val="1273577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1793081" y="5"/>
            <a:ext cx="5572125" cy="1477963"/>
          </a:xfrm>
        </p:spPr>
        <p:txBody>
          <a:bodyPr/>
          <a:lstStyle/>
          <a:p>
            <a:pPr eaLnBrk="1" hangingPunct="1"/>
            <a:r>
              <a:rPr lang="en-US" altLang="en-US" smtClean="0">
                <a:cs typeface="Times New Roman" pitchFamily="18" charset="0"/>
              </a:rPr>
              <a:t>flaming</a:t>
            </a:r>
          </a:p>
        </p:txBody>
      </p:sp>
      <p:pic>
        <p:nvPicPr>
          <p:cNvPr id="21507"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9018" y="1477963"/>
            <a:ext cx="2863453" cy="4754562"/>
          </a:xfrm>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262" y="1477963"/>
            <a:ext cx="2768203"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DC312431-68CC-451B-AE38-B86F011A15A5}" type="slidenum">
              <a:rPr lang="en-US" smtClean="0">
                <a:solidFill>
                  <a:srgbClr val="FFFFFF"/>
                </a:solidFill>
              </a:rPr>
              <a:pPr eaLnBrk="1" hangingPunct="1"/>
              <a:t>8</a:t>
            </a:fld>
            <a:endParaRPr lang="en-US" smtClean="0">
              <a:solidFill>
                <a:srgbClr val="FFFFFF"/>
              </a:solidFill>
            </a:endParaRPr>
          </a:p>
        </p:txBody>
      </p:sp>
      <p:sp>
        <p:nvSpPr>
          <p:cNvPr id="7" name="Date Placeholder 6"/>
          <p:cNvSpPr>
            <a:spLocks noGrp="1"/>
          </p:cNvSpPr>
          <p:nvPr>
            <p:ph type="dt" sz="quarter" idx="10"/>
          </p:nvPr>
        </p:nvSpPr>
        <p:spPr/>
        <p:txBody>
          <a:bodyPr/>
          <a:lstStyle/>
          <a:p>
            <a:pPr eaLnBrk="1" fontAlgn="auto" hangingPunct="1">
              <a:spcBef>
                <a:spcPts val="0"/>
              </a:spcBef>
              <a:spcAft>
                <a:spcPts val="0"/>
              </a:spcAft>
              <a:defRPr/>
            </a:pPr>
            <a:fld id="{0CB9ABB9-3B6F-41FA-A8C6-A212B6540A36}" type="datetime12">
              <a:rPr lang="en-US">
                <a:solidFill>
                  <a:srgbClr val="FFFFFF">
                    <a:tint val="75000"/>
                  </a:srgbClr>
                </a:solidFill>
                <a:latin typeface="Calibri"/>
              </a:rPr>
              <a:pPr eaLnBrk="1" fontAlgn="auto" hangingPunct="1">
                <a:spcBef>
                  <a:spcPts val="0"/>
                </a:spcBef>
                <a:spcAft>
                  <a:spcPts val="0"/>
                </a:spcAft>
                <a:defRPr/>
              </a:pPr>
              <a:t>10:58 PM</a:t>
            </a:fld>
            <a:endParaRPr lang="en-US" dirty="0">
              <a:solidFill>
                <a:srgbClr val="FFFFFF">
                  <a:tint val="75000"/>
                </a:srgbClr>
              </a:solidFill>
              <a:latin typeface="Calibri"/>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defRPr/>
            </a:pPr>
            <a:endParaRPr lang="en-US" dirty="0">
              <a:solidFill>
                <a:srgbClr val="FFFFFF">
                  <a:tint val="75000"/>
                </a:srgbClr>
              </a:solidFill>
              <a:latin typeface="Calibri"/>
            </a:endParaRPr>
          </a:p>
        </p:txBody>
      </p:sp>
    </p:spTree>
    <p:extLst>
      <p:ext uri="{BB962C8B-B14F-4D97-AF65-F5344CB8AC3E}">
        <p14:creationId xmlns:p14="http://schemas.microsoft.com/office/powerpoint/2010/main" val="468853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1784747" y="5"/>
            <a:ext cx="5572125" cy="1477963"/>
          </a:xfrm>
        </p:spPr>
        <p:txBody>
          <a:bodyPr/>
          <a:lstStyle/>
          <a:p>
            <a:pPr eaLnBrk="1" hangingPunct="1"/>
            <a:r>
              <a:rPr lang="en-US" altLang="en-US" smtClean="0">
                <a:cs typeface="Times New Roman" pitchFamily="18" charset="0"/>
              </a:rPr>
              <a:t>boiling</a:t>
            </a:r>
          </a:p>
        </p:txBody>
      </p:sp>
      <p:pic>
        <p:nvPicPr>
          <p:cNvPr id="25603"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81163" y="1293817"/>
            <a:ext cx="2907506" cy="4772025"/>
          </a:xfrm>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4" y="1293817"/>
            <a:ext cx="2769394"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68418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2_Office Theme">
  <a:themeElements>
    <a:clrScheme name="Custom 2">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lling Your Ideas">
  <a:themeElements>
    <a:clrScheme name="Selling Your Ideas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Selling Your Idea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elling Your Ideas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Selling Your Ideas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Selling Your Ideas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1262</Words>
  <Application>Microsoft Office PowerPoint</Application>
  <PresentationFormat>On-screen Show (4:3)</PresentationFormat>
  <Paragraphs>148</Paragraphs>
  <Slides>30</Slides>
  <Notes>5</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1_Office Theme</vt:lpstr>
      <vt:lpstr>انقلاب</vt:lpstr>
      <vt:lpstr>2_Office Theme</vt:lpstr>
      <vt:lpstr>Selling Your Ideas</vt:lpstr>
      <vt:lpstr>PowerPoint Presentation</vt:lpstr>
      <vt:lpstr>PowerPoint Presentation</vt:lpstr>
      <vt:lpstr>PowerPoint Presentation</vt:lpstr>
      <vt:lpstr>PowerPoint Presentation</vt:lpstr>
      <vt:lpstr>  STERILIZATION METHODS</vt:lpstr>
      <vt:lpstr>PowerPoint Presentation</vt:lpstr>
      <vt:lpstr>PowerPoint Presentation</vt:lpstr>
      <vt:lpstr>flaming</vt:lpstr>
      <vt:lpstr>boiling</vt:lpstr>
      <vt:lpstr>incinerator</vt:lpstr>
      <vt:lpstr>PowerPoint Presentation</vt:lpstr>
      <vt:lpstr>MOIST HEAT</vt:lpstr>
      <vt:lpstr>PowerPoint Presentation</vt:lpstr>
      <vt:lpstr>Autoclaving (At a temperature above 100Co)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28</cp:revision>
  <dcterms:created xsi:type="dcterms:W3CDTF">2025-03-04T03:00:47Z</dcterms:created>
  <dcterms:modified xsi:type="dcterms:W3CDTF">2025-05-20T19:58:54Z</dcterms:modified>
</cp:coreProperties>
</file>