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5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35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5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5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6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3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A37DD-513C-4DFD-BA0F-6FE56283B43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C235-7538-47A9-BF64-16770F93F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Lenovo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6075"/>
            <a:ext cx="1607616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uomus.edu.iq/assetsv2/img/uomus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2" y="381000"/>
            <a:ext cx="1716088" cy="17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2819400"/>
            <a:ext cx="6076156" cy="289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a typeface="Calibri"/>
                <a:cs typeface="Arial"/>
              </a:rPr>
              <a:t>Quantitative Analytical Chemistry</a:t>
            </a:r>
            <a:endParaRPr lang="en-US" sz="3200" b="1" dirty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First Year Students / 2</a:t>
            </a:r>
            <a:r>
              <a:rPr lang="en-US" b="1" baseline="30000" dirty="0">
                <a:solidFill>
                  <a:srgbClr val="FF0000"/>
                </a:solidFill>
                <a:ea typeface="Calibri"/>
                <a:cs typeface="Arial"/>
              </a:rPr>
              <a:t>nd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Semester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3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rd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, 4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and 5</a:t>
            </a:r>
            <a:r>
              <a:rPr lang="en-US" b="1" baseline="30000" dirty="0" smtClean="0">
                <a:solidFill>
                  <a:srgbClr val="FF0000"/>
                </a:solidFill>
                <a:ea typeface="Calibri"/>
                <a:cs typeface="Arial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 Lecture – Ways of Concentration </a:t>
            </a: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Expression</a:t>
            </a:r>
            <a:endParaRPr lang="en-US" b="1" dirty="0" smtClean="0">
              <a:solidFill>
                <a:prstClr val="black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a typeface="Calibri"/>
                <a:cs typeface="Arial"/>
              </a:rPr>
              <a:t>2024-2025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i="1" dirty="0">
                <a:solidFill>
                  <a:srgbClr val="FF0000"/>
                </a:solidFill>
                <a:ea typeface="Calibri"/>
                <a:cs typeface="Arial"/>
              </a:rPr>
              <a:t>By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Prof. Dr.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Abdulhasan</a:t>
            </a:r>
            <a:r>
              <a:rPr lang="en-US" b="1" dirty="0">
                <a:solidFill>
                  <a:srgbClr val="FF0000"/>
                </a:solidFill>
                <a:ea typeface="Calibri"/>
                <a:cs typeface="Arial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/>
                <a:cs typeface="Arial"/>
              </a:rPr>
              <a:t>Naser</a:t>
            </a:r>
            <a:endParaRPr lang="en-US" b="1" dirty="0">
              <a:solidFill>
                <a:prstClr val="black"/>
              </a:solidFill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67000" y="838200"/>
            <a:ext cx="3733800" cy="1070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Al-</a:t>
            </a:r>
            <a:r>
              <a:rPr lang="en-US" sz="2400" b="1" dirty="0" err="1">
                <a:solidFill>
                  <a:srgbClr val="0070C0"/>
                </a:solidFill>
                <a:ea typeface="Calibri"/>
                <a:cs typeface="Arial"/>
              </a:rPr>
              <a:t>Mustaqbal</a:t>
            </a: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 University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a typeface="Calibri"/>
                <a:cs typeface="Arial"/>
              </a:rPr>
              <a:t>College of Science</a:t>
            </a:r>
          </a:p>
        </p:txBody>
      </p:sp>
    </p:spTree>
    <p:extLst>
      <p:ext uri="{BB962C8B-B14F-4D97-AF65-F5344CB8AC3E}">
        <p14:creationId xmlns:p14="http://schemas.microsoft.com/office/powerpoint/2010/main" val="157699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1127125"/>
            <a:ext cx="6005513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0690" y="152400"/>
            <a:ext cx="5985510" cy="86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6413"/>
            <a:ext cx="6767513" cy="58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21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18" y="465884"/>
            <a:ext cx="6729413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713037"/>
            <a:ext cx="6797675" cy="39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3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573213"/>
            <a:ext cx="6729413" cy="371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411913" cy="3681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3802063"/>
            <a:ext cx="6759575" cy="305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7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" b="6575"/>
          <a:stretch/>
        </p:blipFill>
        <p:spPr bwMode="auto">
          <a:xfrm>
            <a:off x="762000" y="841471"/>
            <a:ext cx="8036794" cy="37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5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20" y="914400"/>
            <a:ext cx="7695658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4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6200"/>
            <a:ext cx="6781800" cy="578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14"/>
          <p:cNvSpPr txBox="1"/>
          <p:nvPr/>
        </p:nvSpPr>
        <p:spPr>
          <a:xfrm>
            <a:off x="2045335" y="6096000"/>
            <a:ext cx="3898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b-</a:t>
            </a:r>
            <a:r>
              <a:rPr sz="1400" spc="114" dirty="0">
                <a:latin typeface="Times New Roman"/>
                <a:cs typeface="Times New Roman"/>
              </a:rPr>
              <a:t>  </a:t>
            </a:r>
            <a:r>
              <a:rPr sz="1400" dirty="0">
                <a:latin typeface="Times New Roman"/>
                <a:cs typeface="Times New Roman"/>
              </a:rPr>
              <a:t>5.267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gm/L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K</a:t>
            </a:r>
            <a:r>
              <a:rPr sz="1350" baseline="-9259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Cr</a:t>
            </a:r>
            <a:r>
              <a:rPr sz="1350" baseline="-9259" dirty="0">
                <a:latin typeface="Times New Roman"/>
                <a:cs typeface="Times New Roman"/>
              </a:rPr>
              <a:t>2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350" baseline="-9259" dirty="0">
                <a:latin typeface="Times New Roman"/>
                <a:cs typeface="Times New Roman"/>
              </a:rPr>
              <a:t>7</a:t>
            </a:r>
            <a:r>
              <a:rPr sz="1350" spc="157" baseline="-9259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Cr</a:t>
            </a:r>
            <a:r>
              <a:rPr sz="1350" baseline="30864" dirty="0">
                <a:latin typeface="Times New Roman"/>
                <a:cs typeface="Times New Roman"/>
              </a:rPr>
              <a:t>6+</a:t>
            </a:r>
            <a:r>
              <a:rPr sz="1350" spc="157" baseline="3086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reduced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to</a:t>
            </a:r>
            <a:r>
              <a:rPr sz="1400" spc="-10" dirty="0">
                <a:latin typeface="Times New Roman"/>
                <a:cs typeface="Times New Roman"/>
              </a:rPr>
              <a:t> Cr</a:t>
            </a:r>
            <a:r>
              <a:rPr sz="1350" spc="-15" baseline="30864" dirty="0">
                <a:latin typeface="Times New Roman"/>
                <a:cs typeface="Times New Roman"/>
              </a:rPr>
              <a:t>3+</a:t>
            </a:r>
            <a:r>
              <a:rPr sz="1400" spc="-10" dirty="0">
                <a:latin typeface="Times New Roman"/>
                <a:cs typeface="Times New Roman"/>
              </a:rPr>
              <a:t>).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07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76200"/>
            <a:ext cx="679767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5562600"/>
            <a:ext cx="4465637" cy="12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4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628650"/>
            <a:ext cx="6789737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8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719138"/>
            <a:ext cx="6781800" cy="541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8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69925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2819400"/>
            <a:ext cx="6743700" cy="381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2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346325"/>
            <a:ext cx="68056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9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47</Words>
  <Application>Microsoft Office PowerPoint</Application>
  <PresentationFormat>On-screen Show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13</cp:revision>
  <dcterms:created xsi:type="dcterms:W3CDTF">2025-03-09T12:25:32Z</dcterms:created>
  <dcterms:modified xsi:type="dcterms:W3CDTF">2025-05-21T18:37:57Z</dcterms:modified>
</cp:coreProperties>
</file>