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</p:sldIdLst>
  <p:sldSz cx="9144000" cy="9144000"/>
  <p:notesSz cx="9144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558" y="1987042"/>
            <a:ext cx="6710680" cy="1720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362" y="2375654"/>
            <a:ext cx="3886200" cy="3716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1361" y="2373909"/>
            <a:ext cx="3886200" cy="390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112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49" y="1626234"/>
            <a:ext cx="7915909" cy="391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087" y="2545079"/>
              <a:ext cx="1360932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1515" y="3113532"/>
              <a:ext cx="1388363" cy="30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872" y="4296155"/>
              <a:ext cx="4206240" cy="4267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5587" y="3901440"/>
              <a:ext cx="4178808" cy="413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959" y="3989832"/>
              <a:ext cx="176784" cy="237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0527" y="3983735"/>
              <a:ext cx="121919" cy="914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75587" y="3901440"/>
              <a:ext cx="4178935" cy="414655"/>
            </a:xfrm>
            <a:custGeom>
              <a:avLst/>
              <a:gdLst/>
              <a:ahLst/>
              <a:cxnLst/>
              <a:rect l="l" t="t" r="r" b="b"/>
              <a:pathLst>
                <a:path w="4178935" h="414654">
                  <a:moveTo>
                    <a:pt x="3363341" y="6858"/>
                  </a:moveTo>
                  <a:lnTo>
                    <a:pt x="3492627" y="6858"/>
                  </a:lnTo>
                  <a:lnTo>
                    <a:pt x="3582797" y="295275"/>
                  </a:lnTo>
                  <a:lnTo>
                    <a:pt x="3671824" y="6858"/>
                  </a:lnTo>
                  <a:lnTo>
                    <a:pt x="3797427" y="6858"/>
                  </a:lnTo>
                  <a:lnTo>
                    <a:pt x="3648583" y="407670"/>
                  </a:lnTo>
                  <a:lnTo>
                    <a:pt x="3514471" y="407670"/>
                  </a:lnTo>
                  <a:lnTo>
                    <a:pt x="3363341" y="6858"/>
                  </a:lnTo>
                  <a:close/>
                </a:path>
                <a:path w="4178935" h="414654">
                  <a:moveTo>
                    <a:pt x="2604262" y="407670"/>
                  </a:moveTo>
                  <a:lnTo>
                    <a:pt x="2728357" y="407670"/>
                  </a:lnTo>
                  <a:lnTo>
                    <a:pt x="2728357" y="6870"/>
                  </a:lnTo>
                  <a:lnTo>
                    <a:pt x="2604262" y="6870"/>
                  </a:lnTo>
                  <a:lnTo>
                    <a:pt x="2604262" y="407670"/>
                  </a:lnTo>
                  <a:close/>
                </a:path>
                <a:path w="4178935" h="414654">
                  <a:moveTo>
                    <a:pt x="1305433" y="6858"/>
                  </a:moveTo>
                  <a:lnTo>
                    <a:pt x="1511681" y="6858"/>
                  </a:lnTo>
                  <a:lnTo>
                    <a:pt x="1538732" y="7493"/>
                  </a:lnTo>
                  <a:lnTo>
                    <a:pt x="1582547" y="12318"/>
                  </a:lnTo>
                  <a:lnTo>
                    <a:pt x="1626743" y="30734"/>
                  </a:lnTo>
                  <a:lnTo>
                    <a:pt x="1656461" y="67183"/>
                  </a:lnTo>
                  <a:lnTo>
                    <a:pt x="1666875" y="118110"/>
                  </a:lnTo>
                  <a:lnTo>
                    <a:pt x="1665986" y="134239"/>
                  </a:lnTo>
                  <a:lnTo>
                    <a:pt x="1652778" y="175641"/>
                  </a:lnTo>
                  <a:lnTo>
                    <a:pt x="1625345" y="206756"/>
                  </a:lnTo>
                  <a:lnTo>
                    <a:pt x="1583182" y="227457"/>
                  </a:lnTo>
                  <a:lnTo>
                    <a:pt x="1570228" y="230759"/>
                  </a:lnTo>
                  <a:lnTo>
                    <a:pt x="1580514" y="234442"/>
                  </a:lnTo>
                  <a:lnTo>
                    <a:pt x="1616075" y="259207"/>
                  </a:lnTo>
                  <a:lnTo>
                    <a:pt x="1639570" y="291592"/>
                  </a:lnTo>
                  <a:lnTo>
                    <a:pt x="1699387" y="407670"/>
                  </a:lnTo>
                  <a:lnTo>
                    <a:pt x="1559560" y="407670"/>
                  </a:lnTo>
                  <a:lnTo>
                    <a:pt x="1493393" y="285242"/>
                  </a:lnTo>
                  <a:lnTo>
                    <a:pt x="1487297" y="274320"/>
                  </a:lnTo>
                  <a:lnTo>
                    <a:pt x="1456817" y="247396"/>
                  </a:lnTo>
                  <a:lnTo>
                    <a:pt x="1440688" y="244983"/>
                  </a:lnTo>
                  <a:lnTo>
                    <a:pt x="1429766" y="244983"/>
                  </a:lnTo>
                  <a:lnTo>
                    <a:pt x="1429766" y="407670"/>
                  </a:lnTo>
                  <a:lnTo>
                    <a:pt x="1305433" y="407670"/>
                  </a:lnTo>
                  <a:lnTo>
                    <a:pt x="1305433" y="6858"/>
                  </a:lnTo>
                  <a:close/>
                </a:path>
                <a:path w="4178935" h="414654">
                  <a:moveTo>
                    <a:pt x="465200" y="6858"/>
                  </a:moveTo>
                  <a:lnTo>
                    <a:pt x="796925" y="6858"/>
                  </a:lnTo>
                  <a:lnTo>
                    <a:pt x="796925" y="92456"/>
                  </a:lnTo>
                  <a:lnTo>
                    <a:pt x="589407" y="92456"/>
                  </a:lnTo>
                  <a:lnTo>
                    <a:pt x="589407" y="156210"/>
                  </a:lnTo>
                  <a:lnTo>
                    <a:pt x="781938" y="156210"/>
                  </a:lnTo>
                  <a:lnTo>
                    <a:pt x="781938" y="237871"/>
                  </a:lnTo>
                  <a:lnTo>
                    <a:pt x="589407" y="237871"/>
                  </a:lnTo>
                  <a:lnTo>
                    <a:pt x="589407" y="316865"/>
                  </a:lnTo>
                  <a:lnTo>
                    <a:pt x="802894" y="316865"/>
                  </a:lnTo>
                  <a:lnTo>
                    <a:pt x="802894" y="407670"/>
                  </a:lnTo>
                  <a:lnTo>
                    <a:pt x="465200" y="407670"/>
                  </a:lnTo>
                  <a:lnTo>
                    <a:pt x="465200" y="6858"/>
                  </a:lnTo>
                  <a:close/>
                </a:path>
                <a:path w="4178935" h="414654">
                  <a:moveTo>
                    <a:pt x="0" y="6858"/>
                  </a:moveTo>
                  <a:lnTo>
                    <a:pt x="115570" y="6858"/>
                  </a:lnTo>
                  <a:lnTo>
                    <a:pt x="266319" y="228600"/>
                  </a:lnTo>
                  <a:lnTo>
                    <a:pt x="266319" y="6858"/>
                  </a:lnTo>
                  <a:lnTo>
                    <a:pt x="382905" y="6858"/>
                  </a:lnTo>
                  <a:lnTo>
                    <a:pt x="382905" y="407670"/>
                  </a:lnTo>
                  <a:lnTo>
                    <a:pt x="266319" y="407670"/>
                  </a:lnTo>
                  <a:lnTo>
                    <a:pt x="116331" y="187579"/>
                  </a:lnTo>
                  <a:lnTo>
                    <a:pt x="116331" y="407670"/>
                  </a:lnTo>
                  <a:lnTo>
                    <a:pt x="0" y="407670"/>
                  </a:lnTo>
                  <a:lnTo>
                    <a:pt x="0" y="6858"/>
                  </a:lnTo>
                  <a:close/>
                </a:path>
                <a:path w="4178935" h="414654">
                  <a:moveTo>
                    <a:pt x="4000754" y="0"/>
                  </a:moveTo>
                  <a:lnTo>
                    <a:pt x="4068317" y="7112"/>
                  </a:lnTo>
                  <a:lnTo>
                    <a:pt x="4117721" y="28448"/>
                  </a:lnTo>
                  <a:lnTo>
                    <a:pt x="4149852" y="65532"/>
                  </a:lnTo>
                  <a:lnTo>
                    <a:pt x="4165600" y="119380"/>
                  </a:lnTo>
                  <a:lnTo>
                    <a:pt x="4049014" y="126237"/>
                  </a:lnTo>
                  <a:lnTo>
                    <a:pt x="4046092" y="113665"/>
                  </a:lnTo>
                  <a:lnTo>
                    <a:pt x="4041902" y="102870"/>
                  </a:lnTo>
                  <a:lnTo>
                    <a:pt x="4011803" y="77724"/>
                  </a:lnTo>
                  <a:lnTo>
                    <a:pt x="3988435" y="74676"/>
                  </a:lnTo>
                  <a:lnTo>
                    <a:pt x="3978275" y="75184"/>
                  </a:lnTo>
                  <a:lnTo>
                    <a:pt x="3945001" y="97282"/>
                  </a:lnTo>
                  <a:lnTo>
                    <a:pt x="3945001" y="106045"/>
                  </a:lnTo>
                  <a:lnTo>
                    <a:pt x="3945001" y="112395"/>
                  </a:lnTo>
                  <a:lnTo>
                    <a:pt x="3980688" y="134620"/>
                  </a:lnTo>
                  <a:lnTo>
                    <a:pt x="4033266" y="146812"/>
                  </a:lnTo>
                  <a:lnTo>
                    <a:pt x="4065142" y="155575"/>
                  </a:lnTo>
                  <a:lnTo>
                    <a:pt x="4111752" y="173482"/>
                  </a:lnTo>
                  <a:lnTo>
                    <a:pt x="4153662" y="205232"/>
                  </a:lnTo>
                  <a:lnTo>
                    <a:pt x="4174744" y="245999"/>
                  </a:lnTo>
                  <a:lnTo>
                    <a:pt x="4178808" y="277241"/>
                  </a:lnTo>
                  <a:lnTo>
                    <a:pt x="4177411" y="296164"/>
                  </a:lnTo>
                  <a:lnTo>
                    <a:pt x="4157472" y="348234"/>
                  </a:lnTo>
                  <a:lnTo>
                    <a:pt x="4131945" y="376936"/>
                  </a:lnTo>
                  <a:lnTo>
                    <a:pt x="4097909" y="397764"/>
                  </a:lnTo>
                  <a:lnTo>
                    <a:pt x="4054602" y="410337"/>
                  </a:lnTo>
                  <a:lnTo>
                    <a:pt x="4001516" y="414528"/>
                  </a:lnTo>
                  <a:lnTo>
                    <a:pt x="3954399" y="412115"/>
                  </a:lnTo>
                  <a:lnTo>
                    <a:pt x="3915029" y="404749"/>
                  </a:lnTo>
                  <a:lnTo>
                    <a:pt x="3860038" y="375158"/>
                  </a:lnTo>
                  <a:lnTo>
                    <a:pt x="3829304" y="330454"/>
                  </a:lnTo>
                  <a:lnTo>
                    <a:pt x="3815588" y="275082"/>
                  </a:lnTo>
                  <a:lnTo>
                    <a:pt x="3933190" y="267716"/>
                  </a:lnTo>
                  <a:lnTo>
                    <a:pt x="3935603" y="281178"/>
                  </a:lnTo>
                  <a:lnTo>
                    <a:pt x="3939032" y="292989"/>
                  </a:lnTo>
                  <a:lnTo>
                    <a:pt x="3972052" y="329692"/>
                  </a:lnTo>
                  <a:lnTo>
                    <a:pt x="4003421" y="335661"/>
                  </a:lnTo>
                  <a:lnTo>
                    <a:pt x="4015866" y="334899"/>
                  </a:lnTo>
                  <a:lnTo>
                    <a:pt x="4050538" y="316865"/>
                  </a:lnTo>
                  <a:lnTo>
                    <a:pt x="4058666" y="294513"/>
                  </a:lnTo>
                  <a:lnTo>
                    <a:pt x="4057777" y="286893"/>
                  </a:lnTo>
                  <a:lnTo>
                    <a:pt x="4022216" y="254635"/>
                  </a:lnTo>
                  <a:lnTo>
                    <a:pt x="3981577" y="243332"/>
                  </a:lnTo>
                  <a:lnTo>
                    <a:pt x="3943731" y="233426"/>
                  </a:lnTo>
                  <a:lnTo>
                    <a:pt x="3885691" y="209042"/>
                  </a:lnTo>
                  <a:lnTo>
                    <a:pt x="3850259" y="178435"/>
                  </a:lnTo>
                  <a:lnTo>
                    <a:pt x="3832733" y="139700"/>
                  </a:lnTo>
                  <a:lnTo>
                    <a:pt x="3830574" y="117221"/>
                  </a:lnTo>
                  <a:lnTo>
                    <a:pt x="3831590" y="101981"/>
                  </a:lnTo>
                  <a:lnTo>
                    <a:pt x="3848481" y="58928"/>
                  </a:lnTo>
                  <a:lnTo>
                    <a:pt x="3885438" y="24257"/>
                  </a:lnTo>
                  <a:lnTo>
                    <a:pt x="3921760" y="8762"/>
                  </a:lnTo>
                  <a:lnTo>
                    <a:pt x="3971036" y="1016"/>
                  </a:lnTo>
                  <a:lnTo>
                    <a:pt x="4000754" y="0"/>
                  </a:lnTo>
                  <a:close/>
                </a:path>
                <a:path w="4178935" h="414654">
                  <a:moveTo>
                    <a:pt x="2981071" y="0"/>
                  </a:moveTo>
                  <a:lnTo>
                    <a:pt x="3048635" y="7112"/>
                  </a:lnTo>
                  <a:lnTo>
                    <a:pt x="3098038" y="28448"/>
                  </a:lnTo>
                  <a:lnTo>
                    <a:pt x="3130169" y="65532"/>
                  </a:lnTo>
                  <a:lnTo>
                    <a:pt x="3145916" y="119380"/>
                  </a:lnTo>
                  <a:lnTo>
                    <a:pt x="3029331" y="126237"/>
                  </a:lnTo>
                  <a:lnTo>
                    <a:pt x="3026410" y="113665"/>
                  </a:lnTo>
                  <a:lnTo>
                    <a:pt x="3022219" y="102870"/>
                  </a:lnTo>
                  <a:lnTo>
                    <a:pt x="2992120" y="77724"/>
                  </a:lnTo>
                  <a:lnTo>
                    <a:pt x="2968752" y="74676"/>
                  </a:lnTo>
                  <a:lnTo>
                    <a:pt x="2958591" y="75184"/>
                  </a:lnTo>
                  <a:lnTo>
                    <a:pt x="2925317" y="97282"/>
                  </a:lnTo>
                  <a:lnTo>
                    <a:pt x="2925317" y="106045"/>
                  </a:lnTo>
                  <a:lnTo>
                    <a:pt x="2925317" y="112395"/>
                  </a:lnTo>
                  <a:lnTo>
                    <a:pt x="2961004" y="134620"/>
                  </a:lnTo>
                  <a:lnTo>
                    <a:pt x="3013583" y="146812"/>
                  </a:lnTo>
                  <a:lnTo>
                    <a:pt x="3045460" y="155575"/>
                  </a:lnTo>
                  <a:lnTo>
                    <a:pt x="3092069" y="173482"/>
                  </a:lnTo>
                  <a:lnTo>
                    <a:pt x="3133979" y="205232"/>
                  </a:lnTo>
                  <a:lnTo>
                    <a:pt x="3155188" y="245999"/>
                  </a:lnTo>
                  <a:lnTo>
                    <a:pt x="3159125" y="277241"/>
                  </a:lnTo>
                  <a:lnTo>
                    <a:pt x="3157854" y="296164"/>
                  </a:lnTo>
                  <a:lnTo>
                    <a:pt x="3137789" y="348234"/>
                  </a:lnTo>
                  <a:lnTo>
                    <a:pt x="3112262" y="376936"/>
                  </a:lnTo>
                  <a:lnTo>
                    <a:pt x="3078226" y="397764"/>
                  </a:lnTo>
                  <a:lnTo>
                    <a:pt x="3034919" y="410337"/>
                  </a:lnTo>
                  <a:lnTo>
                    <a:pt x="2981833" y="414528"/>
                  </a:lnTo>
                  <a:lnTo>
                    <a:pt x="2934716" y="412115"/>
                  </a:lnTo>
                  <a:lnTo>
                    <a:pt x="2895346" y="404749"/>
                  </a:lnTo>
                  <a:lnTo>
                    <a:pt x="2840354" y="375158"/>
                  </a:lnTo>
                  <a:lnTo>
                    <a:pt x="2809621" y="330454"/>
                  </a:lnTo>
                  <a:lnTo>
                    <a:pt x="2795904" y="275082"/>
                  </a:lnTo>
                  <a:lnTo>
                    <a:pt x="2913507" y="267716"/>
                  </a:lnTo>
                  <a:lnTo>
                    <a:pt x="2915920" y="281178"/>
                  </a:lnTo>
                  <a:lnTo>
                    <a:pt x="2919349" y="292989"/>
                  </a:lnTo>
                  <a:lnTo>
                    <a:pt x="2952369" y="329692"/>
                  </a:lnTo>
                  <a:lnTo>
                    <a:pt x="2983738" y="335661"/>
                  </a:lnTo>
                  <a:lnTo>
                    <a:pt x="2996184" y="334899"/>
                  </a:lnTo>
                  <a:lnTo>
                    <a:pt x="3030854" y="316865"/>
                  </a:lnTo>
                  <a:lnTo>
                    <a:pt x="3038983" y="294513"/>
                  </a:lnTo>
                  <a:lnTo>
                    <a:pt x="3038094" y="286893"/>
                  </a:lnTo>
                  <a:lnTo>
                    <a:pt x="3002534" y="254635"/>
                  </a:lnTo>
                  <a:lnTo>
                    <a:pt x="2961894" y="243332"/>
                  </a:lnTo>
                  <a:lnTo>
                    <a:pt x="2924048" y="233426"/>
                  </a:lnTo>
                  <a:lnTo>
                    <a:pt x="2866009" y="209042"/>
                  </a:lnTo>
                  <a:lnTo>
                    <a:pt x="2830576" y="178435"/>
                  </a:lnTo>
                  <a:lnTo>
                    <a:pt x="2813050" y="139700"/>
                  </a:lnTo>
                  <a:lnTo>
                    <a:pt x="2810891" y="117221"/>
                  </a:lnTo>
                  <a:lnTo>
                    <a:pt x="2812034" y="101981"/>
                  </a:lnTo>
                  <a:lnTo>
                    <a:pt x="2828798" y="58928"/>
                  </a:lnTo>
                  <a:lnTo>
                    <a:pt x="2865754" y="24257"/>
                  </a:lnTo>
                  <a:lnTo>
                    <a:pt x="2902077" y="8762"/>
                  </a:lnTo>
                  <a:lnTo>
                    <a:pt x="2951353" y="1016"/>
                  </a:lnTo>
                  <a:lnTo>
                    <a:pt x="2981071" y="0"/>
                  </a:lnTo>
                  <a:close/>
                </a:path>
                <a:path w="4178935" h="414654">
                  <a:moveTo>
                    <a:pt x="2359152" y="0"/>
                  </a:moveTo>
                  <a:lnTo>
                    <a:pt x="2426716" y="7112"/>
                  </a:lnTo>
                  <a:lnTo>
                    <a:pt x="2476119" y="28448"/>
                  </a:lnTo>
                  <a:lnTo>
                    <a:pt x="2508250" y="65532"/>
                  </a:lnTo>
                  <a:lnTo>
                    <a:pt x="2523998" y="119380"/>
                  </a:lnTo>
                  <a:lnTo>
                    <a:pt x="2407412" y="126237"/>
                  </a:lnTo>
                  <a:lnTo>
                    <a:pt x="2404491" y="113665"/>
                  </a:lnTo>
                  <a:lnTo>
                    <a:pt x="2400300" y="102870"/>
                  </a:lnTo>
                  <a:lnTo>
                    <a:pt x="2370201" y="77724"/>
                  </a:lnTo>
                  <a:lnTo>
                    <a:pt x="2346833" y="74676"/>
                  </a:lnTo>
                  <a:lnTo>
                    <a:pt x="2336800" y="75184"/>
                  </a:lnTo>
                  <a:lnTo>
                    <a:pt x="2303399" y="97282"/>
                  </a:lnTo>
                  <a:lnTo>
                    <a:pt x="2303399" y="106045"/>
                  </a:lnTo>
                  <a:lnTo>
                    <a:pt x="2303399" y="112395"/>
                  </a:lnTo>
                  <a:lnTo>
                    <a:pt x="2339086" y="134620"/>
                  </a:lnTo>
                  <a:lnTo>
                    <a:pt x="2391664" y="146812"/>
                  </a:lnTo>
                  <a:lnTo>
                    <a:pt x="2423667" y="155575"/>
                  </a:lnTo>
                  <a:lnTo>
                    <a:pt x="2470150" y="173482"/>
                  </a:lnTo>
                  <a:lnTo>
                    <a:pt x="2512060" y="205232"/>
                  </a:lnTo>
                  <a:lnTo>
                    <a:pt x="2533269" y="245999"/>
                  </a:lnTo>
                  <a:lnTo>
                    <a:pt x="2537206" y="277241"/>
                  </a:lnTo>
                  <a:lnTo>
                    <a:pt x="2535936" y="296164"/>
                  </a:lnTo>
                  <a:lnTo>
                    <a:pt x="2515870" y="348234"/>
                  </a:lnTo>
                  <a:lnTo>
                    <a:pt x="2490342" y="376936"/>
                  </a:lnTo>
                  <a:lnTo>
                    <a:pt x="2456307" y="397764"/>
                  </a:lnTo>
                  <a:lnTo>
                    <a:pt x="2413127" y="410337"/>
                  </a:lnTo>
                  <a:lnTo>
                    <a:pt x="2359914" y="414528"/>
                  </a:lnTo>
                  <a:lnTo>
                    <a:pt x="2312797" y="412115"/>
                  </a:lnTo>
                  <a:lnTo>
                    <a:pt x="2273554" y="404749"/>
                  </a:lnTo>
                  <a:lnTo>
                    <a:pt x="2218436" y="375158"/>
                  </a:lnTo>
                  <a:lnTo>
                    <a:pt x="2187702" y="330454"/>
                  </a:lnTo>
                  <a:lnTo>
                    <a:pt x="2173986" y="275082"/>
                  </a:lnTo>
                  <a:lnTo>
                    <a:pt x="2291588" y="267716"/>
                  </a:lnTo>
                  <a:lnTo>
                    <a:pt x="2294128" y="281178"/>
                  </a:lnTo>
                  <a:lnTo>
                    <a:pt x="2297429" y="292989"/>
                  </a:lnTo>
                  <a:lnTo>
                    <a:pt x="2330450" y="329692"/>
                  </a:lnTo>
                  <a:lnTo>
                    <a:pt x="2361819" y="335661"/>
                  </a:lnTo>
                  <a:lnTo>
                    <a:pt x="2374391" y="334899"/>
                  </a:lnTo>
                  <a:lnTo>
                    <a:pt x="2409063" y="316865"/>
                  </a:lnTo>
                  <a:lnTo>
                    <a:pt x="2417064" y="294513"/>
                  </a:lnTo>
                  <a:lnTo>
                    <a:pt x="2416302" y="286893"/>
                  </a:lnTo>
                  <a:lnTo>
                    <a:pt x="2380741" y="254635"/>
                  </a:lnTo>
                  <a:lnTo>
                    <a:pt x="2339975" y="243332"/>
                  </a:lnTo>
                  <a:lnTo>
                    <a:pt x="2302256" y="233426"/>
                  </a:lnTo>
                  <a:lnTo>
                    <a:pt x="2244216" y="209042"/>
                  </a:lnTo>
                  <a:lnTo>
                    <a:pt x="2208657" y="178435"/>
                  </a:lnTo>
                  <a:lnTo>
                    <a:pt x="2191131" y="139700"/>
                  </a:lnTo>
                  <a:lnTo>
                    <a:pt x="2188972" y="117221"/>
                  </a:lnTo>
                  <a:lnTo>
                    <a:pt x="2190115" y="101981"/>
                  </a:lnTo>
                  <a:lnTo>
                    <a:pt x="2206879" y="58928"/>
                  </a:lnTo>
                  <a:lnTo>
                    <a:pt x="2243836" y="24257"/>
                  </a:lnTo>
                  <a:lnTo>
                    <a:pt x="2280285" y="8762"/>
                  </a:lnTo>
                  <a:lnTo>
                    <a:pt x="2329561" y="1016"/>
                  </a:lnTo>
                  <a:lnTo>
                    <a:pt x="2359152" y="0"/>
                  </a:lnTo>
                  <a:close/>
                </a:path>
                <a:path w="4178935" h="414654">
                  <a:moveTo>
                    <a:pt x="1920367" y="0"/>
                  </a:moveTo>
                  <a:lnTo>
                    <a:pt x="1967484" y="3302"/>
                  </a:lnTo>
                  <a:lnTo>
                    <a:pt x="2008886" y="13462"/>
                  </a:lnTo>
                  <a:lnTo>
                    <a:pt x="2044446" y="30226"/>
                  </a:lnTo>
                  <a:lnTo>
                    <a:pt x="2098040" y="83185"/>
                  </a:lnTo>
                  <a:lnTo>
                    <a:pt x="2114931" y="118237"/>
                  </a:lnTo>
                  <a:lnTo>
                    <a:pt x="2125091" y="158496"/>
                  </a:lnTo>
                  <a:lnTo>
                    <a:pt x="2128392" y="204216"/>
                  </a:lnTo>
                  <a:lnTo>
                    <a:pt x="2126869" y="237744"/>
                  </a:lnTo>
                  <a:lnTo>
                    <a:pt x="2115058" y="295402"/>
                  </a:lnTo>
                  <a:lnTo>
                    <a:pt x="2091689" y="340741"/>
                  </a:lnTo>
                  <a:lnTo>
                    <a:pt x="2057527" y="375666"/>
                  </a:lnTo>
                  <a:lnTo>
                    <a:pt x="2012823" y="400431"/>
                  </a:lnTo>
                  <a:lnTo>
                    <a:pt x="1957197" y="413004"/>
                  </a:lnTo>
                  <a:lnTo>
                    <a:pt x="1925320" y="414528"/>
                  </a:lnTo>
                  <a:lnTo>
                    <a:pt x="1892808" y="413131"/>
                  </a:lnTo>
                  <a:lnTo>
                    <a:pt x="1836801" y="402336"/>
                  </a:lnTo>
                  <a:lnTo>
                    <a:pt x="1791970" y="380492"/>
                  </a:lnTo>
                  <a:lnTo>
                    <a:pt x="1756029" y="346329"/>
                  </a:lnTo>
                  <a:lnTo>
                    <a:pt x="1729105" y="299720"/>
                  </a:lnTo>
                  <a:lnTo>
                    <a:pt x="1715262" y="241173"/>
                  </a:lnTo>
                  <a:lnTo>
                    <a:pt x="1713611" y="207518"/>
                  </a:lnTo>
                  <a:lnTo>
                    <a:pt x="1716913" y="161162"/>
                  </a:lnTo>
                  <a:lnTo>
                    <a:pt x="1727200" y="120268"/>
                  </a:lnTo>
                  <a:lnTo>
                    <a:pt x="1744218" y="84709"/>
                  </a:lnTo>
                  <a:lnTo>
                    <a:pt x="1768220" y="54737"/>
                  </a:lnTo>
                  <a:lnTo>
                    <a:pt x="1798193" y="30734"/>
                  </a:lnTo>
                  <a:lnTo>
                    <a:pt x="1833499" y="13589"/>
                  </a:lnTo>
                  <a:lnTo>
                    <a:pt x="1874266" y="3429"/>
                  </a:lnTo>
                  <a:lnTo>
                    <a:pt x="1920367" y="0"/>
                  </a:lnTo>
                  <a:close/>
                </a:path>
                <a:path w="4178935" h="414654">
                  <a:moveTo>
                    <a:pt x="1057402" y="0"/>
                  </a:moveTo>
                  <a:lnTo>
                    <a:pt x="1124966" y="7620"/>
                  </a:lnTo>
                  <a:lnTo>
                    <a:pt x="1176401" y="30607"/>
                  </a:lnTo>
                  <a:lnTo>
                    <a:pt x="1214120" y="69468"/>
                  </a:lnTo>
                  <a:lnTo>
                    <a:pt x="1240663" y="124587"/>
                  </a:lnTo>
                  <a:lnTo>
                    <a:pt x="1131443" y="148971"/>
                  </a:lnTo>
                  <a:lnTo>
                    <a:pt x="1128522" y="140462"/>
                  </a:lnTo>
                  <a:lnTo>
                    <a:pt x="1125601" y="133096"/>
                  </a:lnTo>
                  <a:lnTo>
                    <a:pt x="1093978" y="100330"/>
                  </a:lnTo>
                  <a:lnTo>
                    <a:pt x="1060450" y="92710"/>
                  </a:lnTo>
                  <a:lnTo>
                    <a:pt x="1040638" y="94868"/>
                  </a:lnTo>
                  <a:lnTo>
                    <a:pt x="995934" y="126492"/>
                  </a:lnTo>
                  <a:lnTo>
                    <a:pt x="980059" y="180340"/>
                  </a:lnTo>
                  <a:lnTo>
                    <a:pt x="979043" y="205486"/>
                  </a:lnTo>
                  <a:lnTo>
                    <a:pt x="980313" y="236220"/>
                  </a:lnTo>
                  <a:lnTo>
                    <a:pt x="990345" y="281813"/>
                  </a:lnTo>
                  <a:lnTo>
                    <a:pt x="1023493" y="315341"/>
                  </a:lnTo>
                  <a:lnTo>
                    <a:pt x="1056005" y="321564"/>
                  </a:lnTo>
                  <a:lnTo>
                    <a:pt x="1072769" y="320294"/>
                  </a:lnTo>
                  <a:lnTo>
                    <a:pt x="1109726" y="301625"/>
                  </a:lnTo>
                  <a:lnTo>
                    <a:pt x="1131316" y="261493"/>
                  </a:lnTo>
                  <a:lnTo>
                    <a:pt x="1136014" y="243586"/>
                  </a:lnTo>
                  <a:lnTo>
                    <a:pt x="1244473" y="276479"/>
                  </a:lnTo>
                  <a:lnTo>
                    <a:pt x="1230376" y="318262"/>
                  </a:lnTo>
                  <a:lnTo>
                    <a:pt x="1210056" y="352679"/>
                  </a:lnTo>
                  <a:lnTo>
                    <a:pt x="1168527" y="390144"/>
                  </a:lnTo>
                  <a:lnTo>
                    <a:pt x="1133220" y="405765"/>
                  </a:lnTo>
                  <a:lnTo>
                    <a:pt x="1088898" y="413512"/>
                  </a:lnTo>
                  <a:lnTo>
                    <a:pt x="1063117" y="414528"/>
                  </a:lnTo>
                  <a:lnTo>
                    <a:pt x="1032001" y="413385"/>
                  </a:lnTo>
                  <a:lnTo>
                    <a:pt x="978662" y="403860"/>
                  </a:lnTo>
                  <a:lnTo>
                    <a:pt x="936498" y="384175"/>
                  </a:lnTo>
                  <a:lnTo>
                    <a:pt x="900811" y="350774"/>
                  </a:lnTo>
                  <a:lnTo>
                    <a:pt x="871855" y="303149"/>
                  </a:lnTo>
                  <a:lnTo>
                    <a:pt x="856869" y="241808"/>
                  </a:lnTo>
                  <a:lnTo>
                    <a:pt x="855091" y="206248"/>
                  </a:lnTo>
                  <a:lnTo>
                    <a:pt x="858393" y="159385"/>
                  </a:lnTo>
                  <a:lnTo>
                    <a:pt x="868299" y="118364"/>
                  </a:lnTo>
                  <a:lnTo>
                    <a:pt x="884809" y="82931"/>
                  </a:lnTo>
                  <a:lnTo>
                    <a:pt x="937006" y="30099"/>
                  </a:lnTo>
                  <a:lnTo>
                    <a:pt x="971676" y="13335"/>
                  </a:lnTo>
                  <a:lnTo>
                    <a:pt x="1011809" y="3302"/>
                  </a:lnTo>
                  <a:lnTo>
                    <a:pt x="1057402" y="0"/>
                  </a:lnTo>
                  <a:close/>
                </a:path>
              </a:pathLst>
            </a:custGeom>
            <a:ln w="9144">
              <a:solidFill>
                <a:srgbClr val="5763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847" y="5033771"/>
              <a:ext cx="3589020" cy="4312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564" y="4634484"/>
              <a:ext cx="3561588" cy="41300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3776" y="4744211"/>
              <a:ext cx="88265" cy="144780"/>
            </a:xfrm>
            <a:custGeom>
              <a:avLst/>
              <a:gdLst/>
              <a:ahLst/>
              <a:cxnLst/>
              <a:rect l="l" t="t" r="r" b="b"/>
              <a:pathLst>
                <a:path w="88265" h="144779">
                  <a:moveTo>
                    <a:pt x="43789" y="0"/>
                  </a:moveTo>
                  <a:lnTo>
                    <a:pt x="0" y="144525"/>
                  </a:lnTo>
                  <a:lnTo>
                    <a:pt x="88049" y="144525"/>
                  </a:lnTo>
                  <a:lnTo>
                    <a:pt x="43789" y="0"/>
                  </a:lnTo>
                  <a:close/>
                </a:path>
              </a:pathLst>
            </a:custGeom>
            <a:ln w="9144">
              <a:solidFill>
                <a:srgbClr val="5763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7271" y="4722876"/>
              <a:ext cx="176783" cy="2377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3020" y="4722876"/>
              <a:ext cx="176784" cy="2377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4603" y="4718303"/>
              <a:ext cx="103631" cy="975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400" y="4718303"/>
              <a:ext cx="103631" cy="975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1564" y="4634484"/>
              <a:ext cx="3561079" cy="414655"/>
            </a:xfrm>
            <a:custGeom>
              <a:avLst/>
              <a:gdLst/>
              <a:ahLst/>
              <a:cxnLst/>
              <a:rect l="l" t="t" r="r" b="b"/>
              <a:pathLst>
                <a:path w="3561079" h="414654">
                  <a:moveTo>
                    <a:pt x="3006471" y="407670"/>
                  </a:moveTo>
                  <a:lnTo>
                    <a:pt x="3130500" y="407670"/>
                  </a:lnTo>
                  <a:lnTo>
                    <a:pt x="3130500" y="6870"/>
                  </a:lnTo>
                  <a:lnTo>
                    <a:pt x="3006471" y="6870"/>
                  </a:lnTo>
                  <a:lnTo>
                    <a:pt x="3006471" y="407670"/>
                  </a:lnTo>
                  <a:close/>
                </a:path>
                <a:path w="3561079" h="414654">
                  <a:moveTo>
                    <a:pt x="1719707" y="6858"/>
                  </a:moveTo>
                  <a:lnTo>
                    <a:pt x="2095627" y="6858"/>
                  </a:lnTo>
                  <a:lnTo>
                    <a:pt x="2095627" y="105791"/>
                  </a:lnTo>
                  <a:lnTo>
                    <a:pt x="1969516" y="105791"/>
                  </a:lnTo>
                  <a:lnTo>
                    <a:pt x="1969516" y="407670"/>
                  </a:lnTo>
                  <a:lnTo>
                    <a:pt x="1845945" y="407670"/>
                  </a:lnTo>
                  <a:lnTo>
                    <a:pt x="1845945" y="105791"/>
                  </a:lnTo>
                  <a:lnTo>
                    <a:pt x="1719707" y="105791"/>
                  </a:lnTo>
                  <a:lnTo>
                    <a:pt x="1719707" y="6858"/>
                  </a:lnTo>
                  <a:close/>
                </a:path>
                <a:path w="3561079" h="414654">
                  <a:moveTo>
                    <a:pt x="1343533" y="6858"/>
                  </a:moveTo>
                  <a:lnTo>
                    <a:pt x="1549273" y="6858"/>
                  </a:lnTo>
                  <a:lnTo>
                    <a:pt x="1580642" y="8890"/>
                  </a:lnTo>
                  <a:lnTo>
                    <a:pt x="1630934" y="24765"/>
                  </a:lnTo>
                  <a:lnTo>
                    <a:pt x="1664462" y="56515"/>
                  </a:lnTo>
                  <a:lnTo>
                    <a:pt x="1681099" y="101981"/>
                  </a:lnTo>
                  <a:lnTo>
                    <a:pt x="1683131" y="129794"/>
                  </a:lnTo>
                  <a:lnTo>
                    <a:pt x="1680845" y="158496"/>
                  </a:lnTo>
                  <a:lnTo>
                    <a:pt x="1662684" y="205994"/>
                  </a:lnTo>
                  <a:lnTo>
                    <a:pt x="1626108" y="239649"/>
                  </a:lnTo>
                  <a:lnTo>
                    <a:pt x="1570482" y="256794"/>
                  </a:lnTo>
                  <a:lnTo>
                    <a:pt x="1535557" y="258826"/>
                  </a:lnTo>
                  <a:lnTo>
                    <a:pt x="1467866" y="258826"/>
                  </a:lnTo>
                  <a:lnTo>
                    <a:pt x="1467866" y="407670"/>
                  </a:lnTo>
                  <a:lnTo>
                    <a:pt x="1343533" y="407670"/>
                  </a:lnTo>
                  <a:lnTo>
                    <a:pt x="1343533" y="6858"/>
                  </a:lnTo>
                  <a:close/>
                </a:path>
                <a:path w="3561079" h="414654">
                  <a:moveTo>
                    <a:pt x="473748" y="6858"/>
                  </a:moveTo>
                  <a:lnTo>
                    <a:pt x="679310" y="6858"/>
                  </a:lnTo>
                  <a:lnTo>
                    <a:pt x="710780" y="8890"/>
                  </a:lnTo>
                  <a:lnTo>
                    <a:pt x="761085" y="24765"/>
                  </a:lnTo>
                  <a:lnTo>
                    <a:pt x="794537" y="56515"/>
                  </a:lnTo>
                  <a:lnTo>
                    <a:pt x="811250" y="101981"/>
                  </a:lnTo>
                  <a:lnTo>
                    <a:pt x="813346" y="129794"/>
                  </a:lnTo>
                  <a:lnTo>
                    <a:pt x="811072" y="158496"/>
                  </a:lnTo>
                  <a:lnTo>
                    <a:pt x="792848" y="205994"/>
                  </a:lnTo>
                  <a:lnTo>
                    <a:pt x="756285" y="239649"/>
                  </a:lnTo>
                  <a:lnTo>
                    <a:pt x="700658" y="256794"/>
                  </a:lnTo>
                  <a:lnTo>
                    <a:pt x="665657" y="258826"/>
                  </a:lnTo>
                  <a:lnTo>
                    <a:pt x="597954" y="258826"/>
                  </a:lnTo>
                  <a:lnTo>
                    <a:pt x="597954" y="407670"/>
                  </a:lnTo>
                  <a:lnTo>
                    <a:pt x="473748" y="407670"/>
                  </a:lnTo>
                  <a:lnTo>
                    <a:pt x="473748" y="6858"/>
                  </a:lnTo>
                  <a:close/>
                </a:path>
                <a:path w="3561079" h="414654">
                  <a:moveTo>
                    <a:pt x="150406" y="6858"/>
                  </a:moveTo>
                  <a:lnTo>
                    <a:pt x="285305" y="6858"/>
                  </a:lnTo>
                  <a:lnTo>
                    <a:pt x="435698" y="407670"/>
                  </a:lnTo>
                  <a:lnTo>
                    <a:pt x="306197" y="407670"/>
                  </a:lnTo>
                  <a:lnTo>
                    <a:pt x="286169" y="341503"/>
                  </a:lnTo>
                  <a:lnTo>
                    <a:pt x="145757" y="341503"/>
                  </a:lnTo>
                  <a:lnTo>
                    <a:pt x="126263" y="407670"/>
                  </a:lnTo>
                  <a:lnTo>
                    <a:pt x="0" y="407670"/>
                  </a:lnTo>
                  <a:lnTo>
                    <a:pt x="150406" y="6858"/>
                  </a:lnTo>
                  <a:close/>
                </a:path>
                <a:path w="3561079" h="414654">
                  <a:moveTo>
                    <a:pt x="3383026" y="0"/>
                  </a:moveTo>
                  <a:lnTo>
                    <a:pt x="3450590" y="7112"/>
                  </a:lnTo>
                  <a:lnTo>
                    <a:pt x="3499993" y="28448"/>
                  </a:lnTo>
                  <a:lnTo>
                    <a:pt x="3532124" y="65532"/>
                  </a:lnTo>
                  <a:lnTo>
                    <a:pt x="3547872" y="119380"/>
                  </a:lnTo>
                  <a:lnTo>
                    <a:pt x="3431286" y="126238"/>
                  </a:lnTo>
                  <a:lnTo>
                    <a:pt x="3428365" y="113665"/>
                  </a:lnTo>
                  <a:lnTo>
                    <a:pt x="3424174" y="102870"/>
                  </a:lnTo>
                  <a:lnTo>
                    <a:pt x="3394075" y="77724"/>
                  </a:lnTo>
                  <a:lnTo>
                    <a:pt x="3370707" y="74676"/>
                  </a:lnTo>
                  <a:lnTo>
                    <a:pt x="3360547" y="75184"/>
                  </a:lnTo>
                  <a:lnTo>
                    <a:pt x="3327273" y="97282"/>
                  </a:lnTo>
                  <a:lnTo>
                    <a:pt x="3327273" y="106045"/>
                  </a:lnTo>
                  <a:lnTo>
                    <a:pt x="3327273" y="112395"/>
                  </a:lnTo>
                  <a:lnTo>
                    <a:pt x="3362960" y="134620"/>
                  </a:lnTo>
                  <a:lnTo>
                    <a:pt x="3415538" y="146812"/>
                  </a:lnTo>
                  <a:lnTo>
                    <a:pt x="3447415" y="155575"/>
                  </a:lnTo>
                  <a:lnTo>
                    <a:pt x="3494024" y="173482"/>
                  </a:lnTo>
                  <a:lnTo>
                    <a:pt x="3535807" y="205232"/>
                  </a:lnTo>
                  <a:lnTo>
                    <a:pt x="3557016" y="245999"/>
                  </a:lnTo>
                  <a:lnTo>
                    <a:pt x="3560953" y="277241"/>
                  </a:lnTo>
                  <a:lnTo>
                    <a:pt x="3559683" y="296164"/>
                  </a:lnTo>
                  <a:lnTo>
                    <a:pt x="3539744" y="348234"/>
                  </a:lnTo>
                  <a:lnTo>
                    <a:pt x="3514216" y="376936"/>
                  </a:lnTo>
                  <a:lnTo>
                    <a:pt x="3480181" y="397764"/>
                  </a:lnTo>
                  <a:lnTo>
                    <a:pt x="3436874" y="410337"/>
                  </a:lnTo>
                  <a:lnTo>
                    <a:pt x="3383788" y="414528"/>
                  </a:lnTo>
                  <a:lnTo>
                    <a:pt x="3336671" y="412115"/>
                  </a:lnTo>
                  <a:lnTo>
                    <a:pt x="3297428" y="404749"/>
                  </a:lnTo>
                  <a:lnTo>
                    <a:pt x="3242310" y="375158"/>
                  </a:lnTo>
                  <a:lnTo>
                    <a:pt x="3211576" y="330454"/>
                  </a:lnTo>
                  <a:lnTo>
                    <a:pt x="3197987" y="275082"/>
                  </a:lnTo>
                  <a:lnTo>
                    <a:pt x="3315462" y="267716"/>
                  </a:lnTo>
                  <a:lnTo>
                    <a:pt x="3318002" y="281178"/>
                  </a:lnTo>
                  <a:lnTo>
                    <a:pt x="3321304" y="292989"/>
                  </a:lnTo>
                  <a:lnTo>
                    <a:pt x="3354324" y="329692"/>
                  </a:lnTo>
                  <a:lnTo>
                    <a:pt x="3385693" y="335661"/>
                  </a:lnTo>
                  <a:lnTo>
                    <a:pt x="3398139" y="334899"/>
                  </a:lnTo>
                  <a:lnTo>
                    <a:pt x="3432810" y="316865"/>
                  </a:lnTo>
                  <a:lnTo>
                    <a:pt x="3440938" y="294513"/>
                  </a:lnTo>
                  <a:lnTo>
                    <a:pt x="3440049" y="286893"/>
                  </a:lnTo>
                  <a:lnTo>
                    <a:pt x="3404489" y="254635"/>
                  </a:lnTo>
                  <a:lnTo>
                    <a:pt x="3363849" y="243332"/>
                  </a:lnTo>
                  <a:lnTo>
                    <a:pt x="3326130" y="233426"/>
                  </a:lnTo>
                  <a:lnTo>
                    <a:pt x="3268091" y="209042"/>
                  </a:lnTo>
                  <a:lnTo>
                    <a:pt x="3232531" y="178435"/>
                  </a:lnTo>
                  <a:lnTo>
                    <a:pt x="3215132" y="139700"/>
                  </a:lnTo>
                  <a:lnTo>
                    <a:pt x="3212973" y="117221"/>
                  </a:lnTo>
                  <a:lnTo>
                    <a:pt x="3213989" y="101981"/>
                  </a:lnTo>
                  <a:lnTo>
                    <a:pt x="3230880" y="58928"/>
                  </a:lnTo>
                  <a:lnTo>
                    <a:pt x="3267710" y="24257"/>
                  </a:lnTo>
                  <a:lnTo>
                    <a:pt x="3304159" y="8763"/>
                  </a:lnTo>
                  <a:lnTo>
                    <a:pt x="3353435" y="1016"/>
                  </a:lnTo>
                  <a:lnTo>
                    <a:pt x="3383026" y="0"/>
                  </a:lnTo>
                  <a:close/>
                </a:path>
                <a:path w="3561079" h="414654">
                  <a:moveTo>
                    <a:pt x="2761488" y="0"/>
                  </a:moveTo>
                  <a:lnTo>
                    <a:pt x="2829052" y="7112"/>
                  </a:lnTo>
                  <a:lnTo>
                    <a:pt x="2878455" y="28448"/>
                  </a:lnTo>
                  <a:lnTo>
                    <a:pt x="2910586" y="65532"/>
                  </a:lnTo>
                  <a:lnTo>
                    <a:pt x="2926207" y="119380"/>
                  </a:lnTo>
                  <a:lnTo>
                    <a:pt x="2809748" y="126238"/>
                  </a:lnTo>
                  <a:lnTo>
                    <a:pt x="2806827" y="113665"/>
                  </a:lnTo>
                  <a:lnTo>
                    <a:pt x="2802636" y="102870"/>
                  </a:lnTo>
                  <a:lnTo>
                    <a:pt x="2772537" y="77724"/>
                  </a:lnTo>
                  <a:lnTo>
                    <a:pt x="2749169" y="74676"/>
                  </a:lnTo>
                  <a:lnTo>
                    <a:pt x="2739009" y="75184"/>
                  </a:lnTo>
                  <a:lnTo>
                    <a:pt x="2705735" y="97282"/>
                  </a:lnTo>
                  <a:lnTo>
                    <a:pt x="2705735" y="106045"/>
                  </a:lnTo>
                  <a:lnTo>
                    <a:pt x="2705735" y="112395"/>
                  </a:lnTo>
                  <a:lnTo>
                    <a:pt x="2741422" y="134620"/>
                  </a:lnTo>
                  <a:lnTo>
                    <a:pt x="2794000" y="146812"/>
                  </a:lnTo>
                  <a:lnTo>
                    <a:pt x="2825877" y="155575"/>
                  </a:lnTo>
                  <a:lnTo>
                    <a:pt x="2872486" y="173482"/>
                  </a:lnTo>
                  <a:lnTo>
                    <a:pt x="2914269" y="205232"/>
                  </a:lnTo>
                  <a:lnTo>
                    <a:pt x="2935478" y="245999"/>
                  </a:lnTo>
                  <a:lnTo>
                    <a:pt x="2939415" y="277241"/>
                  </a:lnTo>
                  <a:lnTo>
                    <a:pt x="2938145" y="296164"/>
                  </a:lnTo>
                  <a:lnTo>
                    <a:pt x="2918079" y="348234"/>
                  </a:lnTo>
                  <a:lnTo>
                    <a:pt x="2892552" y="376936"/>
                  </a:lnTo>
                  <a:lnTo>
                    <a:pt x="2858643" y="397764"/>
                  </a:lnTo>
                  <a:lnTo>
                    <a:pt x="2815336" y="410337"/>
                  </a:lnTo>
                  <a:lnTo>
                    <a:pt x="2762250" y="414528"/>
                  </a:lnTo>
                  <a:lnTo>
                    <a:pt x="2715133" y="412115"/>
                  </a:lnTo>
                  <a:lnTo>
                    <a:pt x="2675890" y="404749"/>
                  </a:lnTo>
                  <a:lnTo>
                    <a:pt x="2620772" y="375158"/>
                  </a:lnTo>
                  <a:lnTo>
                    <a:pt x="2590038" y="330454"/>
                  </a:lnTo>
                  <a:lnTo>
                    <a:pt x="2576449" y="275082"/>
                  </a:lnTo>
                  <a:lnTo>
                    <a:pt x="2693924" y="267716"/>
                  </a:lnTo>
                  <a:lnTo>
                    <a:pt x="2696464" y="281178"/>
                  </a:lnTo>
                  <a:lnTo>
                    <a:pt x="2699766" y="292989"/>
                  </a:lnTo>
                  <a:lnTo>
                    <a:pt x="2732786" y="329692"/>
                  </a:lnTo>
                  <a:lnTo>
                    <a:pt x="2764155" y="335661"/>
                  </a:lnTo>
                  <a:lnTo>
                    <a:pt x="2776601" y="334899"/>
                  </a:lnTo>
                  <a:lnTo>
                    <a:pt x="2811272" y="316865"/>
                  </a:lnTo>
                  <a:lnTo>
                    <a:pt x="2819400" y="294513"/>
                  </a:lnTo>
                  <a:lnTo>
                    <a:pt x="2818511" y="286893"/>
                  </a:lnTo>
                  <a:lnTo>
                    <a:pt x="2782951" y="254635"/>
                  </a:lnTo>
                  <a:lnTo>
                    <a:pt x="2742311" y="243332"/>
                  </a:lnTo>
                  <a:lnTo>
                    <a:pt x="2704592" y="233426"/>
                  </a:lnTo>
                  <a:lnTo>
                    <a:pt x="2646553" y="209042"/>
                  </a:lnTo>
                  <a:lnTo>
                    <a:pt x="2610993" y="178435"/>
                  </a:lnTo>
                  <a:lnTo>
                    <a:pt x="2593594" y="139700"/>
                  </a:lnTo>
                  <a:lnTo>
                    <a:pt x="2591308" y="117221"/>
                  </a:lnTo>
                  <a:lnTo>
                    <a:pt x="2592451" y="101981"/>
                  </a:lnTo>
                  <a:lnTo>
                    <a:pt x="2609215" y="58928"/>
                  </a:lnTo>
                  <a:lnTo>
                    <a:pt x="2646172" y="24257"/>
                  </a:lnTo>
                  <a:lnTo>
                    <a:pt x="2682621" y="8763"/>
                  </a:lnTo>
                  <a:lnTo>
                    <a:pt x="2731897" y="1016"/>
                  </a:lnTo>
                  <a:lnTo>
                    <a:pt x="2761488" y="0"/>
                  </a:lnTo>
                  <a:close/>
                </a:path>
                <a:path w="3561079" h="414654">
                  <a:moveTo>
                    <a:pt x="2322830" y="0"/>
                  </a:moveTo>
                  <a:lnTo>
                    <a:pt x="2369947" y="3302"/>
                  </a:lnTo>
                  <a:lnTo>
                    <a:pt x="2411349" y="13462"/>
                  </a:lnTo>
                  <a:lnTo>
                    <a:pt x="2446909" y="30226"/>
                  </a:lnTo>
                  <a:lnTo>
                    <a:pt x="2500503" y="83185"/>
                  </a:lnTo>
                  <a:lnTo>
                    <a:pt x="2517394" y="118237"/>
                  </a:lnTo>
                  <a:lnTo>
                    <a:pt x="2527427" y="158496"/>
                  </a:lnTo>
                  <a:lnTo>
                    <a:pt x="2530856" y="204216"/>
                  </a:lnTo>
                  <a:lnTo>
                    <a:pt x="2529332" y="237744"/>
                  </a:lnTo>
                  <a:lnTo>
                    <a:pt x="2517521" y="295402"/>
                  </a:lnTo>
                  <a:lnTo>
                    <a:pt x="2494026" y="340741"/>
                  </a:lnTo>
                  <a:lnTo>
                    <a:pt x="2459990" y="375666"/>
                  </a:lnTo>
                  <a:lnTo>
                    <a:pt x="2415286" y="400431"/>
                  </a:lnTo>
                  <a:lnTo>
                    <a:pt x="2359660" y="413004"/>
                  </a:lnTo>
                  <a:lnTo>
                    <a:pt x="2327783" y="414528"/>
                  </a:lnTo>
                  <a:lnTo>
                    <a:pt x="2295398" y="413131"/>
                  </a:lnTo>
                  <a:lnTo>
                    <a:pt x="2239391" y="402336"/>
                  </a:lnTo>
                  <a:lnTo>
                    <a:pt x="2194560" y="380492"/>
                  </a:lnTo>
                  <a:lnTo>
                    <a:pt x="2158619" y="346329"/>
                  </a:lnTo>
                  <a:lnTo>
                    <a:pt x="2131695" y="299720"/>
                  </a:lnTo>
                  <a:lnTo>
                    <a:pt x="2117852" y="241173"/>
                  </a:lnTo>
                  <a:lnTo>
                    <a:pt x="2116201" y="207518"/>
                  </a:lnTo>
                  <a:lnTo>
                    <a:pt x="2119630" y="161163"/>
                  </a:lnTo>
                  <a:lnTo>
                    <a:pt x="2129790" y="120269"/>
                  </a:lnTo>
                  <a:lnTo>
                    <a:pt x="2146935" y="84709"/>
                  </a:lnTo>
                  <a:lnTo>
                    <a:pt x="2170811" y="54737"/>
                  </a:lnTo>
                  <a:lnTo>
                    <a:pt x="2200783" y="30734"/>
                  </a:lnTo>
                  <a:lnTo>
                    <a:pt x="2236089" y="13589"/>
                  </a:lnTo>
                  <a:lnTo>
                    <a:pt x="2276856" y="3429"/>
                  </a:lnTo>
                  <a:lnTo>
                    <a:pt x="2322830" y="0"/>
                  </a:lnTo>
                  <a:close/>
                </a:path>
                <a:path w="3561079" h="414654">
                  <a:moveTo>
                    <a:pt x="1069086" y="0"/>
                  </a:moveTo>
                  <a:lnTo>
                    <a:pt x="1116202" y="3302"/>
                  </a:lnTo>
                  <a:lnTo>
                    <a:pt x="1157605" y="13462"/>
                  </a:lnTo>
                  <a:lnTo>
                    <a:pt x="1193164" y="30226"/>
                  </a:lnTo>
                  <a:lnTo>
                    <a:pt x="1246758" y="83185"/>
                  </a:lnTo>
                  <a:lnTo>
                    <a:pt x="1263650" y="118237"/>
                  </a:lnTo>
                  <a:lnTo>
                    <a:pt x="1273683" y="158496"/>
                  </a:lnTo>
                  <a:lnTo>
                    <a:pt x="1277112" y="204216"/>
                  </a:lnTo>
                  <a:lnTo>
                    <a:pt x="1275588" y="237744"/>
                  </a:lnTo>
                  <a:lnTo>
                    <a:pt x="1263777" y="295402"/>
                  </a:lnTo>
                  <a:lnTo>
                    <a:pt x="1240282" y="340741"/>
                  </a:lnTo>
                  <a:lnTo>
                    <a:pt x="1206245" y="375666"/>
                  </a:lnTo>
                  <a:lnTo>
                    <a:pt x="1161542" y="400431"/>
                  </a:lnTo>
                  <a:lnTo>
                    <a:pt x="1105916" y="413004"/>
                  </a:lnTo>
                  <a:lnTo>
                    <a:pt x="1074039" y="414528"/>
                  </a:lnTo>
                  <a:lnTo>
                    <a:pt x="1041654" y="413131"/>
                  </a:lnTo>
                  <a:lnTo>
                    <a:pt x="985647" y="402336"/>
                  </a:lnTo>
                  <a:lnTo>
                    <a:pt x="940816" y="380492"/>
                  </a:lnTo>
                  <a:lnTo>
                    <a:pt x="904849" y="346329"/>
                  </a:lnTo>
                  <a:lnTo>
                    <a:pt x="877951" y="299720"/>
                  </a:lnTo>
                  <a:lnTo>
                    <a:pt x="864158" y="241173"/>
                  </a:lnTo>
                  <a:lnTo>
                    <a:pt x="862431" y="207518"/>
                  </a:lnTo>
                  <a:lnTo>
                    <a:pt x="865847" y="161163"/>
                  </a:lnTo>
                  <a:lnTo>
                    <a:pt x="876084" y="120269"/>
                  </a:lnTo>
                  <a:lnTo>
                    <a:pt x="893140" y="84709"/>
                  </a:lnTo>
                  <a:lnTo>
                    <a:pt x="917041" y="54737"/>
                  </a:lnTo>
                  <a:lnTo>
                    <a:pt x="947026" y="30734"/>
                  </a:lnTo>
                  <a:lnTo>
                    <a:pt x="982344" y="13589"/>
                  </a:lnTo>
                  <a:lnTo>
                    <a:pt x="1023112" y="3429"/>
                  </a:lnTo>
                  <a:lnTo>
                    <a:pt x="1069086" y="0"/>
                  </a:lnTo>
                  <a:close/>
                </a:path>
              </a:pathLst>
            </a:custGeom>
            <a:ln w="9144">
              <a:solidFill>
                <a:srgbClr val="5763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1871" y="2779775"/>
              <a:ext cx="4072128" cy="40782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2"/>
            <a:ext cx="9144000" cy="6863080"/>
            <a:chOff x="0" y="-4762"/>
            <a:chExt cx="9144000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413004"/>
              <a:ext cx="4258056" cy="633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44" y="0"/>
              <a:ext cx="4174235" cy="4434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931" y="0"/>
              <a:ext cx="149351" cy="1676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0644" y="0"/>
              <a:ext cx="4175760" cy="443230"/>
            </a:xfrm>
            <a:custGeom>
              <a:avLst/>
              <a:gdLst/>
              <a:ahLst/>
              <a:cxnLst/>
              <a:rect l="l" t="t" r="r" b="b"/>
              <a:pathLst>
                <a:path w="4175760" h="443230">
                  <a:moveTo>
                    <a:pt x="3640454" y="0"/>
                  </a:moveTo>
                  <a:lnTo>
                    <a:pt x="3640074" y="12446"/>
                  </a:lnTo>
                  <a:lnTo>
                    <a:pt x="3639439" y="31242"/>
                  </a:lnTo>
                  <a:lnTo>
                    <a:pt x="3638930" y="51561"/>
                  </a:lnTo>
                  <a:lnTo>
                    <a:pt x="3638296" y="73025"/>
                  </a:lnTo>
                  <a:lnTo>
                    <a:pt x="3637533" y="95884"/>
                  </a:lnTo>
                  <a:lnTo>
                    <a:pt x="3636772" y="119888"/>
                  </a:lnTo>
                  <a:lnTo>
                    <a:pt x="3636009" y="144652"/>
                  </a:lnTo>
                  <a:lnTo>
                    <a:pt x="3635248" y="170052"/>
                  </a:lnTo>
                  <a:lnTo>
                    <a:pt x="3634485" y="196342"/>
                  </a:lnTo>
                  <a:lnTo>
                    <a:pt x="3633724" y="223011"/>
                  </a:lnTo>
                  <a:lnTo>
                    <a:pt x="3632834" y="250317"/>
                  </a:lnTo>
                  <a:lnTo>
                    <a:pt x="3632073" y="277875"/>
                  </a:lnTo>
                  <a:lnTo>
                    <a:pt x="3631183" y="305943"/>
                  </a:lnTo>
                  <a:lnTo>
                    <a:pt x="3630295" y="334772"/>
                  </a:lnTo>
                  <a:lnTo>
                    <a:pt x="3629405" y="364489"/>
                  </a:lnTo>
                  <a:lnTo>
                    <a:pt x="3628517" y="395224"/>
                  </a:lnTo>
                  <a:lnTo>
                    <a:pt x="3627501" y="426847"/>
                  </a:lnTo>
                  <a:lnTo>
                    <a:pt x="3560191" y="435101"/>
                  </a:lnTo>
                  <a:lnTo>
                    <a:pt x="3545585" y="433704"/>
                  </a:lnTo>
                  <a:lnTo>
                    <a:pt x="3546982" y="395097"/>
                  </a:lnTo>
                  <a:lnTo>
                    <a:pt x="3548379" y="358648"/>
                  </a:lnTo>
                  <a:lnTo>
                    <a:pt x="3549650" y="324230"/>
                  </a:lnTo>
                  <a:lnTo>
                    <a:pt x="3552952" y="230377"/>
                  </a:lnTo>
                  <a:lnTo>
                    <a:pt x="3554856" y="170688"/>
                  </a:lnTo>
                  <a:lnTo>
                    <a:pt x="3556254" y="112141"/>
                  </a:lnTo>
                  <a:lnTo>
                    <a:pt x="3557397" y="54355"/>
                  </a:lnTo>
                  <a:lnTo>
                    <a:pt x="3557778" y="25400"/>
                  </a:lnTo>
                  <a:lnTo>
                    <a:pt x="3557904" y="0"/>
                  </a:lnTo>
                </a:path>
                <a:path w="4175760" h="443230">
                  <a:moveTo>
                    <a:pt x="2913888" y="0"/>
                  </a:moveTo>
                  <a:lnTo>
                    <a:pt x="2913253" y="4699"/>
                  </a:lnTo>
                  <a:lnTo>
                    <a:pt x="2870961" y="3682"/>
                  </a:lnTo>
                  <a:lnTo>
                    <a:pt x="2871089" y="0"/>
                  </a:lnTo>
                </a:path>
                <a:path w="4175760" h="443230">
                  <a:moveTo>
                    <a:pt x="2699766" y="0"/>
                  </a:moveTo>
                  <a:lnTo>
                    <a:pt x="2699511" y="8763"/>
                  </a:lnTo>
                  <a:lnTo>
                    <a:pt x="2699131" y="23622"/>
                  </a:lnTo>
                  <a:lnTo>
                    <a:pt x="2698750" y="38861"/>
                  </a:lnTo>
                  <a:lnTo>
                    <a:pt x="2698369" y="54482"/>
                  </a:lnTo>
                  <a:lnTo>
                    <a:pt x="2697860" y="69723"/>
                  </a:lnTo>
                  <a:lnTo>
                    <a:pt x="2697480" y="84074"/>
                  </a:lnTo>
                  <a:lnTo>
                    <a:pt x="2697098" y="97535"/>
                  </a:lnTo>
                  <a:lnTo>
                    <a:pt x="2696591" y="109854"/>
                  </a:lnTo>
                  <a:lnTo>
                    <a:pt x="2707385" y="110363"/>
                  </a:lnTo>
                  <a:lnTo>
                    <a:pt x="2718181" y="110871"/>
                  </a:lnTo>
                  <a:lnTo>
                    <a:pt x="2728848" y="111125"/>
                  </a:lnTo>
                  <a:lnTo>
                    <a:pt x="2739390" y="111378"/>
                  </a:lnTo>
                  <a:lnTo>
                    <a:pt x="2750311" y="111632"/>
                  </a:lnTo>
                  <a:lnTo>
                    <a:pt x="2761869" y="111886"/>
                  </a:lnTo>
                  <a:lnTo>
                    <a:pt x="2774188" y="112014"/>
                  </a:lnTo>
                  <a:lnTo>
                    <a:pt x="2787142" y="112014"/>
                  </a:lnTo>
                  <a:lnTo>
                    <a:pt x="2799715" y="111886"/>
                  </a:lnTo>
                  <a:lnTo>
                    <a:pt x="2840863" y="109600"/>
                  </a:lnTo>
                  <a:lnTo>
                    <a:pt x="2874772" y="105155"/>
                  </a:lnTo>
                  <a:lnTo>
                    <a:pt x="2878073" y="114300"/>
                  </a:lnTo>
                  <a:lnTo>
                    <a:pt x="2880360" y="122174"/>
                  </a:lnTo>
                  <a:lnTo>
                    <a:pt x="2881757" y="128904"/>
                  </a:lnTo>
                  <a:lnTo>
                    <a:pt x="2882265" y="134493"/>
                  </a:lnTo>
                  <a:lnTo>
                    <a:pt x="2882265" y="141858"/>
                  </a:lnTo>
                  <a:lnTo>
                    <a:pt x="2880106" y="147827"/>
                  </a:lnTo>
                  <a:lnTo>
                    <a:pt x="2875660" y="152653"/>
                  </a:lnTo>
                  <a:lnTo>
                    <a:pt x="2871343" y="157606"/>
                  </a:lnTo>
                  <a:lnTo>
                    <a:pt x="2865882" y="161290"/>
                  </a:lnTo>
                  <a:lnTo>
                    <a:pt x="2859278" y="163702"/>
                  </a:lnTo>
                  <a:lnTo>
                    <a:pt x="2852673" y="166243"/>
                  </a:lnTo>
                  <a:lnTo>
                    <a:pt x="2810256" y="170306"/>
                  </a:lnTo>
                  <a:lnTo>
                    <a:pt x="2796921" y="170052"/>
                  </a:lnTo>
                  <a:lnTo>
                    <a:pt x="2751835" y="167385"/>
                  </a:lnTo>
                  <a:lnTo>
                    <a:pt x="2707767" y="162432"/>
                  </a:lnTo>
                  <a:lnTo>
                    <a:pt x="2695194" y="160527"/>
                  </a:lnTo>
                  <a:lnTo>
                    <a:pt x="2695067" y="163449"/>
                  </a:lnTo>
                  <a:lnTo>
                    <a:pt x="2694813" y="171576"/>
                  </a:lnTo>
                  <a:lnTo>
                    <a:pt x="2694305" y="184784"/>
                  </a:lnTo>
                  <a:lnTo>
                    <a:pt x="2693923" y="194818"/>
                  </a:lnTo>
                  <a:lnTo>
                    <a:pt x="2693543" y="205231"/>
                  </a:lnTo>
                  <a:lnTo>
                    <a:pt x="2693035" y="216153"/>
                  </a:lnTo>
                  <a:lnTo>
                    <a:pt x="2692527" y="227202"/>
                  </a:lnTo>
                  <a:lnTo>
                    <a:pt x="2689606" y="284606"/>
                  </a:lnTo>
                  <a:lnTo>
                    <a:pt x="2686939" y="329183"/>
                  </a:lnTo>
                  <a:lnTo>
                    <a:pt x="2683764" y="367919"/>
                  </a:lnTo>
                  <a:lnTo>
                    <a:pt x="2681985" y="375538"/>
                  </a:lnTo>
                  <a:lnTo>
                    <a:pt x="2695956" y="372999"/>
                  </a:lnTo>
                  <a:lnTo>
                    <a:pt x="2701797" y="372237"/>
                  </a:lnTo>
                  <a:lnTo>
                    <a:pt x="2708783" y="371601"/>
                  </a:lnTo>
                  <a:lnTo>
                    <a:pt x="2716910" y="371094"/>
                  </a:lnTo>
                  <a:lnTo>
                    <a:pt x="2728595" y="370459"/>
                  </a:lnTo>
                  <a:lnTo>
                    <a:pt x="2739263" y="369824"/>
                  </a:lnTo>
                  <a:lnTo>
                    <a:pt x="2749042" y="369442"/>
                  </a:lnTo>
                  <a:lnTo>
                    <a:pt x="2757932" y="369442"/>
                  </a:lnTo>
                  <a:lnTo>
                    <a:pt x="2769616" y="369442"/>
                  </a:lnTo>
                  <a:lnTo>
                    <a:pt x="2781046" y="369697"/>
                  </a:lnTo>
                  <a:lnTo>
                    <a:pt x="2792476" y="370204"/>
                  </a:lnTo>
                  <a:lnTo>
                    <a:pt x="2803652" y="370713"/>
                  </a:lnTo>
                  <a:lnTo>
                    <a:pt x="2814955" y="371348"/>
                  </a:lnTo>
                  <a:lnTo>
                    <a:pt x="2826385" y="371728"/>
                  </a:lnTo>
                  <a:lnTo>
                    <a:pt x="2837942" y="371983"/>
                  </a:lnTo>
                  <a:lnTo>
                    <a:pt x="2849880" y="371983"/>
                  </a:lnTo>
                  <a:lnTo>
                    <a:pt x="2858516" y="371983"/>
                  </a:lnTo>
                  <a:lnTo>
                    <a:pt x="2893314" y="347091"/>
                  </a:lnTo>
                  <a:lnTo>
                    <a:pt x="2906141" y="297433"/>
                  </a:lnTo>
                  <a:lnTo>
                    <a:pt x="2908172" y="281177"/>
                  </a:lnTo>
                  <a:lnTo>
                    <a:pt x="2949447" y="283336"/>
                  </a:lnTo>
                  <a:lnTo>
                    <a:pt x="2947416" y="328802"/>
                  </a:lnTo>
                  <a:lnTo>
                    <a:pt x="2940177" y="375538"/>
                  </a:lnTo>
                  <a:lnTo>
                    <a:pt x="2921761" y="415671"/>
                  </a:lnTo>
                  <a:lnTo>
                    <a:pt x="2885313" y="437261"/>
                  </a:lnTo>
                  <a:lnTo>
                    <a:pt x="2867152" y="439038"/>
                  </a:lnTo>
                  <a:lnTo>
                    <a:pt x="2859659" y="438912"/>
                  </a:lnTo>
                  <a:lnTo>
                    <a:pt x="2817748" y="433704"/>
                  </a:lnTo>
                  <a:lnTo>
                    <a:pt x="2800096" y="430784"/>
                  </a:lnTo>
                  <a:lnTo>
                    <a:pt x="2790952" y="429387"/>
                  </a:lnTo>
                  <a:lnTo>
                    <a:pt x="2750566" y="424561"/>
                  </a:lnTo>
                  <a:lnTo>
                    <a:pt x="2716403" y="423290"/>
                  </a:lnTo>
                  <a:lnTo>
                    <a:pt x="2705481" y="423417"/>
                  </a:lnTo>
                  <a:lnTo>
                    <a:pt x="2655951" y="427609"/>
                  </a:lnTo>
                  <a:lnTo>
                    <a:pt x="2613660" y="435355"/>
                  </a:lnTo>
                  <a:lnTo>
                    <a:pt x="2598420" y="433704"/>
                  </a:lnTo>
                  <a:lnTo>
                    <a:pt x="2603500" y="381380"/>
                  </a:lnTo>
                  <a:lnTo>
                    <a:pt x="2607564" y="328422"/>
                  </a:lnTo>
                  <a:lnTo>
                    <a:pt x="2609850" y="289432"/>
                  </a:lnTo>
                  <a:lnTo>
                    <a:pt x="2611882" y="247650"/>
                  </a:lnTo>
                  <a:lnTo>
                    <a:pt x="2613533" y="203580"/>
                  </a:lnTo>
                  <a:lnTo>
                    <a:pt x="2614930" y="157860"/>
                  </a:lnTo>
                  <a:lnTo>
                    <a:pt x="2615946" y="111886"/>
                  </a:lnTo>
                  <a:lnTo>
                    <a:pt x="2616835" y="65913"/>
                  </a:lnTo>
                  <a:lnTo>
                    <a:pt x="2617343" y="20574"/>
                  </a:lnTo>
                  <a:lnTo>
                    <a:pt x="2617470" y="0"/>
                  </a:lnTo>
                </a:path>
                <a:path w="4175760" h="443230">
                  <a:moveTo>
                    <a:pt x="4175252" y="0"/>
                  </a:moveTo>
                  <a:lnTo>
                    <a:pt x="4170172" y="40894"/>
                  </a:lnTo>
                  <a:lnTo>
                    <a:pt x="4165346" y="95376"/>
                  </a:lnTo>
                  <a:lnTo>
                    <a:pt x="4162298" y="147954"/>
                  </a:lnTo>
                  <a:lnTo>
                    <a:pt x="4160393" y="197739"/>
                  </a:lnTo>
                  <a:lnTo>
                    <a:pt x="4159123" y="240029"/>
                  </a:lnTo>
                  <a:lnTo>
                    <a:pt x="4158869" y="251459"/>
                  </a:lnTo>
                  <a:lnTo>
                    <a:pt x="4158615" y="262635"/>
                  </a:lnTo>
                  <a:lnTo>
                    <a:pt x="4158360" y="273811"/>
                  </a:lnTo>
                  <a:lnTo>
                    <a:pt x="4158106" y="284733"/>
                  </a:lnTo>
                  <a:lnTo>
                    <a:pt x="4157853" y="295655"/>
                  </a:lnTo>
                  <a:lnTo>
                    <a:pt x="4157726" y="306577"/>
                  </a:lnTo>
                  <a:lnTo>
                    <a:pt x="4157472" y="317500"/>
                  </a:lnTo>
                  <a:lnTo>
                    <a:pt x="4157345" y="328549"/>
                  </a:lnTo>
                  <a:lnTo>
                    <a:pt x="4157218" y="339217"/>
                  </a:lnTo>
                  <a:lnTo>
                    <a:pt x="4156582" y="390398"/>
                  </a:lnTo>
                  <a:lnTo>
                    <a:pt x="4156582" y="426720"/>
                  </a:lnTo>
                  <a:lnTo>
                    <a:pt x="4116831" y="431800"/>
                  </a:lnTo>
                  <a:lnTo>
                    <a:pt x="4087114" y="402336"/>
                  </a:lnTo>
                  <a:lnTo>
                    <a:pt x="4060444" y="360045"/>
                  </a:lnTo>
                  <a:lnTo>
                    <a:pt x="4052316" y="346709"/>
                  </a:lnTo>
                  <a:lnTo>
                    <a:pt x="4044188" y="333882"/>
                  </a:lnTo>
                  <a:lnTo>
                    <a:pt x="4036186" y="321309"/>
                  </a:lnTo>
                  <a:lnTo>
                    <a:pt x="4028313" y="309245"/>
                  </a:lnTo>
                  <a:lnTo>
                    <a:pt x="4020311" y="296925"/>
                  </a:lnTo>
                  <a:lnTo>
                    <a:pt x="4012183" y="284225"/>
                  </a:lnTo>
                  <a:lnTo>
                    <a:pt x="4003675" y="270764"/>
                  </a:lnTo>
                  <a:lnTo>
                    <a:pt x="3995039" y="256794"/>
                  </a:lnTo>
                  <a:lnTo>
                    <a:pt x="3986149" y="242570"/>
                  </a:lnTo>
                  <a:lnTo>
                    <a:pt x="3977258" y="228092"/>
                  </a:lnTo>
                  <a:lnTo>
                    <a:pt x="3968242" y="213486"/>
                  </a:lnTo>
                  <a:lnTo>
                    <a:pt x="3959098" y="198754"/>
                  </a:lnTo>
                  <a:lnTo>
                    <a:pt x="3949954" y="184023"/>
                  </a:lnTo>
                  <a:lnTo>
                    <a:pt x="3940936" y="169291"/>
                  </a:lnTo>
                  <a:lnTo>
                    <a:pt x="3932047" y="154558"/>
                  </a:lnTo>
                  <a:lnTo>
                    <a:pt x="3923029" y="139953"/>
                  </a:lnTo>
                  <a:lnTo>
                    <a:pt x="3914140" y="125475"/>
                  </a:lnTo>
                  <a:lnTo>
                    <a:pt x="3905377" y="111125"/>
                  </a:lnTo>
                  <a:lnTo>
                    <a:pt x="3896741" y="97027"/>
                  </a:lnTo>
                  <a:lnTo>
                    <a:pt x="3888231" y="83057"/>
                  </a:lnTo>
                  <a:lnTo>
                    <a:pt x="3879850" y="69469"/>
                  </a:lnTo>
                  <a:lnTo>
                    <a:pt x="3871849" y="56133"/>
                  </a:lnTo>
                  <a:lnTo>
                    <a:pt x="3863975" y="43306"/>
                  </a:lnTo>
                  <a:lnTo>
                    <a:pt x="3856481" y="30988"/>
                  </a:lnTo>
                  <a:lnTo>
                    <a:pt x="3849243" y="19050"/>
                  </a:lnTo>
                  <a:lnTo>
                    <a:pt x="3842257" y="7620"/>
                  </a:lnTo>
                  <a:lnTo>
                    <a:pt x="3837685" y="0"/>
                  </a:lnTo>
                </a:path>
                <a:path w="4175760" h="443230">
                  <a:moveTo>
                    <a:pt x="3826764" y="0"/>
                  </a:moveTo>
                  <a:lnTo>
                    <a:pt x="3826764" y="2540"/>
                  </a:lnTo>
                  <a:lnTo>
                    <a:pt x="3826636" y="14477"/>
                  </a:lnTo>
                  <a:lnTo>
                    <a:pt x="3826509" y="26670"/>
                  </a:lnTo>
                  <a:lnTo>
                    <a:pt x="3825367" y="77089"/>
                  </a:lnTo>
                  <a:lnTo>
                    <a:pt x="3823970" y="126238"/>
                  </a:lnTo>
                  <a:lnTo>
                    <a:pt x="3822319" y="173227"/>
                  </a:lnTo>
                  <a:lnTo>
                    <a:pt x="3820414" y="217931"/>
                  </a:lnTo>
                  <a:lnTo>
                    <a:pt x="3818381" y="260096"/>
                  </a:lnTo>
                  <a:lnTo>
                    <a:pt x="3816096" y="299084"/>
                  </a:lnTo>
                  <a:lnTo>
                    <a:pt x="3813048" y="341756"/>
                  </a:lnTo>
                  <a:lnTo>
                    <a:pt x="3808095" y="386079"/>
                  </a:lnTo>
                  <a:lnTo>
                    <a:pt x="3791966" y="425196"/>
                  </a:lnTo>
                  <a:lnTo>
                    <a:pt x="3786885" y="428371"/>
                  </a:lnTo>
                  <a:lnTo>
                    <a:pt x="3781805" y="431546"/>
                  </a:lnTo>
                  <a:lnTo>
                    <a:pt x="3776345" y="433577"/>
                  </a:lnTo>
                  <a:lnTo>
                    <a:pt x="3770249" y="434213"/>
                  </a:lnTo>
                  <a:lnTo>
                    <a:pt x="3764279" y="434975"/>
                  </a:lnTo>
                  <a:lnTo>
                    <a:pt x="3757295" y="435355"/>
                  </a:lnTo>
                  <a:lnTo>
                    <a:pt x="3749421" y="435355"/>
                  </a:lnTo>
                  <a:lnTo>
                    <a:pt x="3742817" y="435355"/>
                  </a:lnTo>
                  <a:lnTo>
                    <a:pt x="3741166" y="435355"/>
                  </a:lnTo>
                  <a:lnTo>
                    <a:pt x="3739388" y="435355"/>
                  </a:lnTo>
                  <a:lnTo>
                    <a:pt x="3737482" y="435228"/>
                  </a:lnTo>
                  <a:lnTo>
                    <a:pt x="3735451" y="435228"/>
                  </a:lnTo>
                  <a:lnTo>
                    <a:pt x="3731895" y="434975"/>
                  </a:lnTo>
                  <a:lnTo>
                    <a:pt x="3726560" y="434721"/>
                  </a:lnTo>
                  <a:lnTo>
                    <a:pt x="3716908" y="425958"/>
                  </a:lnTo>
                  <a:lnTo>
                    <a:pt x="3722116" y="410972"/>
                  </a:lnTo>
                  <a:lnTo>
                    <a:pt x="3727069" y="395986"/>
                  </a:lnTo>
                  <a:lnTo>
                    <a:pt x="3739769" y="351917"/>
                  </a:lnTo>
                  <a:lnTo>
                    <a:pt x="3749929" y="306324"/>
                  </a:lnTo>
                  <a:lnTo>
                    <a:pt x="3757929" y="256921"/>
                  </a:lnTo>
                  <a:lnTo>
                    <a:pt x="3764406" y="203580"/>
                  </a:lnTo>
                  <a:lnTo>
                    <a:pt x="3769232" y="151256"/>
                  </a:lnTo>
                  <a:lnTo>
                    <a:pt x="3772534" y="100329"/>
                  </a:lnTo>
                  <a:lnTo>
                    <a:pt x="3774694" y="51689"/>
                  </a:lnTo>
                  <a:lnTo>
                    <a:pt x="3775964" y="6857"/>
                  </a:lnTo>
                  <a:lnTo>
                    <a:pt x="3776218" y="0"/>
                  </a:lnTo>
                </a:path>
                <a:path w="4175760" h="443230">
                  <a:moveTo>
                    <a:pt x="3931793" y="0"/>
                  </a:moveTo>
                  <a:lnTo>
                    <a:pt x="3955033" y="42036"/>
                  </a:lnTo>
                  <a:lnTo>
                    <a:pt x="3969766" y="62610"/>
                  </a:lnTo>
                  <a:lnTo>
                    <a:pt x="3978021" y="74422"/>
                  </a:lnTo>
                  <a:lnTo>
                    <a:pt x="4006596" y="118364"/>
                  </a:lnTo>
                  <a:lnTo>
                    <a:pt x="4032123" y="160527"/>
                  </a:lnTo>
                  <a:lnTo>
                    <a:pt x="4039997" y="173990"/>
                  </a:lnTo>
                  <a:lnTo>
                    <a:pt x="4048379" y="188341"/>
                  </a:lnTo>
                  <a:lnTo>
                    <a:pt x="4057396" y="203707"/>
                  </a:lnTo>
                  <a:lnTo>
                    <a:pt x="4084574" y="249047"/>
                  </a:lnTo>
                  <a:lnTo>
                    <a:pt x="4102607" y="274066"/>
                  </a:lnTo>
                  <a:lnTo>
                    <a:pt x="4105402" y="279400"/>
                  </a:lnTo>
                  <a:lnTo>
                    <a:pt x="4106799" y="284988"/>
                  </a:lnTo>
                  <a:lnTo>
                    <a:pt x="4107560" y="289686"/>
                  </a:lnTo>
                  <a:lnTo>
                    <a:pt x="4107560" y="247650"/>
                  </a:lnTo>
                  <a:lnTo>
                    <a:pt x="4107688" y="234060"/>
                  </a:lnTo>
                  <a:lnTo>
                    <a:pt x="4107688" y="220599"/>
                  </a:lnTo>
                  <a:lnTo>
                    <a:pt x="4107688" y="207136"/>
                  </a:lnTo>
                  <a:lnTo>
                    <a:pt x="4107815" y="193801"/>
                  </a:lnTo>
                  <a:lnTo>
                    <a:pt x="4107942" y="167640"/>
                  </a:lnTo>
                  <a:lnTo>
                    <a:pt x="4108196" y="142875"/>
                  </a:lnTo>
                  <a:lnTo>
                    <a:pt x="4108704" y="97154"/>
                  </a:lnTo>
                  <a:lnTo>
                    <a:pt x="4109593" y="56515"/>
                  </a:lnTo>
                  <a:lnTo>
                    <a:pt x="4110990" y="3936"/>
                  </a:lnTo>
                  <a:lnTo>
                    <a:pt x="4111117" y="0"/>
                  </a:lnTo>
                </a:path>
                <a:path w="4175760" h="443230">
                  <a:moveTo>
                    <a:pt x="947293" y="0"/>
                  </a:moveTo>
                  <a:lnTo>
                    <a:pt x="944753" y="46608"/>
                  </a:lnTo>
                  <a:lnTo>
                    <a:pt x="942467" y="97154"/>
                  </a:lnTo>
                  <a:lnTo>
                    <a:pt x="940943" y="148081"/>
                  </a:lnTo>
                  <a:lnTo>
                    <a:pt x="940181" y="197103"/>
                  </a:lnTo>
                  <a:lnTo>
                    <a:pt x="939800" y="247650"/>
                  </a:lnTo>
                  <a:lnTo>
                    <a:pt x="939672" y="292100"/>
                  </a:lnTo>
                  <a:lnTo>
                    <a:pt x="939800" y="304546"/>
                  </a:lnTo>
                  <a:lnTo>
                    <a:pt x="942847" y="342900"/>
                  </a:lnTo>
                  <a:lnTo>
                    <a:pt x="959231" y="374141"/>
                  </a:lnTo>
                  <a:lnTo>
                    <a:pt x="963803" y="376809"/>
                  </a:lnTo>
                  <a:lnTo>
                    <a:pt x="969772" y="378078"/>
                  </a:lnTo>
                  <a:lnTo>
                    <a:pt x="977138" y="378078"/>
                  </a:lnTo>
                  <a:lnTo>
                    <a:pt x="983488" y="378078"/>
                  </a:lnTo>
                  <a:lnTo>
                    <a:pt x="1019683" y="359917"/>
                  </a:lnTo>
                  <a:lnTo>
                    <a:pt x="1026668" y="344043"/>
                  </a:lnTo>
                  <a:lnTo>
                    <a:pt x="1046733" y="298957"/>
                  </a:lnTo>
                  <a:lnTo>
                    <a:pt x="1072261" y="243713"/>
                  </a:lnTo>
                  <a:lnTo>
                    <a:pt x="1096518" y="193548"/>
                  </a:lnTo>
                  <a:lnTo>
                    <a:pt x="1093089" y="189610"/>
                  </a:lnTo>
                  <a:lnTo>
                    <a:pt x="1091311" y="184911"/>
                  </a:lnTo>
                  <a:lnTo>
                    <a:pt x="1091311" y="179324"/>
                  </a:lnTo>
                  <a:lnTo>
                    <a:pt x="1092454" y="170815"/>
                  </a:lnTo>
                  <a:lnTo>
                    <a:pt x="1096010" y="164719"/>
                  </a:lnTo>
                  <a:lnTo>
                    <a:pt x="1101979" y="161035"/>
                  </a:lnTo>
                  <a:lnTo>
                    <a:pt x="1110233" y="159639"/>
                  </a:lnTo>
                  <a:lnTo>
                    <a:pt x="1130427" y="117855"/>
                  </a:lnTo>
                  <a:lnTo>
                    <a:pt x="1149985" y="76707"/>
                  </a:lnTo>
                  <a:lnTo>
                    <a:pt x="1168654" y="36449"/>
                  </a:lnTo>
                  <a:lnTo>
                    <a:pt x="1185291" y="0"/>
                  </a:lnTo>
                </a:path>
                <a:path w="4175760" h="443230">
                  <a:moveTo>
                    <a:pt x="1356233" y="0"/>
                  </a:moveTo>
                  <a:lnTo>
                    <a:pt x="1364742" y="44323"/>
                  </a:lnTo>
                  <a:lnTo>
                    <a:pt x="1376299" y="103758"/>
                  </a:lnTo>
                  <a:lnTo>
                    <a:pt x="1387220" y="156082"/>
                  </a:lnTo>
                  <a:lnTo>
                    <a:pt x="1397762" y="202819"/>
                  </a:lnTo>
                  <a:lnTo>
                    <a:pt x="1407922" y="243840"/>
                  </a:lnTo>
                  <a:lnTo>
                    <a:pt x="1421638" y="291719"/>
                  </a:lnTo>
                  <a:lnTo>
                    <a:pt x="1438783" y="335533"/>
                  </a:lnTo>
                  <a:lnTo>
                    <a:pt x="1461389" y="368173"/>
                  </a:lnTo>
                  <a:lnTo>
                    <a:pt x="1484883" y="377825"/>
                  </a:lnTo>
                  <a:lnTo>
                    <a:pt x="1492250" y="377825"/>
                  </a:lnTo>
                  <a:lnTo>
                    <a:pt x="1497076" y="377825"/>
                  </a:lnTo>
                  <a:lnTo>
                    <a:pt x="1501902" y="377316"/>
                  </a:lnTo>
                  <a:lnTo>
                    <a:pt x="1506982" y="376174"/>
                  </a:lnTo>
                  <a:lnTo>
                    <a:pt x="1511427" y="375158"/>
                  </a:lnTo>
                  <a:lnTo>
                    <a:pt x="1517395" y="373888"/>
                  </a:lnTo>
                  <a:lnTo>
                    <a:pt x="1525016" y="372110"/>
                  </a:lnTo>
                  <a:lnTo>
                    <a:pt x="1534033" y="370077"/>
                  </a:lnTo>
                  <a:lnTo>
                    <a:pt x="1541018" y="393064"/>
                  </a:lnTo>
                  <a:lnTo>
                    <a:pt x="1548892" y="366649"/>
                  </a:lnTo>
                  <a:lnTo>
                    <a:pt x="1559941" y="321818"/>
                  </a:lnTo>
                  <a:lnTo>
                    <a:pt x="1568577" y="273939"/>
                  </a:lnTo>
                  <a:lnTo>
                    <a:pt x="1575562" y="221233"/>
                  </a:lnTo>
                  <a:lnTo>
                    <a:pt x="1580895" y="168528"/>
                  </a:lnTo>
                  <a:lnTo>
                    <a:pt x="1584579" y="117221"/>
                  </a:lnTo>
                  <a:lnTo>
                    <a:pt x="1587119" y="67564"/>
                  </a:lnTo>
                  <a:lnTo>
                    <a:pt x="1588770" y="21335"/>
                  </a:lnTo>
                  <a:lnTo>
                    <a:pt x="1589024" y="6857"/>
                  </a:lnTo>
                  <a:lnTo>
                    <a:pt x="1589278" y="0"/>
                  </a:lnTo>
                </a:path>
                <a:path w="4175760" h="443230">
                  <a:moveTo>
                    <a:pt x="1744853" y="0"/>
                  </a:moveTo>
                  <a:lnTo>
                    <a:pt x="1768094" y="42036"/>
                  </a:lnTo>
                  <a:lnTo>
                    <a:pt x="1782826" y="62610"/>
                  </a:lnTo>
                  <a:lnTo>
                    <a:pt x="1791081" y="74422"/>
                  </a:lnTo>
                  <a:lnTo>
                    <a:pt x="1819656" y="118364"/>
                  </a:lnTo>
                  <a:lnTo>
                    <a:pt x="1845183" y="160527"/>
                  </a:lnTo>
                  <a:lnTo>
                    <a:pt x="1853057" y="173990"/>
                  </a:lnTo>
                  <a:lnTo>
                    <a:pt x="1861439" y="188341"/>
                  </a:lnTo>
                  <a:lnTo>
                    <a:pt x="1870456" y="203707"/>
                  </a:lnTo>
                  <a:lnTo>
                    <a:pt x="1897633" y="249047"/>
                  </a:lnTo>
                  <a:lnTo>
                    <a:pt x="1915668" y="274066"/>
                  </a:lnTo>
                  <a:lnTo>
                    <a:pt x="1918462" y="279400"/>
                  </a:lnTo>
                  <a:lnTo>
                    <a:pt x="1919858" y="284988"/>
                  </a:lnTo>
                  <a:lnTo>
                    <a:pt x="1920620" y="289686"/>
                  </a:lnTo>
                  <a:lnTo>
                    <a:pt x="1920620" y="247650"/>
                  </a:lnTo>
                  <a:lnTo>
                    <a:pt x="1920748" y="234060"/>
                  </a:lnTo>
                  <a:lnTo>
                    <a:pt x="1920748" y="220599"/>
                  </a:lnTo>
                  <a:lnTo>
                    <a:pt x="1920748" y="207136"/>
                  </a:lnTo>
                  <a:lnTo>
                    <a:pt x="1920875" y="193801"/>
                  </a:lnTo>
                  <a:lnTo>
                    <a:pt x="1921002" y="167640"/>
                  </a:lnTo>
                  <a:lnTo>
                    <a:pt x="1921256" y="142875"/>
                  </a:lnTo>
                  <a:lnTo>
                    <a:pt x="1921764" y="97154"/>
                  </a:lnTo>
                  <a:lnTo>
                    <a:pt x="1922653" y="56515"/>
                  </a:lnTo>
                  <a:lnTo>
                    <a:pt x="1924050" y="3936"/>
                  </a:lnTo>
                  <a:lnTo>
                    <a:pt x="1924177" y="0"/>
                  </a:lnTo>
                </a:path>
                <a:path w="4175760" h="443230">
                  <a:moveTo>
                    <a:pt x="1988312" y="0"/>
                  </a:moveTo>
                  <a:lnTo>
                    <a:pt x="1983232" y="40894"/>
                  </a:lnTo>
                  <a:lnTo>
                    <a:pt x="1978406" y="95376"/>
                  </a:lnTo>
                  <a:lnTo>
                    <a:pt x="1975358" y="147954"/>
                  </a:lnTo>
                  <a:lnTo>
                    <a:pt x="1973453" y="197739"/>
                  </a:lnTo>
                  <a:lnTo>
                    <a:pt x="1972183" y="240029"/>
                  </a:lnTo>
                  <a:lnTo>
                    <a:pt x="1971929" y="251459"/>
                  </a:lnTo>
                  <a:lnTo>
                    <a:pt x="1971675" y="262635"/>
                  </a:lnTo>
                  <a:lnTo>
                    <a:pt x="1971420" y="273811"/>
                  </a:lnTo>
                  <a:lnTo>
                    <a:pt x="1971167" y="284733"/>
                  </a:lnTo>
                  <a:lnTo>
                    <a:pt x="1970913" y="295655"/>
                  </a:lnTo>
                  <a:lnTo>
                    <a:pt x="1970786" y="306577"/>
                  </a:lnTo>
                  <a:lnTo>
                    <a:pt x="1970532" y="317500"/>
                  </a:lnTo>
                  <a:lnTo>
                    <a:pt x="1970405" y="328549"/>
                  </a:lnTo>
                  <a:lnTo>
                    <a:pt x="1970278" y="339217"/>
                  </a:lnTo>
                  <a:lnTo>
                    <a:pt x="1969643" y="390398"/>
                  </a:lnTo>
                  <a:lnTo>
                    <a:pt x="1969643" y="426720"/>
                  </a:lnTo>
                  <a:lnTo>
                    <a:pt x="1929892" y="431800"/>
                  </a:lnTo>
                  <a:lnTo>
                    <a:pt x="1900174" y="402336"/>
                  </a:lnTo>
                  <a:lnTo>
                    <a:pt x="1873504" y="360045"/>
                  </a:lnTo>
                  <a:lnTo>
                    <a:pt x="1865376" y="346709"/>
                  </a:lnTo>
                  <a:lnTo>
                    <a:pt x="1857248" y="333882"/>
                  </a:lnTo>
                  <a:lnTo>
                    <a:pt x="1849247" y="321309"/>
                  </a:lnTo>
                  <a:lnTo>
                    <a:pt x="1841373" y="309245"/>
                  </a:lnTo>
                  <a:lnTo>
                    <a:pt x="1833372" y="296925"/>
                  </a:lnTo>
                  <a:lnTo>
                    <a:pt x="1825244" y="284225"/>
                  </a:lnTo>
                  <a:lnTo>
                    <a:pt x="1816735" y="270764"/>
                  </a:lnTo>
                  <a:lnTo>
                    <a:pt x="1808099" y="256794"/>
                  </a:lnTo>
                  <a:lnTo>
                    <a:pt x="1799208" y="242570"/>
                  </a:lnTo>
                  <a:lnTo>
                    <a:pt x="1790319" y="228092"/>
                  </a:lnTo>
                  <a:lnTo>
                    <a:pt x="1781302" y="213486"/>
                  </a:lnTo>
                  <a:lnTo>
                    <a:pt x="1772158" y="198754"/>
                  </a:lnTo>
                  <a:lnTo>
                    <a:pt x="1763014" y="184023"/>
                  </a:lnTo>
                  <a:lnTo>
                    <a:pt x="1753997" y="169291"/>
                  </a:lnTo>
                  <a:lnTo>
                    <a:pt x="1745107" y="154558"/>
                  </a:lnTo>
                  <a:lnTo>
                    <a:pt x="1736089" y="139953"/>
                  </a:lnTo>
                  <a:lnTo>
                    <a:pt x="1727200" y="125475"/>
                  </a:lnTo>
                  <a:lnTo>
                    <a:pt x="1718437" y="111125"/>
                  </a:lnTo>
                  <a:lnTo>
                    <a:pt x="1709801" y="97027"/>
                  </a:lnTo>
                  <a:lnTo>
                    <a:pt x="1701292" y="83057"/>
                  </a:lnTo>
                  <a:lnTo>
                    <a:pt x="1692910" y="69469"/>
                  </a:lnTo>
                  <a:lnTo>
                    <a:pt x="1684908" y="56133"/>
                  </a:lnTo>
                  <a:lnTo>
                    <a:pt x="1677035" y="43306"/>
                  </a:lnTo>
                  <a:lnTo>
                    <a:pt x="1669542" y="30988"/>
                  </a:lnTo>
                  <a:lnTo>
                    <a:pt x="1662303" y="19050"/>
                  </a:lnTo>
                  <a:lnTo>
                    <a:pt x="1655318" y="7620"/>
                  </a:lnTo>
                  <a:lnTo>
                    <a:pt x="1650745" y="0"/>
                  </a:lnTo>
                </a:path>
                <a:path w="4175760" h="443230">
                  <a:moveTo>
                    <a:pt x="1639824" y="0"/>
                  </a:moveTo>
                  <a:lnTo>
                    <a:pt x="1639824" y="2540"/>
                  </a:lnTo>
                  <a:lnTo>
                    <a:pt x="1639697" y="14477"/>
                  </a:lnTo>
                  <a:lnTo>
                    <a:pt x="1639570" y="26670"/>
                  </a:lnTo>
                  <a:lnTo>
                    <a:pt x="1638427" y="77089"/>
                  </a:lnTo>
                  <a:lnTo>
                    <a:pt x="1637030" y="126238"/>
                  </a:lnTo>
                  <a:lnTo>
                    <a:pt x="1635379" y="173227"/>
                  </a:lnTo>
                  <a:lnTo>
                    <a:pt x="1633474" y="217931"/>
                  </a:lnTo>
                  <a:lnTo>
                    <a:pt x="1631442" y="260096"/>
                  </a:lnTo>
                  <a:lnTo>
                    <a:pt x="1629156" y="299084"/>
                  </a:lnTo>
                  <a:lnTo>
                    <a:pt x="1626108" y="341756"/>
                  </a:lnTo>
                  <a:lnTo>
                    <a:pt x="1621155" y="386079"/>
                  </a:lnTo>
                  <a:lnTo>
                    <a:pt x="1605026" y="425196"/>
                  </a:lnTo>
                  <a:lnTo>
                    <a:pt x="1599945" y="428371"/>
                  </a:lnTo>
                  <a:lnTo>
                    <a:pt x="1594866" y="431546"/>
                  </a:lnTo>
                  <a:lnTo>
                    <a:pt x="1589405" y="433577"/>
                  </a:lnTo>
                  <a:lnTo>
                    <a:pt x="1583308" y="434213"/>
                  </a:lnTo>
                  <a:lnTo>
                    <a:pt x="1577339" y="434975"/>
                  </a:lnTo>
                  <a:lnTo>
                    <a:pt x="1570355" y="435355"/>
                  </a:lnTo>
                  <a:lnTo>
                    <a:pt x="1562481" y="435355"/>
                  </a:lnTo>
                  <a:lnTo>
                    <a:pt x="1555877" y="435355"/>
                  </a:lnTo>
                  <a:lnTo>
                    <a:pt x="1554353" y="435355"/>
                  </a:lnTo>
                  <a:lnTo>
                    <a:pt x="1552448" y="435355"/>
                  </a:lnTo>
                  <a:lnTo>
                    <a:pt x="1550543" y="435228"/>
                  </a:lnTo>
                  <a:lnTo>
                    <a:pt x="1548511" y="435228"/>
                  </a:lnTo>
                  <a:lnTo>
                    <a:pt x="1544955" y="434975"/>
                  </a:lnTo>
                  <a:lnTo>
                    <a:pt x="1539620" y="434721"/>
                  </a:lnTo>
                  <a:lnTo>
                    <a:pt x="1529969" y="425958"/>
                  </a:lnTo>
                  <a:lnTo>
                    <a:pt x="1535176" y="410337"/>
                  </a:lnTo>
                  <a:lnTo>
                    <a:pt x="1528064" y="413892"/>
                  </a:lnTo>
                  <a:lnTo>
                    <a:pt x="1483741" y="431164"/>
                  </a:lnTo>
                  <a:lnTo>
                    <a:pt x="1435735" y="438785"/>
                  </a:lnTo>
                  <a:lnTo>
                    <a:pt x="1429131" y="438530"/>
                  </a:lnTo>
                  <a:lnTo>
                    <a:pt x="1393825" y="422910"/>
                  </a:lnTo>
                  <a:lnTo>
                    <a:pt x="1368933" y="388112"/>
                  </a:lnTo>
                  <a:lnTo>
                    <a:pt x="1351153" y="344297"/>
                  </a:lnTo>
                  <a:lnTo>
                    <a:pt x="1337437" y="299084"/>
                  </a:lnTo>
                  <a:lnTo>
                    <a:pt x="1323467" y="244475"/>
                  </a:lnTo>
                  <a:lnTo>
                    <a:pt x="1314831" y="206501"/>
                  </a:lnTo>
                  <a:lnTo>
                    <a:pt x="1296289" y="206755"/>
                  </a:lnTo>
                  <a:lnTo>
                    <a:pt x="1256283" y="207772"/>
                  </a:lnTo>
                  <a:lnTo>
                    <a:pt x="1213104" y="209423"/>
                  </a:lnTo>
                  <a:lnTo>
                    <a:pt x="1170939" y="211327"/>
                  </a:lnTo>
                  <a:lnTo>
                    <a:pt x="1139698" y="234188"/>
                  </a:lnTo>
                  <a:lnTo>
                    <a:pt x="1128014" y="272160"/>
                  </a:lnTo>
                  <a:lnTo>
                    <a:pt x="1114298" y="312166"/>
                  </a:lnTo>
                  <a:lnTo>
                    <a:pt x="1107313" y="332104"/>
                  </a:lnTo>
                  <a:lnTo>
                    <a:pt x="1104138" y="341122"/>
                  </a:lnTo>
                  <a:lnTo>
                    <a:pt x="1101089" y="349884"/>
                  </a:lnTo>
                  <a:lnTo>
                    <a:pt x="1098042" y="358266"/>
                  </a:lnTo>
                  <a:lnTo>
                    <a:pt x="1095248" y="366395"/>
                  </a:lnTo>
                  <a:lnTo>
                    <a:pt x="1091438" y="376809"/>
                  </a:lnTo>
                  <a:lnTo>
                    <a:pt x="1088644" y="384048"/>
                  </a:lnTo>
                  <a:lnTo>
                    <a:pt x="1086993" y="387730"/>
                  </a:lnTo>
                  <a:lnTo>
                    <a:pt x="1085342" y="391540"/>
                  </a:lnTo>
                  <a:lnTo>
                    <a:pt x="1083437" y="396366"/>
                  </a:lnTo>
                  <a:lnTo>
                    <a:pt x="1081278" y="402209"/>
                  </a:lnTo>
                  <a:lnTo>
                    <a:pt x="1077468" y="412241"/>
                  </a:lnTo>
                  <a:lnTo>
                    <a:pt x="1046353" y="436117"/>
                  </a:lnTo>
                  <a:lnTo>
                    <a:pt x="1031113" y="436879"/>
                  </a:lnTo>
                  <a:lnTo>
                    <a:pt x="1025906" y="436879"/>
                  </a:lnTo>
                  <a:lnTo>
                    <a:pt x="1022858" y="436879"/>
                  </a:lnTo>
                  <a:lnTo>
                    <a:pt x="1019302" y="436879"/>
                  </a:lnTo>
                  <a:lnTo>
                    <a:pt x="1014984" y="436752"/>
                  </a:lnTo>
                  <a:lnTo>
                    <a:pt x="1010539" y="436625"/>
                  </a:lnTo>
                  <a:lnTo>
                    <a:pt x="1005713" y="436499"/>
                  </a:lnTo>
                  <a:lnTo>
                    <a:pt x="1000379" y="436245"/>
                  </a:lnTo>
                  <a:lnTo>
                    <a:pt x="990600" y="427354"/>
                  </a:lnTo>
                  <a:lnTo>
                    <a:pt x="991489" y="425450"/>
                  </a:lnTo>
                  <a:lnTo>
                    <a:pt x="987552" y="426847"/>
                  </a:lnTo>
                  <a:lnTo>
                    <a:pt x="947801" y="437007"/>
                  </a:lnTo>
                  <a:lnTo>
                    <a:pt x="932815" y="438785"/>
                  </a:lnTo>
                  <a:lnTo>
                    <a:pt x="924941" y="438785"/>
                  </a:lnTo>
                  <a:lnTo>
                    <a:pt x="883793" y="424052"/>
                  </a:lnTo>
                  <a:lnTo>
                    <a:pt x="864869" y="387350"/>
                  </a:lnTo>
                  <a:lnTo>
                    <a:pt x="859536" y="341375"/>
                  </a:lnTo>
                  <a:lnTo>
                    <a:pt x="859282" y="326771"/>
                  </a:lnTo>
                  <a:lnTo>
                    <a:pt x="859282" y="271652"/>
                  </a:lnTo>
                  <a:lnTo>
                    <a:pt x="859282" y="262127"/>
                  </a:lnTo>
                  <a:lnTo>
                    <a:pt x="859282" y="252856"/>
                  </a:lnTo>
                  <a:lnTo>
                    <a:pt x="859282" y="243840"/>
                  </a:lnTo>
                  <a:lnTo>
                    <a:pt x="859409" y="234950"/>
                  </a:lnTo>
                  <a:lnTo>
                    <a:pt x="859409" y="226441"/>
                  </a:lnTo>
                  <a:lnTo>
                    <a:pt x="859536" y="217931"/>
                  </a:lnTo>
                  <a:lnTo>
                    <a:pt x="859663" y="209550"/>
                  </a:lnTo>
                  <a:lnTo>
                    <a:pt x="859790" y="201422"/>
                  </a:lnTo>
                  <a:lnTo>
                    <a:pt x="859917" y="193294"/>
                  </a:lnTo>
                  <a:lnTo>
                    <a:pt x="860044" y="185166"/>
                  </a:lnTo>
                  <a:lnTo>
                    <a:pt x="860171" y="177292"/>
                  </a:lnTo>
                  <a:lnTo>
                    <a:pt x="860297" y="169545"/>
                  </a:lnTo>
                  <a:lnTo>
                    <a:pt x="860425" y="159130"/>
                  </a:lnTo>
                  <a:lnTo>
                    <a:pt x="860679" y="152526"/>
                  </a:lnTo>
                  <a:lnTo>
                    <a:pt x="860933" y="149605"/>
                  </a:lnTo>
                  <a:lnTo>
                    <a:pt x="848741" y="149605"/>
                  </a:lnTo>
                  <a:lnTo>
                    <a:pt x="835533" y="149605"/>
                  </a:lnTo>
                  <a:lnTo>
                    <a:pt x="821436" y="149732"/>
                  </a:lnTo>
                  <a:lnTo>
                    <a:pt x="806196" y="149859"/>
                  </a:lnTo>
                  <a:lnTo>
                    <a:pt x="790447" y="149986"/>
                  </a:lnTo>
                  <a:lnTo>
                    <a:pt x="743458" y="150749"/>
                  </a:lnTo>
                  <a:lnTo>
                    <a:pt x="695960" y="152146"/>
                  </a:lnTo>
                  <a:lnTo>
                    <a:pt x="679958" y="152780"/>
                  </a:lnTo>
                  <a:lnTo>
                    <a:pt x="664222" y="153289"/>
                  </a:lnTo>
                  <a:lnTo>
                    <a:pt x="649198" y="153924"/>
                  </a:lnTo>
                  <a:lnTo>
                    <a:pt x="634898" y="154558"/>
                  </a:lnTo>
                  <a:lnTo>
                    <a:pt x="621309" y="155194"/>
                  </a:lnTo>
                  <a:lnTo>
                    <a:pt x="613054" y="426847"/>
                  </a:lnTo>
                  <a:lnTo>
                    <a:pt x="545731" y="435101"/>
                  </a:lnTo>
                  <a:lnTo>
                    <a:pt x="531101" y="433704"/>
                  </a:lnTo>
                  <a:lnTo>
                    <a:pt x="532523" y="395097"/>
                  </a:lnTo>
                  <a:lnTo>
                    <a:pt x="533869" y="358521"/>
                  </a:lnTo>
                  <a:lnTo>
                    <a:pt x="536333" y="291465"/>
                  </a:lnTo>
                  <a:lnTo>
                    <a:pt x="539457" y="199135"/>
                  </a:lnTo>
                  <a:lnTo>
                    <a:pt x="541147" y="139953"/>
                  </a:lnTo>
                  <a:lnTo>
                    <a:pt x="542417" y="81660"/>
                  </a:lnTo>
                  <a:lnTo>
                    <a:pt x="543267" y="23875"/>
                  </a:lnTo>
                  <a:lnTo>
                    <a:pt x="543483" y="0"/>
                  </a:lnTo>
                </a:path>
                <a:path w="4175760" h="443230">
                  <a:moveTo>
                    <a:pt x="625881" y="0"/>
                  </a:moveTo>
                  <a:lnTo>
                    <a:pt x="625830" y="1650"/>
                  </a:lnTo>
                  <a:lnTo>
                    <a:pt x="625424" y="14731"/>
                  </a:lnTo>
                  <a:lnTo>
                    <a:pt x="624979" y="28701"/>
                  </a:lnTo>
                  <a:lnTo>
                    <a:pt x="624509" y="43815"/>
                  </a:lnTo>
                  <a:lnTo>
                    <a:pt x="624027" y="59054"/>
                  </a:lnTo>
                  <a:lnTo>
                    <a:pt x="623569" y="74041"/>
                  </a:lnTo>
                  <a:lnTo>
                    <a:pt x="623125" y="88773"/>
                  </a:lnTo>
                  <a:lnTo>
                    <a:pt x="622719" y="103250"/>
                  </a:lnTo>
                  <a:lnTo>
                    <a:pt x="635292" y="102870"/>
                  </a:lnTo>
                  <a:lnTo>
                    <a:pt x="648931" y="102361"/>
                  </a:lnTo>
                  <a:lnTo>
                    <a:pt x="663625" y="101980"/>
                  </a:lnTo>
                  <a:lnTo>
                    <a:pt x="679386" y="101600"/>
                  </a:lnTo>
                  <a:lnTo>
                    <a:pt x="695579" y="101219"/>
                  </a:lnTo>
                  <a:lnTo>
                    <a:pt x="743331" y="100075"/>
                  </a:lnTo>
                  <a:lnTo>
                    <a:pt x="793496" y="99314"/>
                  </a:lnTo>
                  <a:lnTo>
                    <a:pt x="842772" y="98551"/>
                  </a:lnTo>
                  <a:lnTo>
                    <a:pt x="862203" y="98425"/>
                  </a:lnTo>
                  <a:lnTo>
                    <a:pt x="862457" y="89916"/>
                  </a:lnTo>
                  <a:lnTo>
                    <a:pt x="862838" y="80264"/>
                  </a:lnTo>
                  <a:lnTo>
                    <a:pt x="863092" y="69596"/>
                  </a:lnTo>
                  <a:lnTo>
                    <a:pt x="863472" y="58039"/>
                  </a:lnTo>
                  <a:lnTo>
                    <a:pt x="863981" y="45593"/>
                  </a:lnTo>
                  <a:lnTo>
                    <a:pt x="864489" y="32766"/>
                  </a:lnTo>
                  <a:lnTo>
                    <a:pt x="864997" y="19557"/>
                  </a:lnTo>
                  <a:lnTo>
                    <a:pt x="865632" y="5842"/>
                  </a:lnTo>
                  <a:lnTo>
                    <a:pt x="865886" y="0"/>
                  </a:lnTo>
                </a:path>
                <a:path w="4175760" h="443230">
                  <a:moveTo>
                    <a:pt x="3281933" y="0"/>
                  </a:moveTo>
                  <a:lnTo>
                    <a:pt x="3281679" y="4445"/>
                  </a:lnTo>
                  <a:lnTo>
                    <a:pt x="3237484" y="2794"/>
                  </a:lnTo>
                  <a:lnTo>
                    <a:pt x="3237610" y="0"/>
                  </a:lnTo>
                </a:path>
                <a:path w="4175760" h="443230">
                  <a:moveTo>
                    <a:pt x="3055873" y="0"/>
                  </a:moveTo>
                  <a:lnTo>
                    <a:pt x="3073400" y="37210"/>
                  </a:lnTo>
                  <a:lnTo>
                    <a:pt x="3103880" y="65531"/>
                  </a:lnTo>
                  <a:lnTo>
                    <a:pt x="3137408" y="86359"/>
                  </a:lnTo>
                  <a:lnTo>
                    <a:pt x="3153029" y="94996"/>
                  </a:lnTo>
                  <a:lnTo>
                    <a:pt x="3161792" y="99822"/>
                  </a:lnTo>
                  <a:lnTo>
                    <a:pt x="3171317" y="104901"/>
                  </a:lnTo>
                  <a:lnTo>
                    <a:pt x="3177159" y="107950"/>
                  </a:lnTo>
                  <a:lnTo>
                    <a:pt x="3183382" y="111378"/>
                  </a:lnTo>
                  <a:lnTo>
                    <a:pt x="3220211" y="132969"/>
                  </a:lnTo>
                  <a:lnTo>
                    <a:pt x="3254502" y="159766"/>
                  </a:lnTo>
                  <a:lnTo>
                    <a:pt x="3280536" y="193928"/>
                  </a:lnTo>
                  <a:lnTo>
                    <a:pt x="3294888" y="237998"/>
                  </a:lnTo>
                  <a:lnTo>
                    <a:pt x="3296284" y="258445"/>
                  </a:lnTo>
                  <a:lnTo>
                    <a:pt x="3295650" y="275463"/>
                  </a:lnTo>
                  <a:lnTo>
                    <a:pt x="3286505" y="320928"/>
                  </a:lnTo>
                  <a:lnTo>
                    <a:pt x="3268218" y="358139"/>
                  </a:lnTo>
                  <a:lnTo>
                    <a:pt x="3242818" y="387603"/>
                  </a:lnTo>
                  <a:lnTo>
                    <a:pt x="3201923" y="415416"/>
                  </a:lnTo>
                  <a:lnTo>
                    <a:pt x="3156966" y="432688"/>
                  </a:lnTo>
                  <a:lnTo>
                    <a:pt x="3113913" y="440054"/>
                  </a:lnTo>
                  <a:lnTo>
                    <a:pt x="3093593" y="440944"/>
                  </a:lnTo>
                  <a:lnTo>
                    <a:pt x="3081020" y="440689"/>
                  </a:lnTo>
                  <a:lnTo>
                    <a:pt x="3036061" y="435863"/>
                  </a:lnTo>
                  <a:lnTo>
                    <a:pt x="2991993" y="422021"/>
                  </a:lnTo>
                  <a:lnTo>
                    <a:pt x="2966973" y="400685"/>
                  </a:lnTo>
                  <a:lnTo>
                    <a:pt x="2966973" y="392429"/>
                  </a:lnTo>
                  <a:lnTo>
                    <a:pt x="2967990" y="345313"/>
                  </a:lnTo>
                  <a:lnTo>
                    <a:pt x="2970784" y="287781"/>
                  </a:lnTo>
                  <a:lnTo>
                    <a:pt x="3016504" y="265556"/>
                  </a:lnTo>
                  <a:lnTo>
                    <a:pt x="3015360" y="285369"/>
                  </a:lnTo>
                  <a:lnTo>
                    <a:pt x="3015360" y="287400"/>
                  </a:lnTo>
                  <a:lnTo>
                    <a:pt x="3015234" y="291083"/>
                  </a:lnTo>
                  <a:lnTo>
                    <a:pt x="3015234" y="296672"/>
                  </a:lnTo>
                  <a:lnTo>
                    <a:pt x="3021838" y="340232"/>
                  </a:lnTo>
                  <a:lnTo>
                    <a:pt x="3046730" y="372872"/>
                  </a:lnTo>
                  <a:lnTo>
                    <a:pt x="3088640" y="387096"/>
                  </a:lnTo>
                  <a:lnTo>
                    <a:pt x="3110230" y="388238"/>
                  </a:lnTo>
                  <a:lnTo>
                    <a:pt x="3121279" y="387858"/>
                  </a:lnTo>
                  <a:lnTo>
                    <a:pt x="3162300" y="378713"/>
                  </a:lnTo>
                  <a:lnTo>
                    <a:pt x="3194304" y="357632"/>
                  </a:lnTo>
                  <a:lnTo>
                    <a:pt x="3214751" y="324739"/>
                  </a:lnTo>
                  <a:lnTo>
                    <a:pt x="3219704" y="292480"/>
                  </a:lnTo>
                  <a:lnTo>
                    <a:pt x="3219450" y="285242"/>
                  </a:lnTo>
                  <a:lnTo>
                    <a:pt x="3207893" y="248157"/>
                  </a:lnTo>
                  <a:lnTo>
                    <a:pt x="3182239" y="218821"/>
                  </a:lnTo>
                  <a:lnTo>
                    <a:pt x="3146933" y="193675"/>
                  </a:lnTo>
                  <a:lnTo>
                    <a:pt x="3110103" y="173990"/>
                  </a:lnTo>
                  <a:lnTo>
                    <a:pt x="3103245" y="170179"/>
                  </a:lnTo>
                  <a:lnTo>
                    <a:pt x="3064383" y="147574"/>
                  </a:lnTo>
                  <a:lnTo>
                    <a:pt x="3028822" y="120903"/>
                  </a:lnTo>
                  <a:lnTo>
                    <a:pt x="3000247" y="87249"/>
                  </a:lnTo>
                  <a:lnTo>
                    <a:pt x="2983357" y="44576"/>
                  </a:lnTo>
                  <a:lnTo>
                    <a:pt x="2980309" y="13334"/>
                  </a:lnTo>
                  <a:lnTo>
                    <a:pt x="2980690" y="0"/>
                  </a:lnTo>
                </a:path>
                <a:path w="4175760" h="443230">
                  <a:moveTo>
                    <a:pt x="2510409" y="0"/>
                  </a:moveTo>
                  <a:lnTo>
                    <a:pt x="2509393" y="19303"/>
                  </a:lnTo>
                  <a:lnTo>
                    <a:pt x="2468626" y="18542"/>
                  </a:lnTo>
                  <a:lnTo>
                    <a:pt x="2468753" y="9017"/>
                  </a:lnTo>
                  <a:lnTo>
                    <a:pt x="2468880" y="3301"/>
                  </a:lnTo>
                  <a:lnTo>
                    <a:pt x="2469007" y="1397"/>
                  </a:lnTo>
                  <a:lnTo>
                    <a:pt x="2469007" y="0"/>
                  </a:lnTo>
                </a:path>
                <a:path w="4175760" h="443230">
                  <a:moveTo>
                    <a:pt x="2176272" y="0"/>
                  </a:moveTo>
                  <a:lnTo>
                    <a:pt x="2159762" y="47498"/>
                  </a:lnTo>
                  <a:lnTo>
                    <a:pt x="2151380" y="93725"/>
                  </a:lnTo>
                  <a:lnTo>
                    <a:pt x="2148586" y="141604"/>
                  </a:lnTo>
                  <a:lnTo>
                    <a:pt x="2149094" y="163575"/>
                  </a:lnTo>
                  <a:lnTo>
                    <a:pt x="2152650" y="203834"/>
                  </a:lnTo>
                  <a:lnTo>
                    <a:pt x="2164588" y="255650"/>
                  </a:lnTo>
                  <a:lnTo>
                    <a:pt x="2183003" y="298450"/>
                  </a:lnTo>
                  <a:lnTo>
                    <a:pt x="2207006" y="332231"/>
                  </a:lnTo>
                  <a:lnTo>
                    <a:pt x="2235708" y="357759"/>
                  </a:lnTo>
                  <a:lnTo>
                    <a:pt x="2280285" y="379984"/>
                  </a:lnTo>
                  <a:lnTo>
                    <a:pt x="2330196" y="389127"/>
                  </a:lnTo>
                  <a:lnTo>
                    <a:pt x="2343277" y="389509"/>
                  </a:lnTo>
                  <a:lnTo>
                    <a:pt x="2353437" y="389382"/>
                  </a:lnTo>
                  <a:lnTo>
                    <a:pt x="2393950" y="382650"/>
                  </a:lnTo>
                  <a:lnTo>
                    <a:pt x="2415540" y="350774"/>
                  </a:lnTo>
                  <a:lnTo>
                    <a:pt x="2417572" y="310515"/>
                  </a:lnTo>
                  <a:lnTo>
                    <a:pt x="2417699" y="293750"/>
                  </a:lnTo>
                  <a:lnTo>
                    <a:pt x="2417699" y="271906"/>
                  </a:lnTo>
                  <a:lnTo>
                    <a:pt x="2417699" y="261111"/>
                  </a:lnTo>
                  <a:lnTo>
                    <a:pt x="2417064" y="253110"/>
                  </a:lnTo>
                  <a:lnTo>
                    <a:pt x="2415667" y="247776"/>
                  </a:lnTo>
                  <a:lnTo>
                    <a:pt x="2414397" y="242443"/>
                  </a:lnTo>
                  <a:lnTo>
                    <a:pt x="2412365" y="238759"/>
                  </a:lnTo>
                  <a:lnTo>
                    <a:pt x="2409571" y="236727"/>
                  </a:lnTo>
                  <a:lnTo>
                    <a:pt x="2406777" y="234569"/>
                  </a:lnTo>
                  <a:lnTo>
                    <a:pt x="2366899" y="231648"/>
                  </a:lnTo>
                  <a:lnTo>
                    <a:pt x="2354961" y="231648"/>
                  </a:lnTo>
                  <a:lnTo>
                    <a:pt x="2352929" y="231648"/>
                  </a:lnTo>
                  <a:lnTo>
                    <a:pt x="2350516" y="231775"/>
                  </a:lnTo>
                  <a:lnTo>
                    <a:pt x="2347722" y="231775"/>
                  </a:lnTo>
                  <a:lnTo>
                    <a:pt x="2345055" y="231901"/>
                  </a:lnTo>
                  <a:lnTo>
                    <a:pt x="2338451" y="231901"/>
                  </a:lnTo>
                  <a:lnTo>
                    <a:pt x="2327910" y="231901"/>
                  </a:lnTo>
                  <a:lnTo>
                    <a:pt x="2325497" y="187832"/>
                  </a:lnTo>
                  <a:lnTo>
                    <a:pt x="2333625" y="188214"/>
                  </a:lnTo>
                  <a:lnTo>
                    <a:pt x="2339086" y="188341"/>
                  </a:lnTo>
                  <a:lnTo>
                    <a:pt x="2341880" y="188341"/>
                  </a:lnTo>
                  <a:lnTo>
                    <a:pt x="2344547" y="188341"/>
                  </a:lnTo>
                  <a:lnTo>
                    <a:pt x="2346706" y="188341"/>
                  </a:lnTo>
                  <a:lnTo>
                    <a:pt x="2348357" y="188341"/>
                  </a:lnTo>
                  <a:lnTo>
                    <a:pt x="2358771" y="188341"/>
                  </a:lnTo>
                  <a:lnTo>
                    <a:pt x="2371090" y="188341"/>
                  </a:lnTo>
                  <a:lnTo>
                    <a:pt x="2410968" y="187959"/>
                  </a:lnTo>
                  <a:lnTo>
                    <a:pt x="2453513" y="186944"/>
                  </a:lnTo>
                  <a:lnTo>
                    <a:pt x="2461133" y="186817"/>
                  </a:lnTo>
                  <a:lnTo>
                    <a:pt x="2465959" y="186690"/>
                  </a:lnTo>
                  <a:lnTo>
                    <a:pt x="2467991" y="186690"/>
                  </a:lnTo>
                  <a:lnTo>
                    <a:pt x="2500630" y="208533"/>
                  </a:lnTo>
                  <a:lnTo>
                    <a:pt x="2502789" y="225678"/>
                  </a:lnTo>
                  <a:lnTo>
                    <a:pt x="2502789" y="229997"/>
                  </a:lnTo>
                  <a:lnTo>
                    <a:pt x="2502535" y="237871"/>
                  </a:lnTo>
                  <a:lnTo>
                    <a:pt x="2502154" y="249174"/>
                  </a:lnTo>
                  <a:lnTo>
                    <a:pt x="2501773" y="257809"/>
                  </a:lnTo>
                  <a:lnTo>
                    <a:pt x="2501392" y="266700"/>
                  </a:lnTo>
                  <a:lnTo>
                    <a:pt x="2499487" y="314325"/>
                  </a:lnTo>
                  <a:lnTo>
                    <a:pt x="2498979" y="324866"/>
                  </a:lnTo>
                  <a:lnTo>
                    <a:pt x="2498471" y="335533"/>
                  </a:lnTo>
                  <a:lnTo>
                    <a:pt x="2498090" y="346455"/>
                  </a:lnTo>
                  <a:lnTo>
                    <a:pt x="2497709" y="357377"/>
                  </a:lnTo>
                  <a:lnTo>
                    <a:pt x="2491486" y="398017"/>
                  </a:lnTo>
                  <a:lnTo>
                    <a:pt x="2483231" y="407797"/>
                  </a:lnTo>
                  <a:lnTo>
                    <a:pt x="2479929" y="410463"/>
                  </a:lnTo>
                  <a:lnTo>
                    <a:pt x="2475865" y="412876"/>
                  </a:lnTo>
                  <a:lnTo>
                    <a:pt x="2471039" y="415163"/>
                  </a:lnTo>
                  <a:lnTo>
                    <a:pt x="2465832" y="417829"/>
                  </a:lnTo>
                  <a:lnTo>
                    <a:pt x="2427224" y="430022"/>
                  </a:lnTo>
                  <a:lnTo>
                    <a:pt x="2380361" y="438276"/>
                  </a:lnTo>
                  <a:lnTo>
                    <a:pt x="2336419" y="440816"/>
                  </a:lnTo>
                  <a:lnTo>
                    <a:pt x="2320544" y="440436"/>
                  </a:lnTo>
                  <a:lnTo>
                    <a:pt x="2272411" y="435610"/>
                  </a:lnTo>
                  <a:lnTo>
                    <a:pt x="2225167" y="423672"/>
                  </a:lnTo>
                  <a:lnTo>
                    <a:pt x="2179828" y="403225"/>
                  </a:lnTo>
                  <a:lnTo>
                    <a:pt x="2137918" y="372872"/>
                  </a:lnTo>
                  <a:lnTo>
                    <a:pt x="2102993" y="331597"/>
                  </a:lnTo>
                  <a:lnTo>
                    <a:pt x="2084705" y="297560"/>
                  </a:lnTo>
                  <a:lnTo>
                    <a:pt x="2070735" y="258191"/>
                  </a:lnTo>
                  <a:lnTo>
                    <a:pt x="2061845" y="212851"/>
                  </a:lnTo>
                  <a:lnTo>
                    <a:pt x="2058924" y="161035"/>
                  </a:lnTo>
                  <a:lnTo>
                    <a:pt x="2059432" y="141477"/>
                  </a:lnTo>
                  <a:lnTo>
                    <a:pt x="2063495" y="102361"/>
                  </a:lnTo>
                  <a:lnTo>
                    <a:pt x="2071624" y="63373"/>
                  </a:lnTo>
                  <a:lnTo>
                    <a:pt x="2083816" y="25907"/>
                  </a:lnTo>
                  <a:lnTo>
                    <a:pt x="2091436" y="7747"/>
                  </a:lnTo>
                  <a:lnTo>
                    <a:pt x="2095245" y="0"/>
                  </a:lnTo>
                </a:path>
                <a:path w="4175760" h="443230">
                  <a:moveTo>
                    <a:pt x="440359" y="0"/>
                  </a:moveTo>
                  <a:lnTo>
                    <a:pt x="439318" y="20574"/>
                  </a:lnTo>
                  <a:lnTo>
                    <a:pt x="398462" y="19430"/>
                  </a:lnTo>
                  <a:lnTo>
                    <a:pt x="398653" y="9905"/>
                  </a:lnTo>
                  <a:lnTo>
                    <a:pt x="398780" y="4318"/>
                  </a:lnTo>
                  <a:lnTo>
                    <a:pt x="398843" y="2540"/>
                  </a:lnTo>
                  <a:lnTo>
                    <a:pt x="398919" y="761"/>
                  </a:lnTo>
                  <a:lnTo>
                    <a:pt x="398932" y="0"/>
                  </a:lnTo>
                </a:path>
                <a:path w="4175760" h="443230">
                  <a:moveTo>
                    <a:pt x="115100" y="0"/>
                  </a:moveTo>
                  <a:lnTo>
                    <a:pt x="100558" y="43815"/>
                  </a:lnTo>
                  <a:lnTo>
                    <a:pt x="92392" y="89026"/>
                  </a:lnTo>
                  <a:lnTo>
                    <a:pt x="89687" y="136017"/>
                  </a:lnTo>
                  <a:lnTo>
                    <a:pt x="90068" y="154685"/>
                  </a:lnTo>
                  <a:lnTo>
                    <a:pt x="95707" y="206375"/>
                  </a:lnTo>
                  <a:lnTo>
                    <a:pt x="107784" y="252222"/>
                  </a:lnTo>
                  <a:lnTo>
                    <a:pt x="125691" y="292607"/>
                  </a:lnTo>
                  <a:lnTo>
                    <a:pt x="148361" y="326008"/>
                  </a:lnTo>
                  <a:lnTo>
                    <a:pt x="184975" y="358648"/>
                  </a:lnTo>
                  <a:lnTo>
                    <a:pt x="228028" y="377444"/>
                  </a:lnTo>
                  <a:lnTo>
                    <a:pt x="264147" y="381762"/>
                  </a:lnTo>
                  <a:lnTo>
                    <a:pt x="273126" y="381635"/>
                  </a:lnTo>
                  <a:lnTo>
                    <a:pt x="318846" y="373125"/>
                  </a:lnTo>
                  <a:lnTo>
                    <a:pt x="357441" y="356615"/>
                  </a:lnTo>
                  <a:lnTo>
                    <a:pt x="398208" y="330200"/>
                  </a:lnTo>
                  <a:lnTo>
                    <a:pt x="422008" y="311276"/>
                  </a:lnTo>
                  <a:lnTo>
                    <a:pt x="427088" y="312674"/>
                  </a:lnTo>
                  <a:lnTo>
                    <a:pt x="448500" y="332231"/>
                  </a:lnTo>
                  <a:lnTo>
                    <a:pt x="448500" y="335533"/>
                  </a:lnTo>
                  <a:lnTo>
                    <a:pt x="448500" y="338708"/>
                  </a:lnTo>
                  <a:lnTo>
                    <a:pt x="419277" y="371348"/>
                  </a:lnTo>
                  <a:lnTo>
                    <a:pt x="381381" y="400812"/>
                  </a:lnTo>
                  <a:lnTo>
                    <a:pt x="343369" y="421766"/>
                  </a:lnTo>
                  <a:lnTo>
                    <a:pt x="305003" y="435101"/>
                  </a:lnTo>
                  <a:lnTo>
                    <a:pt x="265899" y="441705"/>
                  </a:lnTo>
                  <a:lnTo>
                    <a:pt x="240055" y="442975"/>
                  </a:lnTo>
                  <a:lnTo>
                    <a:pt x="222885" y="442340"/>
                  </a:lnTo>
                  <a:lnTo>
                    <a:pt x="174180" y="433450"/>
                  </a:lnTo>
                  <a:lnTo>
                    <a:pt x="130060" y="414527"/>
                  </a:lnTo>
                  <a:lnTo>
                    <a:pt x="91059" y="386588"/>
                  </a:lnTo>
                  <a:lnTo>
                    <a:pt x="57785" y="350139"/>
                  </a:lnTo>
                  <a:lnTo>
                    <a:pt x="31394" y="306577"/>
                  </a:lnTo>
                  <a:lnTo>
                    <a:pt x="12598" y="256667"/>
                  </a:lnTo>
                  <a:lnTo>
                    <a:pt x="2032" y="201549"/>
                  </a:lnTo>
                  <a:lnTo>
                    <a:pt x="0" y="161798"/>
                  </a:lnTo>
                  <a:lnTo>
                    <a:pt x="495" y="142240"/>
                  </a:lnTo>
                  <a:lnTo>
                    <a:pt x="4419" y="103250"/>
                  </a:lnTo>
                  <a:lnTo>
                    <a:pt x="12268" y="64261"/>
                  </a:lnTo>
                  <a:lnTo>
                    <a:pt x="24041" y="26543"/>
                  </a:lnTo>
                  <a:lnTo>
                    <a:pt x="31394" y="8254"/>
                  </a:lnTo>
                  <a:lnTo>
                    <a:pt x="35267" y="0"/>
                  </a:lnTo>
                </a:path>
              </a:pathLst>
            </a:custGeom>
            <a:ln w="9144">
              <a:solidFill>
                <a:srgbClr val="5763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308" y="1632204"/>
              <a:ext cx="4178808" cy="630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071" y="1053083"/>
              <a:ext cx="4145279" cy="6172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5635" y="2365375"/>
            <a:ext cx="7847965" cy="185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Wingdings"/>
              <a:buChar char=""/>
              <a:tabLst>
                <a:tab pos="286385" algn="l"/>
              </a:tabLst>
            </a:pP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Cytoplasm</a:t>
            </a:r>
            <a:r>
              <a:rPr sz="26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becomes</a:t>
            </a:r>
            <a:r>
              <a:rPr sz="26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more</a:t>
            </a:r>
            <a:r>
              <a:rPr sz="26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E2E"/>
                </a:solidFill>
                <a:latin typeface="Times New Roman"/>
                <a:cs typeface="Times New Roman"/>
              </a:rPr>
              <a:t>eosinophilic: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5"/>
              </a:spcBef>
            </a:pP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Due</a:t>
            </a:r>
            <a:r>
              <a:rPr sz="26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to</a:t>
            </a:r>
            <a:r>
              <a:rPr sz="26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loss of</a:t>
            </a:r>
            <a:r>
              <a:rPr sz="2600" spc="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RNA</a:t>
            </a:r>
            <a:r>
              <a:rPr sz="2600" spc="-1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&amp;</a:t>
            </a:r>
            <a:r>
              <a:rPr sz="2600" spc="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denaturation</a:t>
            </a:r>
            <a:r>
              <a:rPr sz="26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600" spc="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E2E"/>
                </a:solidFill>
                <a:latin typeface="Times New Roman"/>
                <a:cs typeface="Times New Roman"/>
              </a:rPr>
              <a:t>cytoplasmic</a:t>
            </a:r>
            <a:r>
              <a:rPr sz="2600" spc="-2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E2E"/>
                </a:solidFill>
                <a:latin typeface="Times New Roman"/>
                <a:cs typeface="Times New Roman"/>
              </a:rPr>
              <a:t>proteins</a:t>
            </a:r>
            <a:endParaRPr sz="26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2500"/>
              </a:spcBef>
              <a:buClr>
                <a:srgbClr val="AC0000"/>
              </a:buClr>
              <a:buFont typeface="Wingdings"/>
              <a:buChar char=""/>
              <a:tabLst>
                <a:tab pos="286385" algn="l"/>
              </a:tabLst>
            </a:pP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Cytoplasm</a:t>
            </a:r>
            <a:r>
              <a:rPr sz="26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E2E"/>
                </a:solidFill>
                <a:latin typeface="Times New Roman"/>
                <a:cs typeface="Times New Roman"/>
              </a:rPr>
              <a:t>becomes</a:t>
            </a:r>
            <a:r>
              <a:rPr sz="2600" spc="-9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E2E"/>
                </a:solidFill>
                <a:latin typeface="Times New Roman"/>
                <a:cs typeface="Times New Roman"/>
              </a:rPr>
              <a:t>opaque.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381000"/>
            </a:xfrm>
            <a:custGeom>
              <a:avLst/>
              <a:gdLst/>
              <a:ahLst/>
              <a:cxnLst/>
              <a:rect l="l" t="t" r="r" b="b"/>
              <a:pathLst>
                <a:path w="7543800" h="381000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256" y="1010411"/>
              <a:ext cx="7972044" cy="571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74719" y="1141475"/>
              <a:ext cx="3584575" cy="278765"/>
            </a:xfrm>
            <a:custGeom>
              <a:avLst/>
              <a:gdLst/>
              <a:ahLst/>
              <a:cxnLst/>
              <a:rect l="l" t="t" r="r" b="b"/>
              <a:pathLst>
                <a:path w="3584575" h="278765">
                  <a:moveTo>
                    <a:pt x="3480688" y="0"/>
                  </a:moveTo>
                  <a:lnTo>
                    <a:pt x="3439286" y="8127"/>
                  </a:lnTo>
                  <a:lnTo>
                    <a:pt x="3406902" y="32512"/>
                  </a:lnTo>
                  <a:lnTo>
                    <a:pt x="3386074" y="75437"/>
                  </a:lnTo>
                  <a:lnTo>
                    <a:pt x="3379215" y="139700"/>
                  </a:lnTo>
                  <a:lnTo>
                    <a:pt x="3380866" y="174244"/>
                  </a:lnTo>
                  <a:lnTo>
                    <a:pt x="3394709" y="227457"/>
                  </a:lnTo>
                  <a:lnTo>
                    <a:pt x="3421760" y="260476"/>
                  </a:lnTo>
                  <a:lnTo>
                    <a:pt x="3459479" y="276733"/>
                  </a:lnTo>
                  <a:lnTo>
                    <a:pt x="3481958" y="278764"/>
                  </a:lnTo>
                  <a:lnTo>
                    <a:pt x="3505073" y="276733"/>
                  </a:lnTo>
                  <a:lnTo>
                    <a:pt x="3542791" y="260985"/>
                  </a:lnTo>
                  <a:lnTo>
                    <a:pt x="3569334" y="228091"/>
                  </a:lnTo>
                  <a:lnTo>
                    <a:pt x="3582797" y="170941"/>
                  </a:lnTo>
                  <a:lnTo>
                    <a:pt x="3584448" y="132969"/>
                  </a:lnTo>
                  <a:lnTo>
                    <a:pt x="3582670" y="100837"/>
                  </a:lnTo>
                  <a:lnTo>
                    <a:pt x="3568700" y="50291"/>
                  </a:lnTo>
                  <a:lnTo>
                    <a:pt x="3541268" y="17907"/>
                  </a:lnTo>
                  <a:lnTo>
                    <a:pt x="3503295" y="2032"/>
                  </a:lnTo>
                  <a:lnTo>
                    <a:pt x="3480688" y="0"/>
                  </a:lnTo>
                  <a:close/>
                </a:path>
                <a:path w="3584575" h="278765">
                  <a:moveTo>
                    <a:pt x="101472" y="0"/>
                  </a:moveTo>
                  <a:lnTo>
                    <a:pt x="60070" y="8127"/>
                  </a:lnTo>
                  <a:lnTo>
                    <a:pt x="27685" y="32512"/>
                  </a:lnTo>
                  <a:lnTo>
                    <a:pt x="6984" y="75437"/>
                  </a:lnTo>
                  <a:lnTo>
                    <a:pt x="0" y="139700"/>
                  </a:lnTo>
                  <a:lnTo>
                    <a:pt x="1777" y="174244"/>
                  </a:lnTo>
                  <a:lnTo>
                    <a:pt x="15493" y="227457"/>
                  </a:lnTo>
                  <a:lnTo>
                    <a:pt x="42671" y="260476"/>
                  </a:lnTo>
                  <a:lnTo>
                    <a:pt x="80263" y="276733"/>
                  </a:lnTo>
                  <a:lnTo>
                    <a:pt x="102742" y="278764"/>
                  </a:lnTo>
                  <a:lnTo>
                    <a:pt x="125856" y="276733"/>
                  </a:lnTo>
                  <a:lnTo>
                    <a:pt x="163702" y="260985"/>
                  </a:lnTo>
                  <a:lnTo>
                    <a:pt x="190245" y="228091"/>
                  </a:lnTo>
                  <a:lnTo>
                    <a:pt x="203580" y="170941"/>
                  </a:lnTo>
                  <a:lnTo>
                    <a:pt x="205231" y="132969"/>
                  </a:lnTo>
                  <a:lnTo>
                    <a:pt x="203580" y="100837"/>
                  </a:lnTo>
                  <a:lnTo>
                    <a:pt x="189610" y="50291"/>
                  </a:lnTo>
                  <a:lnTo>
                    <a:pt x="162051" y="17907"/>
                  </a:lnTo>
                  <a:lnTo>
                    <a:pt x="124205" y="2032"/>
                  </a:lnTo>
                  <a:lnTo>
                    <a:pt x="101472" y="0"/>
                  </a:lnTo>
                  <a:close/>
                </a:path>
              </a:pathLst>
            </a:custGeom>
            <a:ln w="18288">
              <a:solidFill>
                <a:srgbClr val="785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4412" y="1124711"/>
              <a:ext cx="156972" cy="1173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9364" y="1124711"/>
              <a:ext cx="135636" cy="1280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3880" y="1025652"/>
              <a:ext cx="7909559" cy="508634"/>
            </a:xfrm>
            <a:custGeom>
              <a:avLst/>
              <a:gdLst/>
              <a:ahLst/>
              <a:cxnLst/>
              <a:rect l="l" t="t" r="r" b="b"/>
              <a:pathLst>
                <a:path w="7909559" h="508634">
                  <a:moveTo>
                    <a:pt x="7229856" y="500252"/>
                  </a:moveTo>
                  <a:lnTo>
                    <a:pt x="7381887" y="500252"/>
                  </a:lnTo>
                  <a:lnTo>
                    <a:pt x="7381887" y="8420"/>
                  </a:lnTo>
                  <a:lnTo>
                    <a:pt x="7229856" y="8420"/>
                  </a:lnTo>
                  <a:lnTo>
                    <a:pt x="7229856" y="500252"/>
                  </a:lnTo>
                  <a:close/>
                </a:path>
                <a:path w="7909559" h="508634">
                  <a:moveTo>
                    <a:pt x="5637657" y="8382"/>
                  </a:moveTo>
                  <a:lnTo>
                    <a:pt x="5890514" y="8382"/>
                  </a:lnTo>
                  <a:lnTo>
                    <a:pt x="5923534" y="9144"/>
                  </a:lnTo>
                  <a:lnTo>
                    <a:pt x="5977255" y="15112"/>
                  </a:lnTo>
                  <a:lnTo>
                    <a:pt x="6015736" y="27686"/>
                  </a:lnTo>
                  <a:lnTo>
                    <a:pt x="6057900" y="65150"/>
                  </a:lnTo>
                  <a:lnTo>
                    <a:pt x="6075045" y="101473"/>
                  </a:lnTo>
                  <a:lnTo>
                    <a:pt x="6080760" y="144907"/>
                  </a:lnTo>
                  <a:lnTo>
                    <a:pt x="6079617" y="164719"/>
                  </a:lnTo>
                  <a:lnTo>
                    <a:pt x="6063361" y="215519"/>
                  </a:lnTo>
                  <a:lnTo>
                    <a:pt x="6029833" y="253746"/>
                  </a:lnTo>
                  <a:lnTo>
                    <a:pt x="5992368" y="274447"/>
                  </a:lnTo>
                  <a:lnTo>
                    <a:pt x="5962142" y="283083"/>
                  </a:lnTo>
                  <a:lnTo>
                    <a:pt x="5974715" y="287655"/>
                  </a:lnTo>
                  <a:lnTo>
                    <a:pt x="6011799" y="310769"/>
                  </a:lnTo>
                  <a:lnTo>
                    <a:pt x="6039104" y="344677"/>
                  </a:lnTo>
                  <a:lnTo>
                    <a:pt x="6120511" y="500252"/>
                  </a:lnTo>
                  <a:lnTo>
                    <a:pt x="5949188" y="500252"/>
                  </a:lnTo>
                  <a:lnTo>
                    <a:pt x="5868035" y="349885"/>
                  </a:lnTo>
                  <a:lnTo>
                    <a:pt x="5860542" y="336676"/>
                  </a:lnTo>
                  <a:lnTo>
                    <a:pt x="5832094" y="306959"/>
                  </a:lnTo>
                  <a:lnTo>
                    <a:pt x="5803519" y="300609"/>
                  </a:lnTo>
                  <a:lnTo>
                    <a:pt x="5790057" y="300609"/>
                  </a:lnTo>
                  <a:lnTo>
                    <a:pt x="5790057" y="500252"/>
                  </a:lnTo>
                  <a:lnTo>
                    <a:pt x="5637657" y="500252"/>
                  </a:lnTo>
                  <a:lnTo>
                    <a:pt x="5637657" y="8382"/>
                  </a:lnTo>
                  <a:close/>
                </a:path>
                <a:path w="7909559" h="508634">
                  <a:moveTo>
                    <a:pt x="4606544" y="8382"/>
                  </a:moveTo>
                  <a:lnTo>
                    <a:pt x="5013071" y="8382"/>
                  </a:lnTo>
                  <a:lnTo>
                    <a:pt x="5013071" y="113411"/>
                  </a:lnTo>
                  <a:lnTo>
                    <a:pt x="4758563" y="113411"/>
                  </a:lnTo>
                  <a:lnTo>
                    <a:pt x="4758563" y="191515"/>
                  </a:lnTo>
                  <a:lnTo>
                    <a:pt x="4994656" y="191515"/>
                  </a:lnTo>
                  <a:lnTo>
                    <a:pt x="4994656" y="291973"/>
                  </a:lnTo>
                  <a:lnTo>
                    <a:pt x="4758563" y="291973"/>
                  </a:lnTo>
                  <a:lnTo>
                    <a:pt x="4758563" y="388874"/>
                  </a:lnTo>
                  <a:lnTo>
                    <a:pt x="5020437" y="388874"/>
                  </a:lnTo>
                  <a:lnTo>
                    <a:pt x="5020437" y="500252"/>
                  </a:lnTo>
                  <a:lnTo>
                    <a:pt x="4606544" y="500252"/>
                  </a:lnTo>
                  <a:lnTo>
                    <a:pt x="4606544" y="8382"/>
                  </a:lnTo>
                  <a:close/>
                </a:path>
                <a:path w="7909559" h="508634">
                  <a:moveTo>
                    <a:pt x="4036314" y="8382"/>
                  </a:moveTo>
                  <a:lnTo>
                    <a:pt x="4178046" y="8382"/>
                  </a:lnTo>
                  <a:lnTo>
                    <a:pt x="4362831" y="280415"/>
                  </a:lnTo>
                  <a:lnTo>
                    <a:pt x="4362831" y="8382"/>
                  </a:lnTo>
                  <a:lnTo>
                    <a:pt x="4505833" y="8382"/>
                  </a:lnTo>
                  <a:lnTo>
                    <a:pt x="4505833" y="500252"/>
                  </a:lnTo>
                  <a:lnTo>
                    <a:pt x="4362831" y="500252"/>
                  </a:lnTo>
                  <a:lnTo>
                    <a:pt x="4179062" y="230250"/>
                  </a:lnTo>
                  <a:lnTo>
                    <a:pt x="4179062" y="500252"/>
                  </a:lnTo>
                  <a:lnTo>
                    <a:pt x="4036314" y="500252"/>
                  </a:lnTo>
                  <a:lnTo>
                    <a:pt x="4036314" y="8382"/>
                  </a:lnTo>
                  <a:close/>
                </a:path>
                <a:path w="7909559" h="508634">
                  <a:moveTo>
                    <a:pt x="3350133" y="8382"/>
                  </a:moveTo>
                  <a:lnTo>
                    <a:pt x="3725164" y="8382"/>
                  </a:lnTo>
                  <a:lnTo>
                    <a:pt x="3725164" y="114046"/>
                  </a:lnTo>
                  <a:lnTo>
                    <a:pt x="3502406" y="114046"/>
                  </a:lnTo>
                  <a:lnTo>
                    <a:pt x="3502406" y="199898"/>
                  </a:lnTo>
                  <a:lnTo>
                    <a:pt x="3692652" y="199898"/>
                  </a:lnTo>
                  <a:lnTo>
                    <a:pt x="3692652" y="299338"/>
                  </a:lnTo>
                  <a:lnTo>
                    <a:pt x="3502406" y="299338"/>
                  </a:lnTo>
                  <a:lnTo>
                    <a:pt x="3502406" y="500252"/>
                  </a:lnTo>
                  <a:lnTo>
                    <a:pt x="3350133" y="500252"/>
                  </a:lnTo>
                  <a:lnTo>
                    <a:pt x="3350133" y="8382"/>
                  </a:lnTo>
                  <a:close/>
                </a:path>
                <a:path w="7909559" h="508634">
                  <a:moveTo>
                    <a:pt x="1558289" y="8382"/>
                  </a:moveTo>
                  <a:lnTo>
                    <a:pt x="1964817" y="8382"/>
                  </a:lnTo>
                  <a:lnTo>
                    <a:pt x="1964817" y="113411"/>
                  </a:lnTo>
                  <a:lnTo>
                    <a:pt x="1710308" y="113411"/>
                  </a:lnTo>
                  <a:lnTo>
                    <a:pt x="1710308" y="191515"/>
                  </a:lnTo>
                  <a:lnTo>
                    <a:pt x="1946402" y="191515"/>
                  </a:lnTo>
                  <a:lnTo>
                    <a:pt x="1946402" y="291973"/>
                  </a:lnTo>
                  <a:lnTo>
                    <a:pt x="1710308" y="291973"/>
                  </a:lnTo>
                  <a:lnTo>
                    <a:pt x="1710308" y="388874"/>
                  </a:lnTo>
                  <a:lnTo>
                    <a:pt x="1972183" y="388874"/>
                  </a:lnTo>
                  <a:lnTo>
                    <a:pt x="1972183" y="500252"/>
                  </a:lnTo>
                  <a:lnTo>
                    <a:pt x="1558289" y="500252"/>
                  </a:lnTo>
                  <a:lnTo>
                    <a:pt x="1558289" y="8382"/>
                  </a:lnTo>
                  <a:close/>
                </a:path>
                <a:path w="7909559" h="508634">
                  <a:moveTo>
                    <a:pt x="1062608" y="8382"/>
                  </a:moveTo>
                  <a:lnTo>
                    <a:pt x="1314831" y="8382"/>
                  </a:lnTo>
                  <a:lnTo>
                    <a:pt x="1353439" y="10795"/>
                  </a:lnTo>
                  <a:lnTo>
                    <a:pt x="1415033" y="30352"/>
                  </a:lnTo>
                  <a:lnTo>
                    <a:pt x="1456182" y="69342"/>
                  </a:lnTo>
                  <a:lnTo>
                    <a:pt x="1476628" y="125095"/>
                  </a:lnTo>
                  <a:lnTo>
                    <a:pt x="1479169" y="159258"/>
                  </a:lnTo>
                  <a:lnTo>
                    <a:pt x="1476375" y="194563"/>
                  </a:lnTo>
                  <a:lnTo>
                    <a:pt x="1454022" y="252730"/>
                  </a:lnTo>
                  <a:lnTo>
                    <a:pt x="1409192" y="294132"/>
                  </a:lnTo>
                  <a:lnTo>
                    <a:pt x="1340993" y="315087"/>
                  </a:lnTo>
                  <a:lnTo>
                    <a:pt x="1298067" y="317753"/>
                  </a:lnTo>
                  <a:lnTo>
                    <a:pt x="1215008" y="317753"/>
                  </a:lnTo>
                  <a:lnTo>
                    <a:pt x="1215008" y="500252"/>
                  </a:lnTo>
                  <a:lnTo>
                    <a:pt x="1062608" y="500252"/>
                  </a:lnTo>
                  <a:lnTo>
                    <a:pt x="1062608" y="8382"/>
                  </a:lnTo>
                  <a:close/>
                </a:path>
                <a:path w="7909559" h="508634">
                  <a:moveTo>
                    <a:pt x="480275" y="8382"/>
                  </a:moveTo>
                  <a:lnTo>
                    <a:pt x="648779" y="8382"/>
                  </a:lnTo>
                  <a:lnTo>
                    <a:pt x="747776" y="174371"/>
                  </a:lnTo>
                  <a:lnTo>
                    <a:pt x="846836" y="8382"/>
                  </a:lnTo>
                  <a:lnTo>
                    <a:pt x="1014476" y="8382"/>
                  </a:lnTo>
                  <a:lnTo>
                    <a:pt x="823594" y="294259"/>
                  </a:lnTo>
                  <a:lnTo>
                    <a:pt x="823594" y="500252"/>
                  </a:lnTo>
                  <a:lnTo>
                    <a:pt x="671487" y="500252"/>
                  </a:lnTo>
                  <a:lnTo>
                    <a:pt x="671487" y="294259"/>
                  </a:lnTo>
                  <a:lnTo>
                    <a:pt x="480275" y="8382"/>
                  </a:lnTo>
                  <a:close/>
                </a:path>
                <a:path w="7909559" h="508634">
                  <a:moveTo>
                    <a:pt x="0" y="8382"/>
                  </a:moveTo>
                  <a:lnTo>
                    <a:pt x="461149" y="8382"/>
                  </a:lnTo>
                  <a:lnTo>
                    <a:pt x="461149" y="129794"/>
                  </a:lnTo>
                  <a:lnTo>
                    <a:pt x="306425" y="129794"/>
                  </a:lnTo>
                  <a:lnTo>
                    <a:pt x="306425" y="500252"/>
                  </a:lnTo>
                  <a:lnTo>
                    <a:pt x="154724" y="500252"/>
                  </a:lnTo>
                  <a:lnTo>
                    <a:pt x="154724" y="129794"/>
                  </a:lnTo>
                  <a:lnTo>
                    <a:pt x="0" y="129794"/>
                  </a:lnTo>
                  <a:lnTo>
                    <a:pt x="0" y="8382"/>
                  </a:lnTo>
                  <a:close/>
                </a:path>
                <a:path w="7909559" h="508634">
                  <a:moveTo>
                    <a:pt x="7691120" y="0"/>
                  </a:moveTo>
                  <a:lnTo>
                    <a:pt x="7735316" y="2159"/>
                  </a:lnTo>
                  <a:lnTo>
                    <a:pt x="7774051" y="8762"/>
                  </a:lnTo>
                  <a:lnTo>
                    <a:pt x="7834630" y="35051"/>
                  </a:lnTo>
                  <a:lnTo>
                    <a:pt x="7874000" y="80390"/>
                  </a:lnTo>
                  <a:lnTo>
                    <a:pt x="7893304" y="146558"/>
                  </a:lnTo>
                  <a:lnTo>
                    <a:pt x="7750429" y="154939"/>
                  </a:lnTo>
                  <a:lnTo>
                    <a:pt x="7746746" y="139573"/>
                  </a:lnTo>
                  <a:lnTo>
                    <a:pt x="7741539" y="126237"/>
                  </a:lnTo>
                  <a:lnTo>
                    <a:pt x="7704709" y="95250"/>
                  </a:lnTo>
                  <a:lnTo>
                    <a:pt x="7676007" y="91439"/>
                  </a:lnTo>
                  <a:lnTo>
                    <a:pt x="7663561" y="92201"/>
                  </a:lnTo>
                  <a:lnTo>
                    <a:pt x="7626096" y="115315"/>
                  </a:lnTo>
                  <a:lnTo>
                    <a:pt x="7622794" y="130175"/>
                  </a:lnTo>
                  <a:lnTo>
                    <a:pt x="7622794" y="137922"/>
                  </a:lnTo>
                  <a:lnTo>
                    <a:pt x="7666482" y="165100"/>
                  </a:lnTo>
                  <a:lnTo>
                    <a:pt x="7730998" y="180212"/>
                  </a:lnTo>
                  <a:lnTo>
                    <a:pt x="7770114" y="191008"/>
                  </a:lnTo>
                  <a:lnTo>
                    <a:pt x="7827264" y="212851"/>
                  </a:lnTo>
                  <a:lnTo>
                    <a:pt x="7864475" y="237489"/>
                  </a:lnTo>
                  <a:lnTo>
                    <a:pt x="7889875" y="267335"/>
                  </a:lnTo>
                  <a:lnTo>
                    <a:pt x="7908290" y="320548"/>
                  </a:lnTo>
                  <a:lnTo>
                    <a:pt x="7909433" y="340106"/>
                  </a:lnTo>
                  <a:lnTo>
                    <a:pt x="7907782" y="363347"/>
                  </a:lnTo>
                  <a:lnTo>
                    <a:pt x="7894701" y="407035"/>
                  </a:lnTo>
                  <a:lnTo>
                    <a:pt x="7868920" y="446150"/>
                  </a:lnTo>
                  <a:lnTo>
                    <a:pt x="7832471" y="476503"/>
                  </a:lnTo>
                  <a:lnTo>
                    <a:pt x="7785354" y="497077"/>
                  </a:lnTo>
                  <a:lnTo>
                    <a:pt x="7726172" y="507364"/>
                  </a:lnTo>
                  <a:lnTo>
                    <a:pt x="7692136" y="508635"/>
                  </a:lnTo>
                  <a:lnTo>
                    <a:pt x="7634224" y="505587"/>
                  </a:lnTo>
                  <a:lnTo>
                    <a:pt x="7586091" y="496570"/>
                  </a:lnTo>
                  <a:lnTo>
                    <a:pt x="7547610" y="481457"/>
                  </a:lnTo>
                  <a:lnTo>
                    <a:pt x="7497191" y="434467"/>
                  </a:lnTo>
                  <a:lnTo>
                    <a:pt x="7469886" y="373125"/>
                  </a:lnTo>
                  <a:lnTo>
                    <a:pt x="7464044" y="337438"/>
                  </a:lnTo>
                  <a:lnTo>
                    <a:pt x="7608443" y="328422"/>
                  </a:lnTo>
                  <a:lnTo>
                    <a:pt x="7611364" y="345059"/>
                  </a:lnTo>
                  <a:lnTo>
                    <a:pt x="7615428" y="359537"/>
                  </a:lnTo>
                  <a:lnTo>
                    <a:pt x="7640447" y="395224"/>
                  </a:lnTo>
                  <a:lnTo>
                    <a:pt x="7694422" y="411988"/>
                  </a:lnTo>
                  <a:lnTo>
                    <a:pt x="7709789" y="411099"/>
                  </a:lnTo>
                  <a:lnTo>
                    <a:pt x="7752207" y="388874"/>
                  </a:lnTo>
                  <a:lnTo>
                    <a:pt x="7762113" y="361314"/>
                  </a:lnTo>
                  <a:lnTo>
                    <a:pt x="7761097" y="352044"/>
                  </a:lnTo>
                  <a:lnTo>
                    <a:pt x="7734173" y="319659"/>
                  </a:lnTo>
                  <a:lnTo>
                    <a:pt x="7695311" y="305435"/>
                  </a:lnTo>
                  <a:lnTo>
                    <a:pt x="7667625" y="298576"/>
                  </a:lnTo>
                  <a:lnTo>
                    <a:pt x="7621397" y="286385"/>
                  </a:lnTo>
                  <a:lnTo>
                    <a:pt x="7582154" y="272414"/>
                  </a:lnTo>
                  <a:lnTo>
                    <a:pt x="7525385" y="238887"/>
                  </a:lnTo>
                  <a:lnTo>
                    <a:pt x="7493127" y="196469"/>
                  </a:lnTo>
                  <a:lnTo>
                    <a:pt x="7482459" y="143890"/>
                  </a:lnTo>
                  <a:lnTo>
                    <a:pt x="7483856" y="125222"/>
                  </a:lnTo>
                  <a:lnTo>
                    <a:pt x="7504430" y="72262"/>
                  </a:lnTo>
                  <a:lnTo>
                    <a:pt x="7531862" y="42163"/>
                  </a:lnTo>
                  <a:lnTo>
                    <a:pt x="7570343" y="19176"/>
                  </a:lnTo>
                  <a:lnTo>
                    <a:pt x="7622540" y="4825"/>
                  </a:lnTo>
                  <a:lnTo>
                    <a:pt x="7654798" y="1143"/>
                  </a:lnTo>
                  <a:lnTo>
                    <a:pt x="7691120" y="0"/>
                  </a:lnTo>
                  <a:close/>
                </a:path>
                <a:path w="7909559" h="508634">
                  <a:moveTo>
                    <a:pt x="6928993" y="0"/>
                  </a:moveTo>
                  <a:lnTo>
                    <a:pt x="6973316" y="2159"/>
                  </a:lnTo>
                  <a:lnTo>
                    <a:pt x="7011924" y="8762"/>
                  </a:lnTo>
                  <a:lnTo>
                    <a:pt x="7072630" y="35051"/>
                  </a:lnTo>
                  <a:lnTo>
                    <a:pt x="7111873" y="80390"/>
                  </a:lnTo>
                  <a:lnTo>
                    <a:pt x="7131304" y="146558"/>
                  </a:lnTo>
                  <a:lnTo>
                    <a:pt x="6988429" y="154939"/>
                  </a:lnTo>
                  <a:lnTo>
                    <a:pt x="6984746" y="139573"/>
                  </a:lnTo>
                  <a:lnTo>
                    <a:pt x="6979539" y="126237"/>
                  </a:lnTo>
                  <a:lnTo>
                    <a:pt x="6942582" y="95250"/>
                  </a:lnTo>
                  <a:lnTo>
                    <a:pt x="6913880" y="91439"/>
                  </a:lnTo>
                  <a:lnTo>
                    <a:pt x="6901561" y="92201"/>
                  </a:lnTo>
                  <a:lnTo>
                    <a:pt x="6864096" y="115315"/>
                  </a:lnTo>
                  <a:lnTo>
                    <a:pt x="6860667" y="130175"/>
                  </a:lnTo>
                  <a:lnTo>
                    <a:pt x="6860667" y="137922"/>
                  </a:lnTo>
                  <a:lnTo>
                    <a:pt x="6904482" y="165100"/>
                  </a:lnTo>
                  <a:lnTo>
                    <a:pt x="6968871" y="180212"/>
                  </a:lnTo>
                  <a:lnTo>
                    <a:pt x="7008114" y="191008"/>
                  </a:lnTo>
                  <a:lnTo>
                    <a:pt x="7065264" y="212851"/>
                  </a:lnTo>
                  <a:lnTo>
                    <a:pt x="7102348" y="237489"/>
                  </a:lnTo>
                  <a:lnTo>
                    <a:pt x="7127875" y="267335"/>
                  </a:lnTo>
                  <a:lnTo>
                    <a:pt x="7146163" y="320548"/>
                  </a:lnTo>
                  <a:lnTo>
                    <a:pt x="7147433" y="340106"/>
                  </a:lnTo>
                  <a:lnTo>
                    <a:pt x="7145782" y="363347"/>
                  </a:lnTo>
                  <a:lnTo>
                    <a:pt x="7132701" y="407035"/>
                  </a:lnTo>
                  <a:lnTo>
                    <a:pt x="7106920" y="446150"/>
                  </a:lnTo>
                  <a:lnTo>
                    <a:pt x="7070471" y="476503"/>
                  </a:lnTo>
                  <a:lnTo>
                    <a:pt x="7023227" y="497077"/>
                  </a:lnTo>
                  <a:lnTo>
                    <a:pt x="6964172" y="507364"/>
                  </a:lnTo>
                  <a:lnTo>
                    <a:pt x="6930009" y="508635"/>
                  </a:lnTo>
                  <a:lnTo>
                    <a:pt x="6872224" y="505587"/>
                  </a:lnTo>
                  <a:lnTo>
                    <a:pt x="6824091" y="496570"/>
                  </a:lnTo>
                  <a:lnTo>
                    <a:pt x="6785483" y="481457"/>
                  </a:lnTo>
                  <a:lnTo>
                    <a:pt x="6735064" y="434467"/>
                  </a:lnTo>
                  <a:lnTo>
                    <a:pt x="6707759" y="373125"/>
                  </a:lnTo>
                  <a:lnTo>
                    <a:pt x="6701917" y="337438"/>
                  </a:lnTo>
                  <a:lnTo>
                    <a:pt x="6846316" y="328422"/>
                  </a:lnTo>
                  <a:lnTo>
                    <a:pt x="6849237" y="345059"/>
                  </a:lnTo>
                  <a:lnTo>
                    <a:pt x="6853428" y="359537"/>
                  </a:lnTo>
                  <a:lnTo>
                    <a:pt x="6878447" y="395224"/>
                  </a:lnTo>
                  <a:lnTo>
                    <a:pt x="6932295" y="411988"/>
                  </a:lnTo>
                  <a:lnTo>
                    <a:pt x="6947662" y="411099"/>
                  </a:lnTo>
                  <a:lnTo>
                    <a:pt x="6990080" y="388874"/>
                  </a:lnTo>
                  <a:lnTo>
                    <a:pt x="7000113" y="361314"/>
                  </a:lnTo>
                  <a:lnTo>
                    <a:pt x="6998970" y="352044"/>
                  </a:lnTo>
                  <a:lnTo>
                    <a:pt x="6972173" y="319659"/>
                  </a:lnTo>
                  <a:lnTo>
                    <a:pt x="6933311" y="305435"/>
                  </a:lnTo>
                  <a:lnTo>
                    <a:pt x="6905498" y="298576"/>
                  </a:lnTo>
                  <a:lnTo>
                    <a:pt x="6859270" y="286385"/>
                  </a:lnTo>
                  <a:lnTo>
                    <a:pt x="6820154" y="272414"/>
                  </a:lnTo>
                  <a:lnTo>
                    <a:pt x="6763258" y="238887"/>
                  </a:lnTo>
                  <a:lnTo>
                    <a:pt x="6731127" y="196469"/>
                  </a:lnTo>
                  <a:lnTo>
                    <a:pt x="6720332" y="143890"/>
                  </a:lnTo>
                  <a:lnTo>
                    <a:pt x="6721729" y="125222"/>
                  </a:lnTo>
                  <a:lnTo>
                    <a:pt x="6742303" y="72262"/>
                  </a:lnTo>
                  <a:lnTo>
                    <a:pt x="6769735" y="42163"/>
                  </a:lnTo>
                  <a:lnTo>
                    <a:pt x="6808216" y="19176"/>
                  </a:lnTo>
                  <a:lnTo>
                    <a:pt x="6860540" y="4825"/>
                  </a:lnTo>
                  <a:lnTo>
                    <a:pt x="6892671" y="1143"/>
                  </a:lnTo>
                  <a:lnTo>
                    <a:pt x="6928993" y="0"/>
                  </a:lnTo>
                  <a:close/>
                </a:path>
                <a:path w="7909559" h="508634">
                  <a:moveTo>
                    <a:pt x="6391275" y="0"/>
                  </a:moveTo>
                  <a:lnTo>
                    <a:pt x="6449060" y="4063"/>
                  </a:lnTo>
                  <a:lnTo>
                    <a:pt x="6499860" y="16510"/>
                  </a:lnTo>
                  <a:lnTo>
                    <a:pt x="6543548" y="37084"/>
                  </a:lnTo>
                  <a:lnTo>
                    <a:pt x="6580124" y="65912"/>
                  </a:lnTo>
                  <a:lnTo>
                    <a:pt x="6609207" y="102108"/>
                  </a:lnTo>
                  <a:lnTo>
                    <a:pt x="6629908" y="145034"/>
                  </a:lnTo>
                  <a:lnTo>
                    <a:pt x="6642354" y="194437"/>
                  </a:lnTo>
                  <a:lnTo>
                    <a:pt x="6646418" y="250571"/>
                  </a:lnTo>
                  <a:lnTo>
                    <a:pt x="6644640" y="291719"/>
                  </a:lnTo>
                  <a:lnTo>
                    <a:pt x="6630162" y="362458"/>
                  </a:lnTo>
                  <a:lnTo>
                    <a:pt x="6601460" y="418084"/>
                  </a:lnTo>
                  <a:lnTo>
                    <a:pt x="6559550" y="461010"/>
                  </a:lnTo>
                  <a:lnTo>
                    <a:pt x="6504813" y="491363"/>
                  </a:lnTo>
                  <a:lnTo>
                    <a:pt x="6436614" y="506730"/>
                  </a:lnTo>
                  <a:lnTo>
                    <a:pt x="6397371" y="508635"/>
                  </a:lnTo>
                  <a:lnTo>
                    <a:pt x="6357620" y="506984"/>
                  </a:lnTo>
                  <a:lnTo>
                    <a:pt x="6288913" y="493649"/>
                  </a:lnTo>
                  <a:lnTo>
                    <a:pt x="6233922" y="466978"/>
                  </a:lnTo>
                  <a:lnTo>
                    <a:pt x="6189853" y="424942"/>
                  </a:lnTo>
                  <a:lnTo>
                    <a:pt x="6156833" y="367792"/>
                  </a:lnTo>
                  <a:lnTo>
                    <a:pt x="6139942" y="295910"/>
                  </a:lnTo>
                  <a:lnTo>
                    <a:pt x="6137783" y="254635"/>
                  </a:lnTo>
                  <a:lnTo>
                    <a:pt x="6141974" y="197738"/>
                  </a:lnTo>
                  <a:lnTo>
                    <a:pt x="6154547" y="147574"/>
                  </a:lnTo>
                  <a:lnTo>
                    <a:pt x="6175502" y="104012"/>
                  </a:lnTo>
                  <a:lnTo>
                    <a:pt x="6204839" y="67056"/>
                  </a:lnTo>
                  <a:lnTo>
                    <a:pt x="6241542" y="37719"/>
                  </a:lnTo>
                  <a:lnTo>
                    <a:pt x="6284976" y="16763"/>
                  </a:lnTo>
                  <a:lnTo>
                    <a:pt x="6334887" y="4190"/>
                  </a:lnTo>
                  <a:lnTo>
                    <a:pt x="6391275" y="0"/>
                  </a:lnTo>
                  <a:close/>
                </a:path>
                <a:path w="7909559" h="508634">
                  <a:moveTo>
                    <a:pt x="5332603" y="0"/>
                  </a:moveTo>
                  <a:lnTo>
                    <a:pt x="5376545" y="2286"/>
                  </a:lnTo>
                  <a:lnTo>
                    <a:pt x="5415407" y="9398"/>
                  </a:lnTo>
                  <a:lnTo>
                    <a:pt x="5478526" y="37592"/>
                  </a:lnTo>
                  <a:lnTo>
                    <a:pt x="5524627" y="85217"/>
                  </a:lnTo>
                  <a:lnTo>
                    <a:pt x="5557393" y="152908"/>
                  </a:lnTo>
                  <a:lnTo>
                    <a:pt x="5423408" y="182880"/>
                  </a:lnTo>
                  <a:lnTo>
                    <a:pt x="5419852" y="172338"/>
                  </a:lnTo>
                  <a:lnTo>
                    <a:pt x="5416169" y="163322"/>
                  </a:lnTo>
                  <a:lnTo>
                    <a:pt x="5386324" y="128270"/>
                  </a:lnTo>
                  <a:lnTo>
                    <a:pt x="5347462" y="114173"/>
                  </a:lnTo>
                  <a:lnTo>
                    <a:pt x="5336286" y="113664"/>
                  </a:lnTo>
                  <a:lnTo>
                    <a:pt x="5312029" y="116205"/>
                  </a:lnTo>
                  <a:lnTo>
                    <a:pt x="5272405" y="137033"/>
                  </a:lnTo>
                  <a:lnTo>
                    <a:pt x="5248148" y="172847"/>
                  </a:lnTo>
                  <a:lnTo>
                    <a:pt x="5237861" y="221234"/>
                  </a:lnTo>
                  <a:lnTo>
                    <a:pt x="5236464" y="252095"/>
                  </a:lnTo>
                  <a:lnTo>
                    <a:pt x="5238115" y="289813"/>
                  </a:lnTo>
                  <a:lnTo>
                    <a:pt x="5250434" y="345821"/>
                  </a:lnTo>
                  <a:lnTo>
                    <a:pt x="5274945" y="377444"/>
                  </a:lnTo>
                  <a:lnTo>
                    <a:pt x="5330825" y="394462"/>
                  </a:lnTo>
                  <a:lnTo>
                    <a:pt x="5351399" y="392938"/>
                  </a:lnTo>
                  <a:lnTo>
                    <a:pt x="5396865" y="370077"/>
                  </a:lnTo>
                  <a:lnTo>
                    <a:pt x="5423281" y="320801"/>
                  </a:lnTo>
                  <a:lnTo>
                    <a:pt x="5429123" y="298958"/>
                  </a:lnTo>
                  <a:lnTo>
                    <a:pt x="5562092" y="339089"/>
                  </a:lnTo>
                  <a:lnTo>
                    <a:pt x="5544693" y="390651"/>
                  </a:lnTo>
                  <a:lnTo>
                    <a:pt x="5519801" y="432815"/>
                  </a:lnTo>
                  <a:lnTo>
                    <a:pt x="5487543" y="465709"/>
                  </a:lnTo>
                  <a:lnTo>
                    <a:pt x="5448427" y="489585"/>
                  </a:lnTo>
                  <a:lnTo>
                    <a:pt x="5399786" y="503809"/>
                  </a:lnTo>
                  <a:lnTo>
                    <a:pt x="5339588" y="508635"/>
                  </a:lnTo>
                  <a:lnTo>
                    <a:pt x="5301488" y="507238"/>
                  </a:lnTo>
                  <a:lnTo>
                    <a:pt x="5236083" y="495553"/>
                  </a:lnTo>
                  <a:lnTo>
                    <a:pt x="5184394" y="471424"/>
                  </a:lnTo>
                  <a:lnTo>
                    <a:pt x="5140579" y="430530"/>
                  </a:lnTo>
                  <a:lnTo>
                    <a:pt x="5105146" y="371983"/>
                  </a:lnTo>
                  <a:lnTo>
                    <a:pt x="5086731" y="296799"/>
                  </a:lnTo>
                  <a:lnTo>
                    <a:pt x="5084445" y="253111"/>
                  </a:lnTo>
                  <a:lnTo>
                    <a:pt x="5088509" y="195580"/>
                  </a:lnTo>
                  <a:lnTo>
                    <a:pt x="5100701" y="145161"/>
                  </a:lnTo>
                  <a:lnTo>
                    <a:pt x="5120894" y="101853"/>
                  </a:lnTo>
                  <a:lnTo>
                    <a:pt x="5149215" y="65532"/>
                  </a:lnTo>
                  <a:lnTo>
                    <a:pt x="5185029" y="36830"/>
                  </a:lnTo>
                  <a:lnTo>
                    <a:pt x="5227447" y="16383"/>
                  </a:lnTo>
                  <a:lnTo>
                    <a:pt x="5276723" y="4063"/>
                  </a:lnTo>
                  <a:lnTo>
                    <a:pt x="5332603" y="0"/>
                  </a:lnTo>
                  <a:close/>
                </a:path>
                <a:path w="7909559" h="508634">
                  <a:moveTo>
                    <a:pt x="3012312" y="0"/>
                  </a:moveTo>
                  <a:lnTo>
                    <a:pt x="3070097" y="4063"/>
                  </a:lnTo>
                  <a:lnTo>
                    <a:pt x="3120897" y="16510"/>
                  </a:lnTo>
                  <a:lnTo>
                    <a:pt x="3164585" y="37084"/>
                  </a:lnTo>
                  <a:lnTo>
                    <a:pt x="3201161" y="65912"/>
                  </a:lnTo>
                  <a:lnTo>
                    <a:pt x="3230245" y="102108"/>
                  </a:lnTo>
                  <a:lnTo>
                    <a:pt x="3250946" y="145034"/>
                  </a:lnTo>
                  <a:lnTo>
                    <a:pt x="3263392" y="194437"/>
                  </a:lnTo>
                  <a:lnTo>
                    <a:pt x="3267456" y="250571"/>
                  </a:lnTo>
                  <a:lnTo>
                    <a:pt x="3265678" y="291719"/>
                  </a:lnTo>
                  <a:lnTo>
                    <a:pt x="3251199" y="362458"/>
                  </a:lnTo>
                  <a:lnTo>
                    <a:pt x="3222497" y="418084"/>
                  </a:lnTo>
                  <a:lnTo>
                    <a:pt x="3180587" y="461010"/>
                  </a:lnTo>
                  <a:lnTo>
                    <a:pt x="3125850" y="491363"/>
                  </a:lnTo>
                  <a:lnTo>
                    <a:pt x="3057524" y="506730"/>
                  </a:lnTo>
                  <a:lnTo>
                    <a:pt x="3018409" y="508635"/>
                  </a:lnTo>
                  <a:lnTo>
                    <a:pt x="2978658" y="506984"/>
                  </a:lnTo>
                  <a:lnTo>
                    <a:pt x="2909823" y="493649"/>
                  </a:lnTo>
                  <a:lnTo>
                    <a:pt x="2854960" y="466978"/>
                  </a:lnTo>
                  <a:lnTo>
                    <a:pt x="2810891" y="424942"/>
                  </a:lnTo>
                  <a:lnTo>
                    <a:pt x="2777871" y="367792"/>
                  </a:lnTo>
                  <a:lnTo>
                    <a:pt x="2760980" y="295910"/>
                  </a:lnTo>
                  <a:lnTo>
                    <a:pt x="2758821" y="254635"/>
                  </a:lnTo>
                  <a:lnTo>
                    <a:pt x="2763011" y="197738"/>
                  </a:lnTo>
                  <a:lnTo>
                    <a:pt x="2775585" y="147574"/>
                  </a:lnTo>
                  <a:lnTo>
                    <a:pt x="2796540" y="104012"/>
                  </a:lnTo>
                  <a:lnTo>
                    <a:pt x="2825877" y="67056"/>
                  </a:lnTo>
                  <a:lnTo>
                    <a:pt x="2862580" y="37719"/>
                  </a:lnTo>
                  <a:lnTo>
                    <a:pt x="2905886" y="16763"/>
                  </a:lnTo>
                  <a:lnTo>
                    <a:pt x="2955797" y="4190"/>
                  </a:lnTo>
                  <a:lnTo>
                    <a:pt x="3012312" y="0"/>
                  </a:lnTo>
                  <a:close/>
                </a:path>
                <a:path w="7909559" h="508634">
                  <a:moveTo>
                    <a:pt x="2254631" y="0"/>
                  </a:moveTo>
                  <a:lnTo>
                    <a:pt x="2298827" y="2159"/>
                  </a:lnTo>
                  <a:lnTo>
                    <a:pt x="2337435" y="8762"/>
                  </a:lnTo>
                  <a:lnTo>
                    <a:pt x="2398141" y="35051"/>
                  </a:lnTo>
                  <a:lnTo>
                    <a:pt x="2437384" y="80390"/>
                  </a:lnTo>
                  <a:lnTo>
                    <a:pt x="2456815" y="146558"/>
                  </a:lnTo>
                  <a:lnTo>
                    <a:pt x="2313940" y="154939"/>
                  </a:lnTo>
                  <a:lnTo>
                    <a:pt x="2310257" y="139573"/>
                  </a:lnTo>
                  <a:lnTo>
                    <a:pt x="2305050" y="126237"/>
                  </a:lnTo>
                  <a:lnTo>
                    <a:pt x="2268093" y="95250"/>
                  </a:lnTo>
                  <a:lnTo>
                    <a:pt x="2239518" y="91439"/>
                  </a:lnTo>
                  <a:lnTo>
                    <a:pt x="2227072" y="92201"/>
                  </a:lnTo>
                  <a:lnTo>
                    <a:pt x="2189607" y="115315"/>
                  </a:lnTo>
                  <a:lnTo>
                    <a:pt x="2186178" y="130175"/>
                  </a:lnTo>
                  <a:lnTo>
                    <a:pt x="2186178" y="137922"/>
                  </a:lnTo>
                  <a:lnTo>
                    <a:pt x="2229993" y="165100"/>
                  </a:lnTo>
                  <a:lnTo>
                    <a:pt x="2294382" y="180212"/>
                  </a:lnTo>
                  <a:lnTo>
                    <a:pt x="2333625" y="191008"/>
                  </a:lnTo>
                  <a:lnTo>
                    <a:pt x="2390775" y="212851"/>
                  </a:lnTo>
                  <a:lnTo>
                    <a:pt x="2427859" y="237489"/>
                  </a:lnTo>
                  <a:lnTo>
                    <a:pt x="2453386" y="267335"/>
                  </a:lnTo>
                  <a:lnTo>
                    <a:pt x="2471674" y="320548"/>
                  </a:lnTo>
                  <a:lnTo>
                    <a:pt x="2472944" y="340106"/>
                  </a:lnTo>
                  <a:lnTo>
                    <a:pt x="2471293" y="363347"/>
                  </a:lnTo>
                  <a:lnTo>
                    <a:pt x="2458212" y="407035"/>
                  </a:lnTo>
                  <a:lnTo>
                    <a:pt x="2432431" y="446150"/>
                  </a:lnTo>
                  <a:lnTo>
                    <a:pt x="2395982" y="476503"/>
                  </a:lnTo>
                  <a:lnTo>
                    <a:pt x="2348738" y="497077"/>
                  </a:lnTo>
                  <a:lnTo>
                    <a:pt x="2289683" y="507364"/>
                  </a:lnTo>
                  <a:lnTo>
                    <a:pt x="2255647" y="508635"/>
                  </a:lnTo>
                  <a:lnTo>
                    <a:pt x="2197735" y="505587"/>
                  </a:lnTo>
                  <a:lnTo>
                    <a:pt x="2149602" y="496570"/>
                  </a:lnTo>
                  <a:lnTo>
                    <a:pt x="2110994" y="481457"/>
                  </a:lnTo>
                  <a:lnTo>
                    <a:pt x="2060575" y="434467"/>
                  </a:lnTo>
                  <a:lnTo>
                    <a:pt x="2033270" y="373125"/>
                  </a:lnTo>
                  <a:lnTo>
                    <a:pt x="2027427" y="337438"/>
                  </a:lnTo>
                  <a:lnTo>
                    <a:pt x="2171827" y="328422"/>
                  </a:lnTo>
                  <a:lnTo>
                    <a:pt x="2174747" y="345059"/>
                  </a:lnTo>
                  <a:lnTo>
                    <a:pt x="2178939" y="359537"/>
                  </a:lnTo>
                  <a:lnTo>
                    <a:pt x="2203958" y="395224"/>
                  </a:lnTo>
                  <a:lnTo>
                    <a:pt x="2257933" y="411988"/>
                  </a:lnTo>
                  <a:lnTo>
                    <a:pt x="2273172" y="411099"/>
                  </a:lnTo>
                  <a:lnTo>
                    <a:pt x="2315718" y="388874"/>
                  </a:lnTo>
                  <a:lnTo>
                    <a:pt x="2325624" y="361314"/>
                  </a:lnTo>
                  <a:lnTo>
                    <a:pt x="2324481" y="352044"/>
                  </a:lnTo>
                  <a:lnTo>
                    <a:pt x="2297684" y="319659"/>
                  </a:lnTo>
                  <a:lnTo>
                    <a:pt x="2258822" y="305435"/>
                  </a:lnTo>
                  <a:lnTo>
                    <a:pt x="2231136" y="298576"/>
                  </a:lnTo>
                  <a:lnTo>
                    <a:pt x="2184781" y="286385"/>
                  </a:lnTo>
                  <a:lnTo>
                    <a:pt x="2145665" y="272414"/>
                  </a:lnTo>
                  <a:lnTo>
                    <a:pt x="2088769" y="238887"/>
                  </a:lnTo>
                  <a:lnTo>
                    <a:pt x="2056638" y="196469"/>
                  </a:lnTo>
                  <a:lnTo>
                    <a:pt x="2045843" y="143890"/>
                  </a:lnTo>
                  <a:lnTo>
                    <a:pt x="2047239" y="125222"/>
                  </a:lnTo>
                  <a:lnTo>
                    <a:pt x="2067814" y="72262"/>
                  </a:lnTo>
                  <a:lnTo>
                    <a:pt x="2095245" y="42163"/>
                  </a:lnTo>
                  <a:lnTo>
                    <a:pt x="2133727" y="19176"/>
                  </a:lnTo>
                  <a:lnTo>
                    <a:pt x="2186051" y="4825"/>
                  </a:lnTo>
                  <a:lnTo>
                    <a:pt x="2218309" y="1143"/>
                  </a:lnTo>
                  <a:lnTo>
                    <a:pt x="2254631" y="0"/>
                  </a:lnTo>
                  <a:close/>
                </a:path>
              </a:pathLst>
            </a:custGeom>
            <a:ln w="18288">
              <a:solidFill>
                <a:srgbClr val="785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9435" y="1834134"/>
            <a:ext cx="2717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20" dirty="0">
                <a:solidFill>
                  <a:srgbClr val="FF0000"/>
                </a:solidFill>
                <a:latin typeface="Cambria"/>
                <a:cs typeface="Cambria"/>
              </a:rPr>
              <a:t>Basic</a:t>
            </a:r>
            <a:r>
              <a:rPr sz="4800" spc="-1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800" spc="-210" dirty="0">
                <a:solidFill>
                  <a:srgbClr val="FF0000"/>
                </a:solidFill>
                <a:latin typeface="Cambria"/>
                <a:cs typeface="Cambria"/>
              </a:rPr>
              <a:t>types</a:t>
            </a:r>
            <a:endParaRPr sz="48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59435" y="2639676"/>
            <a:ext cx="7874634" cy="36226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Coagulative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Liquefactive</a:t>
            </a:r>
            <a:r>
              <a:rPr sz="2800" spc="-114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Caseous</a:t>
            </a:r>
            <a:r>
              <a:rPr sz="28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800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4800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800" spc="-105" dirty="0">
                <a:solidFill>
                  <a:srgbClr val="FF0000"/>
                </a:solidFill>
                <a:latin typeface="Cambria"/>
                <a:cs typeface="Cambria"/>
              </a:rPr>
              <a:t>special</a:t>
            </a:r>
            <a:r>
              <a:rPr sz="4800" spc="-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Cambria"/>
                <a:cs typeface="Cambria"/>
              </a:rPr>
              <a:t>sites</a:t>
            </a:r>
            <a:endParaRPr sz="48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86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Fat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Fibrinoid</a:t>
            </a:r>
            <a:r>
              <a:rPr sz="2800" spc="-114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  <a:tab pos="7861300" algn="l"/>
              </a:tabLst>
            </a:pP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G</a:t>
            </a:r>
            <a:r>
              <a:rPr sz="2800" u="heavy" spc="-10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angrenous</a:t>
            </a:r>
            <a:r>
              <a:rPr sz="2800" u="heavy" spc="-95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necrosis</a:t>
            </a:r>
            <a:r>
              <a:rPr sz="2800" u="heavy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3" y="175260"/>
              <a:ext cx="4079748" cy="505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8" y="1181100"/>
              <a:ext cx="2767584" cy="5059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1835" y="1860042"/>
            <a:ext cx="7804150" cy="382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553210" indent="-15240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“In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this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type of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necrosis,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necrotic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cell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retains</a:t>
            </a:r>
            <a:r>
              <a:rPr sz="2400" spc="-2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its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cellular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outline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for several</a:t>
            </a:r>
            <a:r>
              <a:rPr sz="2400" spc="-1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days”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Coagulative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typically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occurs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solid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organs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lang="ar-IQ" sz="2400" spc="-35" dirty="0" smtClean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lang="en-US" sz="2400" spc="-35" dirty="0" smtClean="0">
                <a:solidFill>
                  <a:srgbClr val="2E2E2E"/>
                </a:solidFill>
                <a:latin typeface="Times New Roman"/>
                <a:cs typeface="Times New Roman"/>
              </a:rPr>
              <a:t>except brain </a:t>
            </a:r>
            <a:r>
              <a:rPr sz="2400" dirty="0" smtClean="0">
                <a:solidFill>
                  <a:srgbClr val="2E2E2E"/>
                </a:solidFill>
                <a:latin typeface="Times New Roman"/>
                <a:cs typeface="Times New Roman"/>
              </a:rPr>
              <a:t>such</a:t>
            </a:r>
            <a:r>
              <a:rPr sz="2400" spc="-25" dirty="0" smtClean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as 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kidney,</a:t>
            </a:r>
            <a:r>
              <a:rPr sz="24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heart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adrenal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gland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usually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as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result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deficient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blood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supply and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anoxia.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4400" spc="-25" dirty="0">
                <a:solidFill>
                  <a:srgbClr val="FF6600"/>
                </a:solidFill>
                <a:latin typeface="Cambria"/>
                <a:cs typeface="Cambria"/>
              </a:rPr>
              <a:t>Examples</a:t>
            </a:r>
            <a:endParaRPr sz="4400" dirty="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6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Myocardial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infarction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7147560" y="6172212"/>
                  </a:lnTo>
                  <a:lnTo>
                    <a:pt x="714756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76" y="608076"/>
              <a:ext cx="6937248" cy="5413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3400" y="380999"/>
              <a:ext cx="7391400" cy="5867400"/>
            </a:xfrm>
            <a:custGeom>
              <a:avLst/>
              <a:gdLst/>
              <a:ahLst/>
              <a:cxnLst/>
              <a:rect l="l" t="t" r="r" b="b"/>
              <a:pathLst>
                <a:path w="7391400" h="5867400">
                  <a:moveTo>
                    <a:pt x="7208520" y="182880"/>
                  </a:moveTo>
                  <a:lnTo>
                    <a:pt x="7162800" y="182880"/>
                  </a:lnTo>
                  <a:lnTo>
                    <a:pt x="7162800" y="228600"/>
                  </a:lnTo>
                  <a:lnTo>
                    <a:pt x="7162800" y="5638800"/>
                  </a:lnTo>
                  <a:lnTo>
                    <a:pt x="228600" y="5638800"/>
                  </a:lnTo>
                  <a:lnTo>
                    <a:pt x="228600" y="228600"/>
                  </a:lnTo>
                  <a:lnTo>
                    <a:pt x="7162800" y="228600"/>
                  </a:lnTo>
                  <a:lnTo>
                    <a:pt x="716280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638800"/>
                  </a:lnTo>
                  <a:lnTo>
                    <a:pt x="182880" y="5684520"/>
                  </a:lnTo>
                  <a:lnTo>
                    <a:pt x="7208520" y="5684520"/>
                  </a:lnTo>
                  <a:lnTo>
                    <a:pt x="7208520" y="5638800"/>
                  </a:lnTo>
                  <a:lnTo>
                    <a:pt x="7208520" y="182880"/>
                  </a:lnTo>
                  <a:close/>
                </a:path>
                <a:path w="7391400" h="5867400">
                  <a:moveTo>
                    <a:pt x="7391400" y="0"/>
                  </a:moveTo>
                  <a:lnTo>
                    <a:pt x="7254240" y="0"/>
                  </a:lnTo>
                  <a:lnTo>
                    <a:pt x="7254240" y="137160"/>
                  </a:lnTo>
                  <a:lnTo>
                    <a:pt x="7254240" y="5730240"/>
                  </a:lnTo>
                  <a:lnTo>
                    <a:pt x="137160" y="5730240"/>
                  </a:lnTo>
                  <a:lnTo>
                    <a:pt x="137160" y="137160"/>
                  </a:lnTo>
                  <a:lnTo>
                    <a:pt x="7254240" y="137160"/>
                  </a:lnTo>
                  <a:lnTo>
                    <a:pt x="725424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5730240"/>
                  </a:lnTo>
                  <a:lnTo>
                    <a:pt x="0" y="5867400"/>
                  </a:lnTo>
                  <a:lnTo>
                    <a:pt x="7391400" y="5867400"/>
                  </a:lnTo>
                  <a:lnTo>
                    <a:pt x="7391400" y="5730240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3415157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3415157" y="6199136"/>
                  </a:lnTo>
                  <a:lnTo>
                    <a:pt x="3415157" y="6172212"/>
                  </a:lnTo>
                  <a:close/>
                </a:path>
                <a:path w="7543800" h="6199505">
                  <a:moveTo>
                    <a:pt x="7543546" y="6172212"/>
                  </a:moveTo>
                  <a:lnTo>
                    <a:pt x="3468624" y="6172212"/>
                  </a:lnTo>
                  <a:lnTo>
                    <a:pt x="3468624" y="6199136"/>
                  </a:lnTo>
                  <a:lnTo>
                    <a:pt x="7543546" y="6199136"/>
                  </a:lnTo>
                  <a:lnTo>
                    <a:pt x="7543546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40401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038574"/>
              <a:ext cx="9144000" cy="88265"/>
            </a:xfrm>
            <a:custGeom>
              <a:avLst/>
              <a:gdLst/>
              <a:ahLst/>
              <a:cxnLst/>
              <a:rect l="l" t="t" r="r" b="b"/>
              <a:pathLst>
                <a:path w="9144000" h="88264">
                  <a:moveTo>
                    <a:pt x="216408" y="35585"/>
                  </a:moveTo>
                  <a:lnTo>
                    <a:pt x="0" y="35585"/>
                  </a:lnTo>
                  <a:lnTo>
                    <a:pt x="0" y="40665"/>
                  </a:lnTo>
                  <a:lnTo>
                    <a:pt x="0" y="87655"/>
                  </a:lnTo>
                  <a:lnTo>
                    <a:pt x="216408" y="87655"/>
                  </a:lnTo>
                  <a:lnTo>
                    <a:pt x="216408" y="40665"/>
                  </a:lnTo>
                  <a:lnTo>
                    <a:pt x="216408" y="35585"/>
                  </a:lnTo>
                  <a:close/>
                </a:path>
                <a:path w="9144000" h="88264">
                  <a:moveTo>
                    <a:pt x="216408" y="0"/>
                  </a:moveTo>
                  <a:lnTo>
                    <a:pt x="0" y="0"/>
                  </a:lnTo>
                  <a:lnTo>
                    <a:pt x="0" y="17551"/>
                  </a:lnTo>
                  <a:lnTo>
                    <a:pt x="216408" y="17551"/>
                  </a:lnTo>
                  <a:lnTo>
                    <a:pt x="216408" y="0"/>
                  </a:lnTo>
                  <a:close/>
                </a:path>
                <a:path w="9144000" h="88264">
                  <a:moveTo>
                    <a:pt x="4192778" y="40665"/>
                  </a:moveTo>
                  <a:lnTo>
                    <a:pt x="269443" y="40665"/>
                  </a:lnTo>
                  <a:lnTo>
                    <a:pt x="269443" y="87655"/>
                  </a:lnTo>
                  <a:lnTo>
                    <a:pt x="4192778" y="87655"/>
                  </a:lnTo>
                  <a:lnTo>
                    <a:pt x="4192778" y="40665"/>
                  </a:lnTo>
                  <a:close/>
                </a:path>
                <a:path w="9144000" h="88264">
                  <a:moveTo>
                    <a:pt x="9144000" y="35077"/>
                  </a:moveTo>
                  <a:lnTo>
                    <a:pt x="4245864" y="35077"/>
                  </a:lnTo>
                  <a:lnTo>
                    <a:pt x="4245864" y="87909"/>
                  </a:lnTo>
                  <a:lnTo>
                    <a:pt x="9144000" y="87909"/>
                  </a:lnTo>
                  <a:lnTo>
                    <a:pt x="9144000" y="35077"/>
                  </a:lnTo>
                  <a:close/>
                </a:path>
                <a:path w="9144000" h="88264">
                  <a:moveTo>
                    <a:pt x="9144000" y="0"/>
                  </a:moveTo>
                  <a:lnTo>
                    <a:pt x="4245864" y="0"/>
                  </a:lnTo>
                  <a:lnTo>
                    <a:pt x="4245864" y="17551"/>
                  </a:lnTo>
                  <a:lnTo>
                    <a:pt x="9144000" y="175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0" y="4191000"/>
              <a:ext cx="3799332" cy="24947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275" y="4113276"/>
              <a:ext cx="3855720" cy="25176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6408" y="4025900"/>
              <a:ext cx="4029710" cy="2692400"/>
            </a:xfrm>
            <a:custGeom>
              <a:avLst/>
              <a:gdLst/>
              <a:ahLst/>
              <a:cxnLst/>
              <a:rect l="l" t="t" r="r" b="b"/>
              <a:pathLst>
                <a:path w="4029710" h="2692400">
                  <a:moveTo>
                    <a:pt x="3958463" y="71628"/>
                  </a:moveTo>
                  <a:lnTo>
                    <a:pt x="3940810" y="71628"/>
                  </a:lnTo>
                  <a:lnTo>
                    <a:pt x="3940810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2603500"/>
                  </a:lnTo>
                  <a:lnTo>
                    <a:pt x="70713" y="2621280"/>
                  </a:lnTo>
                  <a:lnTo>
                    <a:pt x="3958463" y="2621280"/>
                  </a:lnTo>
                  <a:lnTo>
                    <a:pt x="3958463" y="2603500"/>
                  </a:lnTo>
                  <a:lnTo>
                    <a:pt x="88392" y="2603500"/>
                  </a:lnTo>
                  <a:lnTo>
                    <a:pt x="88392" y="88900"/>
                  </a:lnTo>
                  <a:lnTo>
                    <a:pt x="3940810" y="88900"/>
                  </a:lnTo>
                  <a:lnTo>
                    <a:pt x="3940810" y="2603030"/>
                  </a:lnTo>
                  <a:lnTo>
                    <a:pt x="3958463" y="2603030"/>
                  </a:lnTo>
                  <a:lnTo>
                    <a:pt x="3958463" y="71628"/>
                  </a:lnTo>
                  <a:close/>
                </a:path>
                <a:path w="4029710" h="2692400">
                  <a:moveTo>
                    <a:pt x="4029202" y="54102"/>
                  </a:moveTo>
                  <a:lnTo>
                    <a:pt x="3976116" y="54102"/>
                  </a:lnTo>
                  <a:lnTo>
                    <a:pt x="3976116" y="2638361"/>
                  </a:lnTo>
                  <a:lnTo>
                    <a:pt x="4029202" y="2638387"/>
                  </a:lnTo>
                  <a:lnTo>
                    <a:pt x="4029202" y="54102"/>
                  </a:lnTo>
                  <a:close/>
                </a:path>
                <a:path w="4029710" h="2692400">
                  <a:moveTo>
                    <a:pt x="402920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639060"/>
                  </a:lnTo>
                  <a:lnTo>
                    <a:pt x="0" y="2692400"/>
                  </a:lnTo>
                  <a:lnTo>
                    <a:pt x="4029202" y="2692400"/>
                  </a:lnTo>
                  <a:lnTo>
                    <a:pt x="4029202" y="2639060"/>
                  </a:lnTo>
                  <a:lnTo>
                    <a:pt x="53035" y="2639060"/>
                  </a:lnTo>
                  <a:lnTo>
                    <a:pt x="53035" y="53340"/>
                  </a:lnTo>
                  <a:lnTo>
                    <a:pt x="4029202" y="53340"/>
                  </a:lnTo>
                  <a:lnTo>
                    <a:pt x="40292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1101852"/>
              <a:ext cx="6278879" cy="6080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0697" y="1113282"/>
              <a:ext cx="422275" cy="434340"/>
            </a:xfrm>
            <a:custGeom>
              <a:avLst/>
              <a:gdLst/>
              <a:ahLst/>
              <a:cxnLst/>
              <a:rect l="l" t="t" r="r" b="b"/>
              <a:pathLst>
                <a:path w="422275" h="434340">
                  <a:moveTo>
                    <a:pt x="123164" y="53466"/>
                  </a:moveTo>
                  <a:lnTo>
                    <a:pt x="123177" y="54228"/>
                  </a:lnTo>
                  <a:lnTo>
                    <a:pt x="123177" y="55244"/>
                  </a:lnTo>
                  <a:lnTo>
                    <a:pt x="123151" y="53466"/>
                  </a:lnTo>
                  <a:close/>
                </a:path>
                <a:path w="422275" h="434340">
                  <a:moveTo>
                    <a:pt x="382892" y="0"/>
                  </a:moveTo>
                  <a:lnTo>
                    <a:pt x="391896" y="0"/>
                  </a:lnTo>
                  <a:lnTo>
                    <a:pt x="399173" y="1396"/>
                  </a:lnTo>
                  <a:lnTo>
                    <a:pt x="404723" y="4063"/>
                  </a:lnTo>
                  <a:lnTo>
                    <a:pt x="410273" y="6857"/>
                  </a:lnTo>
                  <a:lnTo>
                    <a:pt x="414324" y="10921"/>
                  </a:lnTo>
                  <a:lnTo>
                    <a:pt x="416864" y="16255"/>
                  </a:lnTo>
                  <a:lnTo>
                    <a:pt x="419417" y="21335"/>
                  </a:lnTo>
                  <a:lnTo>
                    <a:pt x="420903" y="27558"/>
                  </a:lnTo>
                  <a:lnTo>
                    <a:pt x="421335" y="34797"/>
                  </a:lnTo>
                  <a:lnTo>
                    <a:pt x="421754" y="41909"/>
                  </a:lnTo>
                  <a:lnTo>
                    <a:pt x="421970" y="48767"/>
                  </a:lnTo>
                  <a:lnTo>
                    <a:pt x="421970" y="55244"/>
                  </a:lnTo>
                  <a:lnTo>
                    <a:pt x="420878" y="95503"/>
                  </a:lnTo>
                  <a:lnTo>
                    <a:pt x="419734" y="134238"/>
                  </a:lnTo>
                  <a:lnTo>
                    <a:pt x="418261" y="181863"/>
                  </a:lnTo>
                  <a:lnTo>
                    <a:pt x="417728" y="199389"/>
                  </a:lnTo>
                  <a:lnTo>
                    <a:pt x="417169" y="217550"/>
                  </a:lnTo>
                  <a:lnTo>
                    <a:pt x="416598" y="236346"/>
                  </a:lnTo>
                  <a:lnTo>
                    <a:pt x="416026" y="255523"/>
                  </a:lnTo>
                  <a:lnTo>
                    <a:pt x="415429" y="275208"/>
                  </a:lnTo>
                  <a:lnTo>
                    <a:pt x="414223" y="315721"/>
                  </a:lnTo>
                  <a:lnTo>
                    <a:pt x="412965" y="357504"/>
                  </a:lnTo>
                  <a:lnTo>
                    <a:pt x="411606" y="402081"/>
                  </a:lnTo>
                  <a:lnTo>
                    <a:pt x="361251" y="431418"/>
                  </a:lnTo>
                  <a:lnTo>
                    <a:pt x="350456" y="430402"/>
                  </a:lnTo>
                  <a:lnTo>
                    <a:pt x="351510" y="402081"/>
                  </a:lnTo>
                  <a:lnTo>
                    <a:pt x="352501" y="375157"/>
                  </a:lnTo>
                  <a:lnTo>
                    <a:pt x="353441" y="349884"/>
                  </a:lnTo>
                  <a:lnTo>
                    <a:pt x="354330" y="326008"/>
                  </a:lnTo>
                  <a:lnTo>
                    <a:pt x="355155" y="303275"/>
                  </a:lnTo>
                  <a:lnTo>
                    <a:pt x="356628" y="258571"/>
                  </a:lnTo>
                  <a:lnTo>
                    <a:pt x="357873" y="215264"/>
                  </a:lnTo>
                  <a:lnTo>
                    <a:pt x="358813" y="172465"/>
                  </a:lnTo>
                  <a:lnTo>
                    <a:pt x="359435" y="129793"/>
                  </a:lnTo>
                  <a:lnTo>
                    <a:pt x="359740" y="86232"/>
                  </a:lnTo>
                  <a:lnTo>
                    <a:pt x="359778" y="64134"/>
                  </a:lnTo>
                  <a:lnTo>
                    <a:pt x="359778" y="59181"/>
                  </a:lnTo>
                  <a:lnTo>
                    <a:pt x="356895" y="44576"/>
                  </a:lnTo>
                  <a:lnTo>
                    <a:pt x="355892" y="43179"/>
                  </a:lnTo>
                  <a:lnTo>
                    <a:pt x="354164" y="42163"/>
                  </a:lnTo>
                  <a:lnTo>
                    <a:pt x="351739" y="41401"/>
                  </a:lnTo>
                  <a:lnTo>
                    <a:pt x="349313" y="40512"/>
                  </a:lnTo>
                  <a:lnTo>
                    <a:pt x="345592" y="40131"/>
                  </a:lnTo>
                  <a:lnTo>
                    <a:pt x="340563" y="40131"/>
                  </a:lnTo>
                  <a:lnTo>
                    <a:pt x="336931" y="40131"/>
                  </a:lnTo>
                  <a:lnTo>
                    <a:pt x="301523" y="42925"/>
                  </a:lnTo>
                  <a:lnTo>
                    <a:pt x="298792" y="15239"/>
                  </a:lnTo>
                  <a:lnTo>
                    <a:pt x="340512" y="5206"/>
                  </a:lnTo>
                  <a:lnTo>
                    <a:pt x="376021" y="253"/>
                  </a:lnTo>
                  <a:lnTo>
                    <a:pt x="382892" y="0"/>
                  </a:lnTo>
                  <a:close/>
                </a:path>
                <a:path w="422275" h="434340">
                  <a:moveTo>
                    <a:pt x="84099" y="0"/>
                  </a:moveTo>
                  <a:lnTo>
                    <a:pt x="93103" y="0"/>
                  </a:lnTo>
                  <a:lnTo>
                    <a:pt x="100380" y="1396"/>
                  </a:lnTo>
                  <a:lnTo>
                    <a:pt x="105930" y="4063"/>
                  </a:lnTo>
                  <a:lnTo>
                    <a:pt x="111480" y="6857"/>
                  </a:lnTo>
                  <a:lnTo>
                    <a:pt x="115531" y="10921"/>
                  </a:lnTo>
                  <a:lnTo>
                    <a:pt x="118071" y="16255"/>
                  </a:lnTo>
                  <a:lnTo>
                    <a:pt x="120624" y="21335"/>
                  </a:lnTo>
                  <a:lnTo>
                    <a:pt x="122110" y="27558"/>
                  </a:lnTo>
                  <a:lnTo>
                    <a:pt x="122529" y="34797"/>
                  </a:lnTo>
                  <a:lnTo>
                    <a:pt x="122745" y="38353"/>
                  </a:lnTo>
                  <a:lnTo>
                    <a:pt x="122910" y="41782"/>
                  </a:lnTo>
                  <a:lnTo>
                    <a:pt x="123012" y="45212"/>
                  </a:lnTo>
                  <a:lnTo>
                    <a:pt x="123151" y="53466"/>
                  </a:lnTo>
                  <a:lnTo>
                    <a:pt x="123101" y="54101"/>
                  </a:lnTo>
                  <a:lnTo>
                    <a:pt x="123037" y="57530"/>
                  </a:lnTo>
                  <a:lnTo>
                    <a:pt x="121754" y="116458"/>
                  </a:lnTo>
                  <a:lnTo>
                    <a:pt x="120497" y="164337"/>
                  </a:lnTo>
                  <a:lnTo>
                    <a:pt x="119316" y="204723"/>
                  </a:lnTo>
                  <a:lnTo>
                    <a:pt x="117830" y="246887"/>
                  </a:lnTo>
                  <a:lnTo>
                    <a:pt x="116065" y="289178"/>
                  </a:lnTo>
                  <a:lnTo>
                    <a:pt x="114020" y="329056"/>
                  </a:lnTo>
                  <a:lnTo>
                    <a:pt x="110972" y="374650"/>
                  </a:lnTo>
                  <a:lnTo>
                    <a:pt x="109359" y="387730"/>
                  </a:lnTo>
                  <a:lnTo>
                    <a:pt x="114617" y="386333"/>
                  </a:lnTo>
                  <a:lnTo>
                    <a:pt x="156298" y="383158"/>
                  </a:lnTo>
                  <a:lnTo>
                    <a:pt x="162674" y="383031"/>
                  </a:lnTo>
                  <a:lnTo>
                    <a:pt x="171107" y="383158"/>
                  </a:lnTo>
                  <a:lnTo>
                    <a:pt x="179412" y="383285"/>
                  </a:lnTo>
                  <a:lnTo>
                    <a:pt x="187617" y="383666"/>
                  </a:lnTo>
                  <a:lnTo>
                    <a:pt x="195694" y="384047"/>
                  </a:lnTo>
                  <a:lnTo>
                    <a:pt x="203796" y="384555"/>
                  </a:lnTo>
                  <a:lnTo>
                    <a:pt x="212026" y="384809"/>
                  </a:lnTo>
                  <a:lnTo>
                    <a:pt x="220383" y="385063"/>
                  </a:lnTo>
                  <a:lnTo>
                    <a:pt x="228866" y="385063"/>
                  </a:lnTo>
                  <a:lnTo>
                    <a:pt x="235369" y="385063"/>
                  </a:lnTo>
                  <a:lnTo>
                    <a:pt x="257060" y="373125"/>
                  </a:lnTo>
                  <a:lnTo>
                    <a:pt x="260477" y="368807"/>
                  </a:lnTo>
                  <a:lnTo>
                    <a:pt x="271030" y="326263"/>
                  </a:lnTo>
                  <a:lnTo>
                    <a:pt x="272491" y="313435"/>
                  </a:lnTo>
                  <a:lnTo>
                    <a:pt x="302387" y="315594"/>
                  </a:lnTo>
                  <a:lnTo>
                    <a:pt x="299999" y="363600"/>
                  </a:lnTo>
                  <a:lnTo>
                    <a:pt x="290283" y="403225"/>
                  </a:lnTo>
                  <a:lnTo>
                    <a:pt x="261467" y="431291"/>
                  </a:lnTo>
                  <a:lnTo>
                    <a:pt x="241604" y="434339"/>
                  </a:lnTo>
                  <a:lnTo>
                    <a:pt x="234480" y="434339"/>
                  </a:lnTo>
                  <a:lnTo>
                    <a:pt x="226771" y="433704"/>
                  </a:lnTo>
                  <a:lnTo>
                    <a:pt x="218452" y="432434"/>
                  </a:lnTo>
                  <a:lnTo>
                    <a:pt x="212178" y="431418"/>
                  </a:lnTo>
                  <a:lnTo>
                    <a:pt x="205854" y="430402"/>
                  </a:lnTo>
                  <a:lnTo>
                    <a:pt x="199453" y="429387"/>
                  </a:lnTo>
                  <a:lnTo>
                    <a:pt x="192989" y="428243"/>
                  </a:lnTo>
                  <a:lnTo>
                    <a:pt x="186359" y="427227"/>
                  </a:lnTo>
                  <a:lnTo>
                    <a:pt x="140728" y="422782"/>
                  </a:lnTo>
                  <a:lnTo>
                    <a:pt x="132181" y="422655"/>
                  </a:lnTo>
                  <a:lnTo>
                    <a:pt x="124180" y="422782"/>
                  </a:lnTo>
                  <a:lnTo>
                    <a:pt x="78714" y="427481"/>
                  </a:lnTo>
                  <a:lnTo>
                    <a:pt x="58127" y="431672"/>
                  </a:lnTo>
                  <a:lnTo>
                    <a:pt x="46824" y="430402"/>
                  </a:lnTo>
                  <a:lnTo>
                    <a:pt x="50990" y="384301"/>
                  </a:lnTo>
                  <a:lnTo>
                    <a:pt x="54203" y="341502"/>
                  </a:lnTo>
                  <a:lnTo>
                    <a:pt x="56629" y="296544"/>
                  </a:lnTo>
                  <a:lnTo>
                    <a:pt x="58496" y="249808"/>
                  </a:lnTo>
                  <a:lnTo>
                    <a:pt x="59791" y="202183"/>
                  </a:lnTo>
                  <a:lnTo>
                    <a:pt x="60553" y="154685"/>
                  </a:lnTo>
                  <a:lnTo>
                    <a:pt x="60896" y="108330"/>
                  </a:lnTo>
                  <a:lnTo>
                    <a:pt x="60985" y="64134"/>
                  </a:lnTo>
                  <a:lnTo>
                    <a:pt x="60985" y="59181"/>
                  </a:lnTo>
                  <a:lnTo>
                    <a:pt x="58102" y="44576"/>
                  </a:lnTo>
                  <a:lnTo>
                    <a:pt x="57099" y="43179"/>
                  </a:lnTo>
                  <a:lnTo>
                    <a:pt x="55372" y="42163"/>
                  </a:lnTo>
                  <a:lnTo>
                    <a:pt x="52946" y="41401"/>
                  </a:lnTo>
                  <a:lnTo>
                    <a:pt x="50520" y="40512"/>
                  </a:lnTo>
                  <a:lnTo>
                    <a:pt x="46799" y="40131"/>
                  </a:lnTo>
                  <a:lnTo>
                    <a:pt x="41770" y="40131"/>
                  </a:lnTo>
                  <a:lnTo>
                    <a:pt x="38138" y="40131"/>
                  </a:lnTo>
                  <a:lnTo>
                    <a:pt x="2730" y="42925"/>
                  </a:lnTo>
                  <a:lnTo>
                    <a:pt x="0" y="15239"/>
                  </a:lnTo>
                  <a:lnTo>
                    <a:pt x="41719" y="5206"/>
                  </a:lnTo>
                  <a:lnTo>
                    <a:pt x="77228" y="253"/>
                  </a:lnTo>
                  <a:lnTo>
                    <a:pt x="84099" y="0"/>
                  </a:lnTo>
                  <a:close/>
                </a:path>
              </a:pathLst>
            </a:custGeom>
            <a:ln w="10668">
              <a:solidFill>
                <a:srgbClr val="A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5363" y="1097280"/>
              <a:ext cx="2188464" cy="458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899" y="1097280"/>
              <a:ext cx="3215640" cy="6172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87262" y="1102613"/>
              <a:ext cx="243840" cy="447675"/>
            </a:xfrm>
            <a:custGeom>
              <a:avLst/>
              <a:gdLst/>
              <a:ahLst/>
              <a:cxnLst/>
              <a:rect l="l" t="t" r="r" b="b"/>
              <a:pathLst>
                <a:path w="243840" h="447675">
                  <a:moveTo>
                    <a:pt x="148082" y="0"/>
                  </a:moveTo>
                  <a:lnTo>
                    <a:pt x="153035" y="0"/>
                  </a:lnTo>
                  <a:lnTo>
                    <a:pt x="158876" y="381"/>
                  </a:lnTo>
                  <a:lnTo>
                    <a:pt x="165353" y="1143"/>
                  </a:lnTo>
                  <a:lnTo>
                    <a:pt x="172085" y="1777"/>
                  </a:lnTo>
                  <a:lnTo>
                    <a:pt x="202564" y="9271"/>
                  </a:lnTo>
                  <a:lnTo>
                    <a:pt x="208407" y="11175"/>
                  </a:lnTo>
                  <a:lnTo>
                    <a:pt x="213740" y="13588"/>
                  </a:lnTo>
                  <a:lnTo>
                    <a:pt x="218566" y="16383"/>
                  </a:lnTo>
                  <a:lnTo>
                    <a:pt x="223519" y="19050"/>
                  </a:lnTo>
                  <a:lnTo>
                    <a:pt x="227711" y="22351"/>
                  </a:lnTo>
                  <a:lnTo>
                    <a:pt x="231012" y="26162"/>
                  </a:lnTo>
                  <a:lnTo>
                    <a:pt x="234314" y="30225"/>
                  </a:lnTo>
                  <a:lnTo>
                    <a:pt x="235965" y="34544"/>
                  </a:lnTo>
                  <a:lnTo>
                    <a:pt x="235965" y="39624"/>
                  </a:lnTo>
                  <a:lnTo>
                    <a:pt x="235965" y="43307"/>
                  </a:lnTo>
                  <a:lnTo>
                    <a:pt x="235712" y="50291"/>
                  </a:lnTo>
                  <a:lnTo>
                    <a:pt x="235585" y="57150"/>
                  </a:lnTo>
                  <a:lnTo>
                    <a:pt x="235458" y="64008"/>
                  </a:lnTo>
                  <a:lnTo>
                    <a:pt x="235204" y="70738"/>
                  </a:lnTo>
                  <a:lnTo>
                    <a:pt x="235077" y="77470"/>
                  </a:lnTo>
                  <a:lnTo>
                    <a:pt x="232790" y="124587"/>
                  </a:lnTo>
                  <a:lnTo>
                    <a:pt x="200025" y="123316"/>
                  </a:lnTo>
                  <a:lnTo>
                    <a:pt x="200405" y="113791"/>
                  </a:lnTo>
                  <a:lnTo>
                    <a:pt x="200533" y="107314"/>
                  </a:lnTo>
                  <a:lnTo>
                    <a:pt x="200533" y="103759"/>
                  </a:lnTo>
                  <a:lnTo>
                    <a:pt x="200278" y="95885"/>
                  </a:lnTo>
                  <a:lnTo>
                    <a:pt x="182752" y="55245"/>
                  </a:lnTo>
                  <a:lnTo>
                    <a:pt x="177164" y="49911"/>
                  </a:lnTo>
                  <a:lnTo>
                    <a:pt x="134620" y="38988"/>
                  </a:lnTo>
                  <a:lnTo>
                    <a:pt x="127126" y="39243"/>
                  </a:lnTo>
                  <a:lnTo>
                    <a:pt x="88900" y="53466"/>
                  </a:lnTo>
                  <a:lnTo>
                    <a:pt x="65532" y="91059"/>
                  </a:lnTo>
                  <a:lnTo>
                    <a:pt x="64135" y="105156"/>
                  </a:lnTo>
                  <a:lnTo>
                    <a:pt x="64135" y="113411"/>
                  </a:lnTo>
                  <a:lnTo>
                    <a:pt x="65150" y="120776"/>
                  </a:lnTo>
                  <a:lnTo>
                    <a:pt x="67183" y="127000"/>
                  </a:lnTo>
                  <a:lnTo>
                    <a:pt x="69087" y="133223"/>
                  </a:lnTo>
                  <a:lnTo>
                    <a:pt x="93979" y="164337"/>
                  </a:lnTo>
                  <a:lnTo>
                    <a:pt x="126111" y="185165"/>
                  </a:lnTo>
                  <a:lnTo>
                    <a:pt x="131572" y="188213"/>
                  </a:lnTo>
                  <a:lnTo>
                    <a:pt x="137540" y="191515"/>
                  </a:lnTo>
                  <a:lnTo>
                    <a:pt x="144145" y="195072"/>
                  </a:lnTo>
                  <a:lnTo>
                    <a:pt x="151129" y="198882"/>
                  </a:lnTo>
                  <a:lnTo>
                    <a:pt x="197992" y="227075"/>
                  </a:lnTo>
                  <a:lnTo>
                    <a:pt x="228727" y="259207"/>
                  </a:lnTo>
                  <a:lnTo>
                    <a:pt x="242569" y="297307"/>
                  </a:lnTo>
                  <a:lnTo>
                    <a:pt x="243586" y="312547"/>
                  </a:lnTo>
                  <a:lnTo>
                    <a:pt x="243078" y="325120"/>
                  </a:lnTo>
                  <a:lnTo>
                    <a:pt x="232410" y="368553"/>
                  </a:lnTo>
                  <a:lnTo>
                    <a:pt x="210692" y="401447"/>
                  </a:lnTo>
                  <a:lnTo>
                    <a:pt x="173736" y="428751"/>
                  </a:lnTo>
                  <a:lnTo>
                    <a:pt x="132461" y="443484"/>
                  </a:lnTo>
                  <a:lnTo>
                    <a:pt x="93725" y="447548"/>
                  </a:lnTo>
                  <a:lnTo>
                    <a:pt x="84454" y="447421"/>
                  </a:lnTo>
                  <a:lnTo>
                    <a:pt x="43814" y="442213"/>
                  </a:lnTo>
                  <a:lnTo>
                    <a:pt x="8762" y="427482"/>
                  </a:lnTo>
                  <a:lnTo>
                    <a:pt x="2921" y="423037"/>
                  </a:lnTo>
                  <a:lnTo>
                    <a:pt x="0" y="417702"/>
                  </a:lnTo>
                  <a:lnTo>
                    <a:pt x="0" y="411607"/>
                  </a:lnTo>
                  <a:lnTo>
                    <a:pt x="1270" y="364489"/>
                  </a:lnTo>
                  <a:lnTo>
                    <a:pt x="3810" y="316230"/>
                  </a:lnTo>
                  <a:lnTo>
                    <a:pt x="36702" y="317753"/>
                  </a:lnTo>
                  <a:lnTo>
                    <a:pt x="36195" y="326136"/>
                  </a:lnTo>
                  <a:lnTo>
                    <a:pt x="35940" y="330962"/>
                  </a:lnTo>
                  <a:lnTo>
                    <a:pt x="35940" y="332486"/>
                  </a:lnTo>
                  <a:lnTo>
                    <a:pt x="35813" y="333883"/>
                  </a:lnTo>
                  <a:lnTo>
                    <a:pt x="35813" y="336676"/>
                  </a:lnTo>
                  <a:lnTo>
                    <a:pt x="35813" y="340740"/>
                  </a:lnTo>
                  <a:lnTo>
                    <a:pt x="36067" y="350138"/>
                  </a:lnTo>
                  <a:lnTo>
                    <a:pt x="48387" y="388365"/>
                  </a:lnTo>
                  <a:lnTo>
                    <a:pt x="54355" y="393573"/>
                  </a:lnTo>
                  <a:lnTo>
                    <a:pt x="60198" y="398780"/>
                  </a:lnTo>
                  <a:lnTo>
                    <a:pt x="97662" y="408432"/>
                  </a:lnTo>
                  <a:lnTo>
                    <a:pt x="105917" y="408559"/>
                  </a:lnTo>
                  <a:lnTo>
                    <a:pt x="114173" y="408305"/>
                  </a:lnTo>
                  <a:lnTo>
                    <a:pt x="151129" y="398399"/>
                  </a:lnTo>
                  <a:lnTo>
                    <a:pt x="180466" y="368553"/>
                  </a:lnTo>
                  <a:lnTo>
                    <a:pt x="186943" y="337693"/>
                  </a:lnTo>
                  <a:lnTo>
                    <a:pt x="186943" y="330453"/>
                  </a:lnTo>
                  <a:lnTo>
                    <a:pt x="167766" y="290830"/>
                  </a:lnTo>
                  <a:lnTo>
                    <a:pt x="162940" y="286512"/>
                  </a:lnTo>
                  <a:lnTo>
                    <a:pt x="158114" y="282066"/>
                  </a:lnTo>
                  <a:lnTo>
                    <a:pt x="152526" y="277875"/>
                  </a:lnTo>
                  <a:lnTo>
                    <a:pt x="146176" y="273558"/>
                  </a:lnTo>
                  <a:lnTo>
                    <a:pt x="139953" y="269239"/>
                  </a:lnTo>
                  <a:lnTo>
                    <a:pt x="134238" y="265430"/>
                  </a:lnTo>
                  <a:lnTo>
                    <a:pt x="129286" y="262000"/>
                  </a:lnTo>
                  <a:lnTo>
                    <a:pt x="124967" y="259334"/>
                  </a:lnTo>
                  <a:lnTo>
                    <a:pt x="119634" y="256412"/>
                  </a:lnTo>
                  <a:lnTo>
                    <a:pt x="113284" y="253364"/>
                  </a:lnTo>
                  <a:lnTo>
                    <a:pt x="105917" y="249936"/>
                  </a:lnTo>
                  <a:lnTo>
                    <a:pt x="99313" y="246380"/>
                  </a:lnTo>
                  <a:lnTo>
                    <a:pt x="66421" y="226822"/>
                  </a:lnTo>
                  <a:lnTo>
                    <a:pt x="36449" y="201549"/>
                  </a:lnTo>
                  <a:lnTo>
                    <a:pt x="16001" y="167766"/>
                  </a:lnTo>
                  <a:lnTo>
                    <a:pt x="9905" y="131063"/>
                  </a:lnTo>
                  <a:lnTo>
                    <a:pt x="10287" y="121158"/>
                  </a:lnTo>
                  <a:lnTo>
                    <a:pt x="21209" y="76835"/>
                  </a:lnTo>
                  <a:lnTo>
                    <a:pt x="45212" y="41528"/>
                  </a:lnTo>
                  <a:lnTo>
                    <a:pt x="79883" y="16001"/>
                  </a:lnTo>
                  <a:lnTo>
                    <a:pt x="121412" y="2286"/>
                  </a:lnTo>
                  <a:lnTo>
                    <a:pt x="139064" y="253"/>
                  </a:lnTo>
                  <a:lnTo>
                    <a:pt x="148082" y="0"/>
                  </a:lnTo>
                  <a:close/>
                </a:path>
              </a:pathLst>
            </a:custGeom>
            <a:ln w="10668">
              <a:solidFill>
                <a:srgbClr val="A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9435" y="1924050"/>
            <a:ext cx="684339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It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type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that occurs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due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autolytic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heterolytic</a:t>
            </a:r>
            <a:r>
              <a:rPr sz="2400" spc="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actions</a:t>
            </a:r>
            <a:r>
              <a:rPr sz="2400" spc="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enzymes</a:t>
            </a:r>
            <a:r>
              <a:rPr sz="2400" spc="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that</a:t>
            </a:r>
            <a:r>
              <a:rPr sz="2400" spc="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convert</a:t>
            </a:r>
            <a:r>
              <a:rPr sz="2400" spc="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400" spc="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proteins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cells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into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liquid.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435" y="3599433"/>
            <a:ext cx="7203440" cy="235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Wingdings"/>
              <a:buChar char="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It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characterized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by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softening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liquifaction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tissue.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spc="-25" dirty="0">
                <a:solidFill>
                  <a:srgbClr val="B3B9C9"/>
                </a:solidFill>
                <a:latin typeface="Cambria"/>
                <a:cs typeface="Cambria"/>
              </a:rPr>
              <a:t>Examples</a:t>
            </a:r>
            <a:endParaRPr sz="4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76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Ischemic</a:t>
            </a:r>
            <a:r>
              <a:rPr sz="24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brain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Suppurative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inflammation.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915" y="684276"/>
              <a:ext cx="5839968" cy="3889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6840" y="457199"/>
              <a:ext cx="6294120" cy="4343400"/>
            </a:xfrm>
            <a:custGeom>
              <a:avLst/>
              <a:gdLst/>
              <a:ahLst/>
              <a:cxnLst/>
              <a:rect l="l" t="t" r="r" b="b"/>
              <a:pathLst>
                <a:path w="6294120" h="4343400">
                  <a:moveTo>
                    <a:pt x="6111240" y="182880"/>
                  </a:moveTo>
                  <a:lnTo>
                    <a:pt x="6065520" y="182880"/>
                  </a:lnTo>
                  <a:lnTo>
                    <a:pt x="6065520" y="228600"/>
                  </a:lnTo>
                  <a:lnTo>
                    <a:pt x="6065520" y="4114800"/>
                  </a:lnTo>
                  <a:lnTo>
                    <a:pt x="228600" y="4114800"/>
                  </a:lnTo>
                  <a:lnTo>
                    <a:pt x="228600" y="228600"/>
                  </a:lnTo>
                  <a:lnTo>
                    <a:pt x="6065520" y="228600"/>
                  </a:lnTo>
                  <a:lnTo>
                    <a:pt x="606552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4114800"/>
                  </a:lnTo>
                  <a:lnTo>
                    <a:pt x="182880" y="4160520"/>
                  </a:lnTo>
                  <a:lnTo>
                    <a:pt x="6111240" y="4160520"/>
                  </a:lnTo>
                  <a:lnTo>
                    <a:pt x="6111240" y="4114800"/>
                  </a:lnTo>
                  <a:lnTo>
                    <a:pt x="6111240" y="182880"/>
                  </a:lnTo>
                  <a:close/>
                </a:path>
                <a:path w="6294120" h="4343400">
                  <a:moveTo>
                    <a:pt x="6294120" y="0"/>
                  </a:moveTo>
                  <a:lnTo>
                    <a:pt x="6156960" y="0"/>
                  </a:lnTo>
                  <a:lnTo>
                    <a:pt x="6156960" y="137160"/>
                  </a:lnTo>
                  <a:lnTo>
                    <a:pt x="6156960" y="4206240"/>
                  </a:lnTo>
                  <a:lnTo>
                    <a:pt x="137160" y="4206240"/>
                  </a:lnTo>
                  <a:lnTo>
                    <a:pt x="137160" y="137160"/>
                  </a:lnTo>
                  <a:lnTo>
                    <a:pt x="6156960" y="137160"/>
                  </a:lnTo>
                  <a:lnTo>
                    <a:pt x="615696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4206240"/>
                  </a:lnTo>
                  <a:lnTo>
                    <a:pt x="0" y="4343400"/>
                  </a:lnTo>
                  <a:lnTo>
                    <a:pt x="6294120" y="4343400"/>
                  </a:lnTo>
                  <a:lnTo>
                    <a:pt x="6294120" y="4206240"/>
                  </a:lnTo>
                  <a:lnTo>
                    <a:pt x="6294120" y="0"/>
                  </a:lnTo>
                  <a:close/>
                </a:path>
              </a:pathLst>
            </a:custGeom>
            <a:solidFill>
              <a:srgbClr val="1F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5227" y="771144"/>
              <a:ext cx="4657344" cy="3715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35341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3" y="877824"/>
              <a:ext cx="5513832" cy="5029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9435" y="2475738"/>
            <a:ext cx="7936865" cy="30314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buClr>
                <a:srgbClr val="AC0000"/>
              </a:buClr>
              <a:tabLst>
                <a:tab pos="286385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Characterized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presence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soft,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E2E2E"/>
                </a:solidFill>
                <a:latin typeface="Times New Roman"/>
                <a:cs typeface="Times New Roman"/>
              </a:rPr>
              <a:t>dry,</a:t>
            </a:r>
            <a:r>
              <a:rPr sz="2400" spc="-9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cheesy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homogenous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necrotic</a:t>
            </a:r>
            <a:r>
              <a:rPr sz="24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material.</a:t>
            </a:r>
            <a:endParaRPr sz="2400" dirty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not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liquified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800" spc="-40" dirty="0">
                <a:solidFill>
                  <a:srgbClr val="FFC000"/>
                </a:solidFill>
                <a:latin typeface="Cambria"/>
                <a:cs typeface="Cambria"/>
              </a:rPr>
              <a:t>Examples</a:t>
            </a:r>
            <a:endParaRPr sz="4800" dirty="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8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Principaly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 center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 tuberculous</a:t>
            </a:r>
            <a:r>
              <a:rPr sz="2400" spc="-10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granuloma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0383" y="957072"/>
              <a:ext cx="4447032" cy="33436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83308" y="729995"/>
              <a:ext cx="4900930" cy="3797935"/>
            </a:xfrm>
            <a:custGeom>
              <a:avLst/>
              <a:gdLst/>
              <a:ahLst/>
              <a:cxnLst/>
              <a:rect l="l" t="t" r="r" b="b"/>
              <a:pathLst>
                <a:path w="4900930" h="3797935">
                  <a:moveTo>
                    <a:pt x="4717923" y="182880"/>
                  </a:moveTo>
                  <a:lnTo>
                    <a:pt x="4672203" y="182880"/>
                  </a:lnTo>
                  <a:lnTo>
                    <a:pt x="4672203" y="183134"/>
                  </a:lnTo>
                  <a:lnTo>
                    <a:pt x="4672203" y="228854"/>
                  </a:lnTo>
                  <a:lnTo>
                    <a:pt x="4672203" y="3568954"/>
                  </a:lnTo>
                  <a:lnTo>
                    <a:pt x="228600" y="3568954"/>
                  </a:lnTo>
                  <a:lnTo>
                    <a:pt x="228600" y="228854"/>
                  </a:lnTo>
                  <a:lnTo>
                    <a:pt x="4672203" y="228854"/>
                  </a:lnTo>
                  <a:lnTo>
                    <a:pt x="4672203" y="183134"/>
                  </a:lnTo>
                  <a:lnTo>
                    <a:pt x="182880" y="183134"/>
                  </a:lnTo>
                  <a:lnTo>
                    <a:pt x="182880" y="228854"/>
                  </a:lnTo>
                  <a:lnTo>
                    <a:pt x="182880" y="3568954"/>
                  </a:lnTo>
                  <a:lnTo>
                    <a:pt x="182880" y="3614674"/>
                  </a:lnTo>
                  <a:lnTo>
                    <a:pt x="4717923" y="3614674"/>
                  </a:lnTo>
                  <a:lnTo>
                    <a:pt x="4717923" y="3569208"/>
                  </a:lnTo>
                  <a:lnTo>
                    <a:pt x="4717923" y="3568954"/>
                  </a:lnTo>
                  <a:lnTo>
                    <a:pt x="4717923" y="182880"/>
                  </a:lnTo>
                  <a:close/>
                </a:path>
                <a:path w="4900930" h="3797935">
                  <a:moveTo>
                    <a:pt x="4900803" y="0"/>
                  </a:moveTo>
                  <a:lnTo>
                    <a:pt x="4763643" y="0"/>
                  </a:lnTo>
                  <a:lnTo>
                    <a:pt x="4763643" y="254"/>
                  </a:lnTo>
                  <a:lnTo>
                    <a:pt x="4763643" y="137414"/>
                  </a:lnTo>
                  <a:lnTo>
                    <a:pt x="4763643" y="3660394"/>
                  </a:lnTo>
                  <a:lnTo>
                    <a:pt x="137160" y="3660394"/>
                  </a:lnTo>
                  <a:lnTo>
                    <a:pt x="137160" y="137414"/>
                  </a:lnTo>
                  <a:lnTo>
                    <a:pt x="4763643" y="137414"/>
                  </a:lnTo>
                  <a:lnTo>
                    <a:pt x="4763643" y="254"/>
                  </a:lnTo>
                  <a:lnTo>
                    <a:pt x="0" y="254"/>
                  </a:lnTo>
                  <a:lnTo>
                    <a:pt x="0" y="137414"/>
                  </a:lnTo>
                  <a:lnTo>
                    <a:pt x="0" y="3660394"/>
                  </a:lnTo>
                  <a:lnTo>
                    <a:pt x="0" y="3797554"/>
                  </a:lnTo>
                  <a:lnTo>
                    <a:pt x="4900803" y="3797554"/>
                  </a:lnTo>
                  <a:lnTo>
                    <a:pt x="4900803" y="3660648"/>
                  </a:lnTo>
                  <a:lnTo>
                    <a:pt x="4900803" y="3660394"/>
                  </a:lnTo>
                  <a:lnTo>
                    <a:pt x="49008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381000"/>
            </a:xfrm>
            <a:custGeom>
              <a:avLst/>
              <a:gdLst/>
              <a:ahLst/>
              <a:cxnLst/>
              <a:rect l="l" t="t" r="r" b="b"/>
              <a:pathLst>
                <a:path w="7543800" h="381000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623" y="829055"/>
              <a:ext cx="3572255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8671" y="926591"/>
              <a:ext cx="146304" cy="1447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2385" y="829817"/>
              <a:ext cx="3572510" cy="520065"/>
            </a:xfrm>
            <a:custGeom>
              <a:avLst/>
              <a:gdLst/>
              <a:ahLst/>
              <a:cxnLst/>
              <a:rect l="l" t="t" r="r" b="b"/>
              <a:pathLst>
                <a:path w="3572510" h="520065">
                  <a:moveTo>
                    <a:pt x="2118995" y="94107"/>
                  </a:moveTo>
                  <a:lnTo>
                    <a:pt x="2077212" y="102362"/>
                  </a:lnTo>
                  <a:lnTo>
                    <a:pt x="2041016" y="131699"/>
                  </a:lnTo>
                  <a:lnTo>
                    <a:pt x="2021205" y="168021"/>
                  </a:lnTo>
                  <a:lnTo>
                    <a:pt x="2008886" y="218440"/>
                  </a:lnTo>
                  <a:lnTo>
                    <a:pt x="2006472" y="259969"/>
                  </a:lnTo>
                  <a:lnTo>
                    <a:pt x="2006981" y="281940"/>
                  </a:lnTo>
                  <a:lnTo>
                    <a:pt x="2011552" y="320040"/>
                  </a:lnTo>
                  <a:lnTo>
                    <a:pt x="2026284" y="364109"/>
                  </a:lnTo>
                  <a:lnTo>
                    <a:pt x="2048637" y="396621"/>
                  </a:lnTo>
                  <a:lnTo>
                    <a:pt x="2087118" y="420497"/>
                  </a:lnTo>
                  <a:lnTo>
                    <a:pt x="2118995" y="425577"/>
                  </a:lnTo>
                  <a:lnTo>
                    <a:pt x="2129916" y="424942"/>
                  </a:lnTo>
                  <a:lnTo>
                    <a:pt x="2171954" y="410591"/>
                  </a:lnTo>
                  <a:lnTo>
                    <a:pt x="2205228" y="374904"/>
                  </a:lnTo>
                  <a:lnTo>
                    <a:pt x="2222500" y="335534"/>
                  </a:lnTo>
                  <a:lnTo>
                    <a:pt x="2230628" y="282067"/>
                  </a:lnTo>
                  <a:lnTo>
                    <a:pt x="2231263" y="259715"/>
                  </a:lnTo>
                  <a:lnTo>
                    <a:pt x="2230628" y="238252"/>
                  </a:lnTo>
                  <a:lnTo>
                    <a:pt x="2226056" y="200279"/>
                  </a:lnTo>
                  <a:lnTo>
                    <a:pt x="2211197" y="155194"/>
                  </a:lnTo>
                  <a:lnTo>
                    <a:pt x="2189099" y="122809"/>
                  </a:lnTo>
                  <a:lnTo>
                    <a:pt x="2150745" y="99187"/>
                  </a:lnTo>
                  <a:lnTo>
                    <a:pt x="2118995" y="94107"/>
                  </a:lnTo>
                  <a:close/>
                </a:path>
                <a:path w="3572510" h="520065">
                  <a:moveTo>
                    <a:pt x="2849372" y="10414"/>
                  </a:moveTo>
                  <a:lnTo>
                    <a:pt x="3117850" y="10414"/>
                  </a:lnTo>
                  <a:lnTo>
                    <a:pt x="3117850" y="97409"/>
                  </a:lnTo>
                  <a:lnTo>
                    <a:pt x="3046222" y="97409"/>
                  </a:lnTo>
                  <a:lnTo>
                    <a:pt x="3046222" y="422148"/>
                  </a:lnTo>
                  <a:lnTo>
                    <a:pt x="3117850" y="422148"/>
                  </a:lnTo>
                  <a:lnTo>
                    <a:pt x="3117850" y="509270"/>
                  </a:lnTo>
                  <a:lnTo>
                    <a:pt x="2849372" y="509270"/>
                  </a:lnTo>
                  <a:lnTo>
                    <a:pt x="2849372" y="422148"/>
                  </a:lnTo>
                  <a:lnTo>
                    <a:pt x="2921000" y="422148"/>
                  </a:lnTo>
                  <a:lnTo>
                    <a:pt x="2921000" y="97409"/>
                  </a:lnTo>
                  <a:lnTo>
                    <a:pt x="2849372" y="97409"/>
                  </a:lnTo>
                  <a:lnTo>
                    <a:pt x="2849372" y="10414"/>
                  </a:lnTo>
                  <a:close/>
                </a:path>
                <a:path w="3572510" h="520065">
                  <a:moveTo>
                    <a:pt x="1408049" y="10414"/>
                  </a:moveTo>
                  <a:lnTo>
                    <a:pt x="1608582" y="10414"/>
                  </a:lnTo>
                  <a:lnTo>
                    <a:pt x="1628647" y="10795"/>
                  </a:lnTo>
                  <a:lnTo>
                    <a:pt x="1680971" y="15621"/>
                  </a:lnTo>
                  <a:lnTo>
                    <a:pt x="1724533" y="29718"/>
                  </a:lnTo>
                  <a:lnTo>
                    <a:pt x="1761870" y="56642"/>
                  </a:lnTo>
                  <a:lnTo>
                    <a:pt x="1787270" y="94615"/>
                  </a:lnTo>
                  <a:lnTo>
                    <a:pt x="1796161" y="147447"/>
                  </a:lnTo>
                  <a:lnTo>
                    <a:pt x="1794509" y="174752"/>
                  </a:lnTo>
                  <a:lnTo>
                    <a:pt x="1781683" y="221234"/>
                  </a:lnTo>
                  <a:lnTo>
                    <a:pt x="1756409" y="257302"/>
                  </a:lnTo>
                  <a:lnTo>
                    <a:pt x="1721993" y="285750"/>
                  </a:lnTo>
                  <a:lnTo>
                    <a:pt x="1701419" y="297180"/>
                  </a:lnTo>
                  <a:lnTo>
                    <a:pt x="1869186" y="509270"/>
                  </a:lnTo>
                  <a:lnTo>
                    <a:pt x="1716405" y="509270"/>
                  </a:lnTo>
                  <a:lnTo>
                    <a:pt x="1577466" y="326263"/>
                  </a:lnTo>
                  <a:lnTo>
                    <a:pt x="1532636" y="326263"/>
                  </a:lnTo>
                  <a:lnTo>
                    <a:pt x="1532636" y="509270"/>
                  </a:lnTo>
                  <a:lnTo>
                    <a:pt x="1408049" y="509270"/>
                  </a:lnTo>
                  <a:lnTo>
                    <a:pt x="1408049" y="10414"/>
                  </a:lnTo>
                  <a:close/>
                </a:path>
                <a:path w="3572510" h="520065">
                  <a:moveTo>
                    <a:pt x="528827" y="10414"/>
                  </a:moveTo>
                  <a:lnTo>
                    <a:pt x="865886" y="10414"/>
                  </a:lnTo>
                  <a:lnTo>
                    <a:pt x="865886" y="105537"/>
                  </a:lnTo>
                  <a:lnTo>
                    <a:pt x="653415" y="105537"/>
                  </a:lnTo>
                  <a:lnTo>
                    <a:pt x="653415" y="193040"/>
                  </a:lnTo>
                  <a:lnTo>
                    <a:pt x="849121" y="193040"/>
                  </a:lnTo>
                  <a:lnTo>
                    <a:pt x="849121" y="288163"/>
                  </a:lnTo>
                  <a:lnTo>
                    <a:pt x="653415" y="288163"/>
                  </a:lnTo>
                  <a:lnTo>
                    <a:pt x="653415" y="414147"/>
                  </a:lnTo>
                  <a:lnTo>
                    <a:pt x="865886" y="414147"/>
                  </a:lnTo>
                  <a:lnTo>
                    <a:pt x="865886" y="509270"/>
                  </a:lnTo>
                  <a:lnTo>
                    <a:pt x="528827" y="509270"/>
                  </a:lnTo>
                  <a:lnTo>
                    <a:pt x="528827" y="10414"/>
                  </a:lnTo>
                  <a:close/>
                </a:path>
                <a:path w="3572510" h="520065">
                  <a:moveTo>
                    <a:pt x="0" y="10414"/>
                  </a:moveTo>
                  <a:lnTo>
                    <a:pt x="153682" y="10414"/>
                  </a:lnTo>
                  <a:lnTo>
                    <a:pt x="312724" y="296164"/>
                  </a:lnTo>
                  <a:lnTo>
                    <a:pt x="312724" y="10414"/>
                  </a:lnTo>
                  <a:lnTo>
                    <a:pt x="427253" y="10414"/>
                  </a:lnTo>
                  <a:lnTo>
                    <a:pt x="427253" y="509270"/>
                  </a:lnTo>
                  <a:lnTo>
                    <a:pt x="306705" y="509270"/>
                  </a:lnTo>
                  <a:lnTo>
                    <a:pt x="114503" y="161544"/>
                  </a:lnTo>
                  <a:lnTo>
                    <a:pt x="114503" y="509270"/>
                  </a:lnTo>
                  <a:lnTo>
                    <a:pt x="0" y="509270"/>
                  </a:lnTo>
                  <a:lnTo>
                    <a:pt x="0" y="10414"/>
                  </a:lnTo>
                  <a:close/>
                </a:path>
                <a:path w="3572510" h="520065">
                  <a:moveTo>
                    <a:pt x="3384804" y="1397"/>
                  </a:moveTo>
                  <a:lnTo>
                    <a:pt x="3429254" y="3683"/>
                  </a:lnTo>
                  <a:lnTo>
                    <a:pt x="3473450" y="10414"/>
                  </a:lnTo>
                  <a:lnTo>
                    <a:pt x="3515105" y="21082"/>
                  </a:lnTo>
                  <a:lnTo>
                    <a:pt x="3552316" y="34798"/>
                  </a:lnTo>
                  <a:lnTo>
                    <a:pt x="3552316" y="148844"/>
                  </a:lnTo>
                  <a:lnTo>
                    <a:pt x="3541267" y="148844"/>
                  </a:lnTo>
                  <a:lnTo>
                    <a:pt x="3526536" y="137287"/>
                  </a:lnTo>
                  <a:lnTo>
                    <a:pt x="3510406" y="126873"/>
                  </a:lnTo>
                  <a:lnTo>
                    <a:pt x="3473450" y="108458"/>
                  </a:lnTo>
                  <a:lnTo>
                    <a:pt x="3432810" y="96266"/>
                  </a:lnTo>
                  <a:lnTo>
                    <a:pt x="3391154" y="92075"/>
                  </a:lnTo>
                  <a:lnTo>
                    <a:pt x="3383153" y="92202"/>
                  </a:lnTo>
                  <a:lnTo>
                    <a:pt x="3341369" y="100457"/>
                  </a:lnTo>
                  <a:lnTo>
                    <a:pt x="3308350" y="126492"/>
                  </a:lnTo>
                  <a:lnTo>
                    <a:pt x="3305429" y="134493"/>
                  </a:lnTo>
                  <a:lnTo>
                    <a:pt x="3305429" y="143129"/>
                  </a:lnTo>
                  <a:lnTo>
                    <a:pt x="3327400" y="178943"/>
                  </a:lnTo>
                  <a:lnTo>
                    <a:pt x="3371468" y="193675"/>
                  </a:lnTo>
                  <a:lnTo>
                    <a:pt x="3383915" y="196469"/>
                  </a:lnTo>
                  <a:lnTo>
                    <a:pt x="3396106" y="199262"/>
                  </a:lnTo>
                  <a:lnTo>
                    <a:pt x="3443859" y="211074"/>
                  </a:lnTo>
                  <a:lnTo>
                    <a:pt x="3493769" y="229616"/>
                  </a:lnTo>
                  <a:lnTo>
                    <a:pt x="3532378" y="254889"/>
                  </a:lnTo>
                  <a:lnTo>
                    <a:pt x="3557778" y="287020"/>
                  </a:lnTo>
                  <a:lnTo>
                    <a:pt x="3570478" y="328803"/>
                  </a:lnTo>
                  <a:lnTo>
                    <a:pt x="3572002" y="353441"/>
                  </a:lnTo>
                  <a:lnTo>
                    <a:pt x="3568318" y="388874"/>
                  </a:lnTo>
                  <a:lnTo>
                    <a:pt x="3539109" y="448691"/>
                  </a:lnTo>
                  <a:lnTo>
                    <a:pt x="3481831" y="492887"/>
                  </a:lnTo>
                  <a:lnTo>
                    <a:pt x="3444875" y="506984"/>
                  </a:lnTo>
                  <a:lnTo>
                    <a:pt x="3402838" y="515493"/>
                  </a:lnTo>
                  <a:lnTo>
                    <a:pt x="3355721" y="518287"/>
                  </a:lnTo>
                  <a:lnTo>
                    <a:pt x="3327908" y="517652"/>
                  </a:lnTo>
                  <a:lnTo>
                    <a:pt x="3277616" y="512064"/>
                  </a:lnTo>
                  <a:lnTo>
                    <a:pt x="3233801" y="501396"/>
                  </a:lnTo>
                  <a:lnTo>
                    <a:pt x="3193541" y="487680"/>
                  </a:lnTo>
                  <a:lnTo>
                    <a:pt x="3174491" y="479806"/>
                  </a:lnTo>
                  <a:lnTo>
                    <a:pt x="3174491" y="361188"/>
                  </a:lnTo>
                  <a:lnTo>
                    <a:pt x="3185922" y="361188"/>
                  </a:lnTo>
                  <a:lnTo>
                    <a:pt x="3205226" y="376174"/>
                  </a:lnTo>
                  <a:lnTo>
                    <a:pt x="3225418" y="389382"/>
                  </a:lnTo>
                  <a:lnTo>
                    <a:pt x="3268599" y="410210"/>
                  </a:lnTo>
                  <a:lnTo>
                    <a:pt x="3313176" y="422910"/>
                  </a:lnTo>
                  <a:lnTo>
                    <a:pt x="3356355" y="427228"/>
                  </a:lnTo>
                  <a:lnTo>
                    <a:pt x="3362198" y="427101"/>
                  </a:lnTo>
                  <a:lnTo>
                    <a:pt x="3400552" y="421767"/>
                  </a:lnTo>
                  <a:lnTo>
                    <a:pt x="3435096" y="401574"/>
                  </a:lnTo>
                  <a:lnTo>
                    <a:pt x="3444113" y="374523"/>
                  </a:lnTo>
                  <a:lnTo>
                    <a:pt x="3443224" y="365633"/>
                  </a:lnTo>
                  <a:lnTo>
                    <a:pt x="3413252" y="334010"/>
                  </a:lnTo>
                  <a:lnTo>
                    <a:pt x="3367913" y="320421"/>
                  </a:lnTo>
                  <a:lnTo>
                    <a:pt x="3339846" y="314198"/>
                  </a:lnTo>
                  <a:lnTo>
                    <a:pt x="3325622" y="311023"/>
                  </a:lnTo>
                  <a:lnTo>
                    <a:pt x="3285743" y="299466"/>
                  </a:lnTo>
                  <a:lnTo>
                    <a:pt x="3236087" y="275590"/>
                  </a:lnTo>
                  <a:lnTo>
                    <a:pt x="3202686" y="244602"/>
                  </a:lnTo>
                  <a:lnTo>
                    <a:pt x="3183890" y="205740"/>
                  </a:lnTo>
                  <a:lnTo>
                    <a:pt x="3177540" y="158242"/>
                  </a:lnTo>
                  <a:lnTo>
                    <a:pt x="3181223" y="124841"/>
                  </a:lnTo>
                  <a:lnTo>
                    <a:pt x="3210941" y="68072"/>
                  </a:lnTo>
                  <a:lnTo>
                    <a:pt x="3268344" y="25781"/>
                  </a:lnTo>
                  <a:lnTo>
                    <a:pt x="3342386" y="4064"/>
                  </a:lnTo>
                  <a:lnTo>
                    <a:pt x="3384804" y="1397"/>
                  </a:lnTo>
                  <a:close/>
                </a:path>
                <a:path w="3572510" h="520065">
                  <a:moveTo>
                    <a:pt x="2618231" y="1397"/>
                  </a:moveTo>
                  <a:lnTo>
                    <a:pt x="2662809" y="3683"/>
                  </a:lnTo>
                  <a:lnTo>
                    <a:pt x="2706878" y="10414"/>
                  </a:lnTo>
                  <a:lnTo>
                    <a:pt x="2748661" y="21082"/>
                  </a:lnTo>
                  <a:lnTo>
                    <a:pt x="2785744" y="34798"/>
                  </a:lnTo>
                  <a:lnTo>
                    <a:pt x="2785744" y="148844"/>
                  </a:lnTo>
                  <a:lnTo>
                    <a:pt x="2774696" y="148844"/>
                  </a:lnTo>
                  <a:lnTo>
                    <a:pt x="2760091" y="137287"/>
                  </a:lnTo>
                  <a:lnTo>
                    <a:pt x="2743835" y="126873"/>
                  </a:lnTo>
                  <a:lnTo>
                    <a:pt x="2706878" y="108458"/>
                  </a:lnTo>
                  <a:lnTo>
                    <a:pt x="2666365" y="96266"/>
                  </a:lnTo>
                  <a:lnTo>
                    <a:pt x="2624581" y="92075"/>
                  </a:lnTo>
                  <a:lnTo>
                    <a:pt x="2616708" y="92202"/>
                  </a:lnTo>
                  <a:lnTo>
                    <a:pt x="2574925" y="100457"/>
                  </a:lnTo>
                  <a:lnTo>
                    <a:pt x="2541778" y="126492"/>
                  </a:lnTo>
                  <a:lnTo>
                    <a:pt x="2538856" y="134493"/>
                  </a:lnTo>
                  <a:lnTo>
                    <a:pt x="2538856" y="143129"/>
                  </a:lnTo>
                  <a:lnTo>
                    <a:pt x="2560828" y="178943"/>
                  </a:lnTo>
                  <a:lnTo>
                    <a:pt x="2604897" y="193675"/>
                  </a:lnTo>
                  <a:lnTo>
                    <a:pt x="2617342" y="196469"/>
                  </a:lnTo>
                  <a:lnTo>
                    <a:pt x="2629662" y="199262"/>
                  </a:lnTo>
                  <a:lnTo>
                    <a:pt x="2677414" y="211074"/>
                  </a:lnTo>
                  <a:lnTo>
                    <a:pt x="2727325" y="229616"/>
                  </a:lnTo>
                  <a:lnTo>
                    <a:pt x="2765933" y="254889"/>
                  </a:lnTo>
                  <a:lnTo>
                    <a:pt x="2791333" y="287020"/>
                  </a:lnTo>
                  <a:lnTo>
                    <a:pt x="2803905" y="328803"/>
                  </a:lnTo>
                  <a:lnTo>
                    <a:pt x="2805429" y="353441"/>
                  </a:lnTo>
                  <a:lnTo>
                    <a:pt x="2801874" y="388874"/>
                  </a:lnTo>
                  <a:lnTo>
                    <a:pt x="2772664" y="448691"/>
                  </a:lnTo>
                  <a:lnTo>
                    <a:pt x="2715260" y="492887"/>
                  </a:lnTo>
                  <a:lnTo>
                    <a:pt x="2678429" y="506984"/>
                  </a:lnTo>
                  <a:lnTo>
                    <a:pt x="2636392" y="515493"/>
                  </a:lnTo>
                  <a:lnTo>
                    <a:pt x="2589149" y="518287"/>
                  </a:lnTo>
                  <a:lnTo>
                    <a:pt x="2561463" y="517652"/>
                  </a:lnTo>
                  <a:lnTo>
                    <a:pt x="2511171" y="512064"/>
                  </a:lnTo>
                  <a:lnTo>
                    <a:pt x="2467355" y="501396"/>
                  </a:lnTo>
                  <a:lnTo>
                    <a:pt x="2426970" y="487680"/>
                  </a:lnTo>
                  <a:lnTo>
                    <a:pt x="2408047" y="479806"/>
                  </a:lnTo>
                  <a:lnTo>
                    <a:pt x="2408047" y="361188"/>
                  </a:lnTo>
                  <a:lnTo>
                    <a:pt x="2419477" y="361188"/>
                  </a:lnTo>
                  <a:lnTo>
                    <a:pt x="2438654" y="376174"/>
                  </a:lnTo>
                  <a:lnTo>
                    <a:pt x="2458847" y="389382"/>
                  </a:lnTo>
                  <a:lnTo>
                    <a:pt x="2502027" y="410210"/>
                  </a:lnTo>
                  <a:lnTo>
                    <a:pt x="2546730" y="422910"/>
                  </a:lnTo>
                  <a:lnTo>
                    <a:pt x="2589784" y="427228"/>
                  </a:lnTo>
                  <a:lnTo>
                    <a:pt x="2595626" y="427101"/>
                  </a:lnTo>
                  <a:lnTo>
                    <a:pt x="2633979" y="421767"/>
                  </a:lnTo>
                  <a:lnTo>
                    <a:pt x="2668524" y="401574"/>
                  </a:lnTo>
                  <a:lnTo>
                    <a:pt x="2677541" y="374523"/>
                  </a:lnTo>
                  <a:lnTo>
                    <a:pt x="2676652" y="365633"/>
                  </a:lnTo>
                  <a:lnTo>
                    <a:pt x="2646679" y="334010"/>
                  </a:lnTo>
                  <a:lnTo>
                    <a:pt x="2601467" y="320421"/>
                  </a:lnTo>
                  <a:lnTo>
                    <a:pt x="2573274" y="314198"/>
                  </a:lnTo>
                  <a:lnTo>
                    <a:pt x="2559050" y="311023"/>
                  </a:lnTo>
                  <a:lnTo>
                    <a:pt x="2519172" y="299466"/>
                  </a:lnTo>
                  <a:lnTo>
                    <a:pt x="2469515" y="275590"/>
                  </a:lnTo>
                  <a:lnTo>
                    <a:pt x="2436241" y="244602"/>
                  </a:lnTo>
                  <a:lnTo>
                    <a:pt x="2417318" y="205740"/>
                  </a:lnTo>
                  <a:lnTo>
                    <a:pt x="2411095" y="158242"/>
                  </a:lnTo>
                  <a:lnTo>
                    <a:pt x="2414778" y="124841"/>
                  </a:lnTo>
                  <a:lnTo>
                    <a:pt x="2444369" y="68072"/>
                  </a:lnTo>
                  <a:lnTo>
                    <a:pt x="2501773" y="25781"/>
                  </a:lnTo>
                  <a:lnTo>
                    <a:pt x="2575814" y="4064"/>
                  </a:lnTo>
                  <a:lnTo>
                    <a:pt x="2618231" y="1397"/>
                  </a:lnTo>
                  <a:close/>
                </a:path>
                <a:path w="3572510" h="520065">
                  <a:moveTo>
                    <a:pt x="1166114" y="635"/>
                  </a:moveTo>
                  <a:lnTo>
                    <a:pt x="1207515" y="2540"/>
                  </a:lnTo>
                  <a:lnTo>
                    <a:pt x="1254378" y="10541"/>
                  </a:lnTo>
                  <a:lnTo>
                    <a:pt x="1292606" y="22987"/>
                  </a:lnTo>
                  <a:lnTo>
                    <a:pt x="1328293" y="38862"/>
                  </a:lnTo>
                  <a:lnTo>
                    <a:pt x="1334896" y="42164"/>
                  </a:lnTo>
                  <a:lnTo>
                    <a:pt x="1334896" y="161162"/>
                  </a:lnTo>
                  <a:lnTo>
                    <a:pt x="1322196" y="161162"/>
                  </a:lnTo>
                  <a:lnTo>
                    <a:pt x="1317370" y="156972"/>
                  </a:lnTo>
                  <a:lnTo>
                    <a:pt x="1312037" y="152273"/>
                  </a:lnTo>
                  <a:lnTo>
                    <a:pt x="1276858" y="125349"/>
                  </a:lnTo>
                  <a:lnTo>
                    <a:pt x="1240282" y="105664"/>
                  </a:lnTo>
                  <a:lnTo>
                    <a:pt x="1197609" y="94615"/>
                  </a:lnTo>
                  <a:lnTo>
                    <a:pt x="1186307" y="94107"/>
                  </a:lnTo>
                  <a:lnTo>
                    <a:pt x="1172971" y="94742"/>
                  </a:lnTo>
                  <a:lnTo>
                    <a:pt x="1125346" y="107696"/>
                  </a:lnTo>
                  <a:lnTo>
                    <a:pt x="1093470" y="132461"/>
                  </a:lnTo>
                  <a:lnTo>
                    <a:pt x="1069213" y="168529"/>
                  </a:lnTo>
                  <a:lnTo>
                    <a:pt x="1053972" y="219456"/>
                  </a:lnTo>
                  <a:lnTo>
                    <a:pt x="1050925" y="260731"/>
                  </a:lnTo>
                  <a:lnTo>
                    <a:pt x="1051687" y="283083"/>
                  </a:lnTo>
                  <a:lnTo>
                    <a:pt x="1058037" y="322072"/>
                  </a:lnTo>
                  <a:lnTo>
                    <a:pt x="1077721" y="367411"/>
                  </a:lnTo>
                  <a:lnTo>
                    <a:pt x="1105915" y="398780"/>
                  </a:lnTo>
                  <a:lnTo>
                    <a:pt x="1151255" y="420751"/>
                  </a:lnTo>
                  <a:lnTo>
                    <a:pt x="1186941" y="425577"/>
                  </a:lnTo>
                  <a:lnTo>
                    <a:pt x="1199261" y="425069"/>
                  </a:lnTo>
                  <a:lnTo>
                    <a:pt x="1244981" y="413004"/>
                  </a:lnTo>
                  <a:lnTo>
                    <a:pt x="1280159" y="393827"/>
                  </a:lnTo>
                  <a:lnTo>
                    <a:pt x="1313433" y="367792"/>
                  </a:lnTo>
                  <a:lnTo>
                    <a:pt x="1323594" y="358775"/>
                  </a:lnTo>
                  <a:lnTo>
                    <a:pt x="1334896" y="358775"/>
                  </a:lnTo>
                  <a:lnTo>
                    <a:pt x="1334896" y="476123"/>
                  </a:lnTo>
                  <a:lnTo>
                    <a:pt x="1327784" y="479425"/>
                  </a:lnTo>
                  <a:lnTo>
                    <a:pt x="1320164" y="482981"/>
                  </a:lnTo>
                  <a:lnTo>
                    <a:pt x="1284858" y="498221"/>
                  </a:lnTo>
                  <a:lnTo>
                    <a:pt x="1243330" y="510794"/>
                  </a:lnTo>
                  <a:lnTo>
                    <a:pt x="1197864" y="518033"/>
                  </a:lnTo>
                  <a:lnTo>
                    <a:pt x="1165859" y="518922"/>
                  </a:lnTo>
                  <a:lnTo>
                    <a:pt x="1112646" y="514731"/>
                  </a:lnTo>
                  <a:lnTo>
                    <a:pt x="1065276" y="502031"/>
                  </a:lnTo>
                  <a:lnTo>
                    <a:pt x="1023619" y="480822"/>
                  </a:lnTo>
                  <a:lnTo>
                    <a:pt x="987678" y="451231"/>
                  </a:lnTo>
                  <a:lnTo>
                    <a:pt x="958850" y="413766"/>
                  </a:lnTo>
                  <a:lnTo>
                    <a:pt x="938276" y="369570"/>
                  </a:lnTo>
                  <a:lnTo>
                    <a:pt x="925957" y="318389"/>
                  </a:lnTo>
                  <a:lnTo>
                    <a:pt x="921765" y="260350"/>
                  </a:lnTo>
                  <a:lnTo>
                    <a:pt x="925957" y="204089"/>
                  </a:lnTo>
                  <a:lnTo>
                    <a:pt x="938276" y="153797"/>
                  </a:lnTo>
                  <a:lnTo>
                    <a:pt x="958976" y="109474"/>
                  </a:lnTo>
                  <a:lnTo>
                    <a:pt x="987806" y="71120"/>
                  </a:lnTo>
                  <a:lnTo>
                    <a:pt x="1023874" y="40259"/>
                  </a:lnTo>
                  <a:lnTo>
                    <a:pt x="1065530" y="18287"/>
                  </a:lnTo>
                  <a:lnTo>
                    <a:pt x="1113027" y="5080"/>
                  </a:lnTo>
                  <a:lnTo>
                    <a:pt x="1166114" y="635"/>
                  </a:lnTo>
                  <a:close/>
                </a:path>
                <a:path w="3572510" h="520065">
                  <a:moveTo>
                    <a:pt x="2118741" y="0"/>
                  </a:moveTo>
                  <a:lnTo>
                    <a:pt x="2171954" y="4318"/>
                  </a:lnTo>
                  <a:lnTo>
                    <a:pt x="2219197" y="17399"/>
                  </a:lnTo>
                  <a:lnTo>
                    <a:pt x="2260472" y="39116"/>
                  </a:lnTo>
                  <a:lnTo>
                    <a:pt x="2295906" y="69469"/>
                  </a:lnTo>
                  <a:lnTo>
                    <a:pt x="2324100" y="107442"/>
                  </a:lnTo>
                  <a:lnTo>
                    <a:pt x="2344293" y="151892"/>
                  </a:lnTo>
                  <a:lnTo>
                    <a:pt x="2356358" y="202692"/>
                  </a:lnTo>
                  <a:lnTo>
                    <a:pt x="2360422" y="259969"/>
                  </a:lnTo>
                  <a:lnTo>
                    <a:pt x="2356358" y="317246"/>
                  </a:lnTo>
                  <a:lnTo>
                    <a:pt x="2344293" y="368046"/>
                  </a:lnTo>
                  <a:lnTo>
                    <a:pt x="2324100" y="412369"/>
                  </a:lnTo>
                  <a:lnTo>
                    <a:pt x="2295906" y="450342"/>
                  </a:lnTo>
                  <a:lnTo>
                    <a:pt x="2260472" y="480695"/>
                  </a:lnTo>
                  <a:lnTo>
                    <a:pt x="2219197" y="502285"/>
                  </a:lnTo>
                  <a:lnTo>
                    <a:pt x="2171954" y="515366"/>
                  </a:lnTo>
                  <a:lnTo>
                    <a:pt x="2118741" y="519684"/>
                  </a:lnTo>
                  <a:lnTo>
                    <a:pt x="2065274" y="515239"/>
                  </a:lnTo>
                  <a:lnTo>
                    <a:pt x="2017902" y="502158"/>
                  </a:lnTo>
                  <a:lnTo>
                    <a:pt x="1976755" y="480187"/>
                  </a:lnTo>
                  <a:lnTo>
                    <a:pt x="1941576" y="449453"/>
                  </a:lnTo>
                  <a:lnTo>
                    <a:pt x="1913382" y="411226"/>
                  </a:lnTo>
                  <a:lnTo>
                    <a:pt x="1893315" y="367030"/>
                  </a:lnTo>
                  <a:lnTo>
                    <a:pt x="1881251" y="316611"/>
                  </a:lnTo>
                  <a:lnTo>
                    <a:pt x="1877314" y="259969"/>
                  </a:lnTo>
                  <a:lnTo>
                    <a:pt x="1881251" y="202946"/>
                  </a:lnTo>
                  <a:lnTo>
                    <a:pt x="1893315" y="152273"/>
                  </a:lnTo>
                  <a:lnTo>
                    <a:pt x="1913382" y="107950"/>
                  </a:lnTo>
                  <a:lnTo>
                    <a:pt x="1941576" y="69850"/>
                  </a:lnTo>
                  <a:lnTo>
                    <a:pt x="1976755" y="39243"/>
                  </a:lnTo>
                  <a:lnTo>
                    <a:pt x="2017902" y="17399"/>
                  </a:lnTo>
                  <a:lnTo>
                    <a:pt x="2065274" y="4318"/>
                  </a:lnTo>
                  <a:lnTo>
                    <a:pt x="2118741" y="0"/>
                  </a:lnTo>
                  <a:close/>
                </a:path>
              </a:pathLst>
            </a:custGeom>
            <a:ln w="10668">
              <a:solidFill>
                <a:srgbClr val="AB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1618488"/>
              <a:ext cx="8523732" cy="50185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0124" y="1677923"/>
              <a:ext cx="8382000" cy="4876800"/>
            </a:xfrm>
            <a:custGeom>
              <a:avLst/>
              <a:gdLst/>
              <a:ahLst/>
              <a:cxnLst/>
              <a:rect l="l" t="t" r="r" b="b"/>
              <a:pathLst>
                <a:path w="8382000" h="4876800">
                  <a:moveTo>
                    <a:pt x="83820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8382000" y="487680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0885" y="1678685"/>
              <a:ext cx="8382000" cy="4876800"/>
            </a:xfrm>
            <a:custGeom>
              <a:avLst/>
              <a:gdLst/>
              <a:ahLst/>
              <a:cxnLst/>
              <a:rect l="l" t="t" r="r" b="b"/>
              <a:pathLst>
                <a:path w="8382000" h="4876800">
                  <a:moveTo>
                    <a:pt x="0" y="4876800"/>
                  </a:moveTo>
                  <a:lnTo>
                    <a:pt x="8382000" y="48768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7035" y="2130374"/>
            <a:ext cx="7871459" cy="8331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87020" marR="5080" indent="-274320">
              <a:lnSpc>
                <a:spcPts val="3000"/>
              </a:lnSpc>
              <a:spcBef>
                <a:spcPts val="4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“Necrosis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morphological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death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living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035" y="3477844"/>
            <a:ext cx="7906384" cy="8337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87020" marR="5080" indent="-275590">
              <a:lnSpc>
                <a:spcPts val="3000"/>
              </a:lnSpc>
              <a:spcBef>
                <a:spcPts val="495"/>
              </a:spcBef>
              <a:buClr>
                <a:srgbClr val="AC0000"/>
              </a:buClr>
              <a:buSzPct val="92857"/>
              <a:buFont typeface="Wingdings"/>
              <a:buChar char=""/>
              <a:tabLst>
                <a:tab pos="28702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Resulting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progressive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degenerative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enzymes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lethally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cell.”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381000"/>
            </a:xfrm>
            <a:custGeom>
              <a:avLst/>
              <a:gdLst/>
              <a:ahLst/>
              <a:cxnLst/>
              <a:rect l="l" t="t" r="r" b="b"/>
              <a:pathLst>
                <a:path w="7543800" h="381000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435" y="-40132"/>
            <a:ext cx="6518909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42424"/>
                </a:solidFill>
                <a:latin typeface="Arial Black"/>
                <a:cs typeface="Arial Black"/>
              </a:rPr>
              <a:t>Necrosis</a:t>
            </a:r>
            <a:r>
              <a:rPr sz="4900" spc="-105" dirty="0">
                <a:solidFill>
                  <a:srgbClr val="242424"/>
                </a:solidFill>
                <a:latin typeface="Arial Black"/>
                <a:cs typeface="Arial Black"/>
              </a:rPr>
              <a:t> </a:t>
            </a:r>
            <a:r>
              <a:rPr sz="4900" dirty="0">
                <a:solidFill>
                  <a:srgbClr val="242424"/>
                </a:solidFill>
                <a:latin typeface="Arial Black"/>
                <a:cs typeface="Arial Black"/>
              </a:rPr>
              <a:t>in</a:t>
            </a:r>
            <a:r>
              <a:rPr sz="4900" spc="-204" dirty="0">
                <a:solidFill>
                  <a:srgbClr val="242424"/>
                </a:solidFill>
                <a:latin typeface="Arial Black"/>
                <a:cs typeface="Arial Black"/>
              </a:rPr>
              <a:t> </a:t>
            </a:r>
            <a:r>
              <a:rPr sz="4900" spc="-10" dirty="0">
                <a:solidFill>
                  <a:srgbClr val="242424"/>
                </a:solidFill>
                <a:latin typeface="Arial Black"/>
                <a:cs typeface="Arial Black"/>
              </a:rPr>
              <a:t>special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435" y="700531"/>
            <a:ext cx="168338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 dirty="0">
                <a:solidFill>
                  <a:srgbClr val="242424"/>
                </a:solidFill>
                <a:latin typeface="Arial Black"/>
                <a:cs typeface="Arial Black"/>
              </a:rPr>
              <a:t>sites</a:t>
            </a:r>
            <a:endParaRPr sz="49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7824" y="1865376"/>
            <a:ext cx="8114030" cy="4840605"/>
            <a:chOff x="877824" y="1865376"/>
            <a:chExt cx="8114030" cy="48406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4" y="2345436"/>
              <a:ext cx="4005072" cy="5227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112" y="1869948"/>
              <a:ext cx="3968496" cy="499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072" y="1952244"/>
              <a:ext cx="124968" cy="1874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6112" y="1877568"/>
              <a:ext cx="1100455" cy="488950"/>
            </a:xfrm>
            <a:custGeom>
              <a:avLst/>
              <a:gdLst/>
              <a:ahLst/>
              <a:cxnLst/>
              <a:rect l="l" t="t" r="r" b="b"/>
              <a:pathLst>
                <a:path w="1100455" h="488950">
                  <a:moveTo>
                    <a:pt x="295732" y="2159"/>
                  </a:moveTo>
                  <a:lnTo>
                    <a:pt x="304025" y="2159"/>
                  </a:lnTo>
                  <a:lnTo>
                    <a:pt x="310667" y="4318"/>
                  </a:lnTo>
                  <a:lnTo>
                    <a:pt x="315683" y="8762"/>
                  </a:lnTo>
                  <a:lnTo>
                    <a:pt x="320700" y="13208"/>
                  </a:lnTo>
                  <a:lnTo>
                    <a:pt x="323215" y="19558"/>
                  </a:lnTo>
                  <a:lnTo>
                    <a:pt x="323215" y="28067"/>
                  </a:lnTo>
                  <a:lnTo>
                    <a:pt x="323215" y="29591"/>
                  </a:lnTo>
                  <a:lnTo>
                    <a:pt x="318719" y="88265"/>
                  </a:lnTo>
                  <a:lnTo>
                    <a:pt x="314121" y="130937"/>
                  </a:lnTo>
                  <a:lnTo>
                    <a:pt x="279107" y="130048"/>
                  </a:lnTo>
                  <a:lnTo>
                    <a:pt x="279387" y="119126"/>
                  </a:lnTo>
                  <a:lnTo>
                    <a:pt x="279590" y="111506"/>
                  </a:lnTo>
                  <a:lnTo>
                    <a:pt x="279717" y="107315"/>
                  </a:lnTo>
                  <a:lnTo>
                    <a:pt x="279844" y="103124"/>
                  </a:lnTo>
                  <a:lnTo>
                    <a:pt x="279907" y="99060"/>
                  </a:lnTo>
                  <a:lnTo>
                    <a:pt x="279907" y="95250"/>
                  </a:lnTo>
                  <a:lnTo>
                    <a:pt x="279907" y="84582"/>
                  </a:lnTo>
                  <a:lnTo>
                    <a:pt x="279336" y="76454"/>
                  </a:lnTo>
                  <a:lnTo>
                    <a:pt x="278193" y="70485"/>
                  </a:lnTo>
                  <a:lnTo>
                    <a:pt x="277050" y="64389"/>
                  </a:lnTo>
                  <a:lnTo>
                    <a:pt x="275247" y="60071"/>
                  </a:lnTo>
                  <a:lnTo>
                    <a:pt x="272796" y="57277"/>
                  </a:lnTo>
                  <a:lnTo>
                    <a:pt x="270357" y="54483"/>
                  </a:lnTo>
                  <a:lnTo>
                    <a:pt x="266560" y="52451"/>
                  </a:lnTo>
                  <a:lnTo>
                    <a:pt x="261404" y="51308"/>
                  </a:lnTo>
                  <a:lnTo>
                    <a:pt x="256260" y="50037"/>
                  </a:lnTo>
                  <a:lnTo>
                    <a:pt x="249135" y="49403"/>
                  </a:lnTo>
                  <a:lnTo>
                    <a:pt x="240055" y="49276"/>
                  </a:lnTo>
                  <a:lnTo>
                    <a:pt x="233311" y="49149"/>
                  </a:lnTo>
                  <a:lnTo>
                    <a:pt x="227063" y="49022"/>
                  </a:lnTo>
                  <a:lnTo>
                    <a:pt x="221284" y="48895"/>
                  </a:lnTo>
                  <a:lnTo>
                    <a:pt x="215506" y="48895"/>
                  </a:lnTo>
                  <a:lnTo>
                    <a:pt x="148081" y="48895"/>
                  </a:lnTo>
                  <a:lnTo>
                    <a:pt x="145402" y="49022"/>
                  </a:lnTo>
                  <a:lnTo>
                    <a:pt x="142532" y="49022"/>
                  </a:lnTo>
                  <a:lnTo>
                    <a:pt x="139420" y="49149"/>
                  </a:lnTo>
                  <a:lnTo>
                    <a:pt x="136550" y="49149"/>
                  </a:lnTo>
                  <a:lnTo>
                    <a:pt x="135229" y="103124"/>
                  </a:lnTo>
                  <a:lnTo>
                    <a:pt x="134112" y="147066"/>
                  </a:lnTo>
                  <a:lnTo>
                    <a:pt x="132778" y="196469"/>
                  </a:lnTo>
                  <a:lnTo>
                    <a:pt x="132054" y="221742"/>
                  </a:lnTo>
                  <a:lnTo>
                    <a:pt x="141097" y="222123"/>
                  </a:lnTo>
                  <a:lnTo>
                    <a:pt x="150101" y="222504"/>
                  </a:lnTo>
                  <a:lnTo>
                    <a:pt x="159067" y="222758"/>
                  </a:lnTo>
                  <a:lnTo>
                    <a:pt x="167995" y="223012"/>
                  </a:lnTo>
                  <a:lnTo>
                    <a:pt x="177165" y="223266"/>
                  </a:lnTo>
                  <a:lnTo>
                    <a:pt x="186893" y="223393"/>
                  </a:lnTo>
                  <a:lnTo>
                    <a:pt x="197167" y="223393"/>
                  </a:lnTo>
                  <a:lnTo>
                    <a:pt x="207987" y="223520"/>
                  </a:lnTo>
                  <a:lnTo>
                    <a:pt x="218414" y="223393"/>
                  </a:lnTo>
                  <a:lnTo>
                    <a:pt x="261480" y="220472"/>
                  </a:lnTo>
                  <a:lnTo>
                    <a:pt x="281114" y="217932"/>
                  </a:lnTo>
                  <a:lnTo>
                    <a:pt x="285216" y="228473"/>
                  </a:lnTo>
                  <a:lnTo>
                    <a:pt x="287274" y="236601"/>
                  </a:lnTo>
                  <a:lnTo>
                    <a:pt x="287274" y="242062"/>
                  </a:lnTo>
                  <a:lnTo>
                    <a:pt x="287274" y="248031"/>
                  </a:lnTo>
                  <a:lnTo>
                    <a:pt x="250113" y="270129"/>
                  </a:lnTo>
                  <a:lnTo>
                    <a:pt x="235775" y="271272"/>
                  </a:lnTo>
                  <a:lnTo>
                    <a:pt x="227279" y="271272"/>
                  </a:lnTo>
                  <a:lnTo>
                    <a:pt x="178244" y="268859"/>
                  </a:lnTo>
                  <a:lnTo>
                    <a:pt x="130835" y="263271"/>
                  </a:lnTo>
                  <a:lnTo>
                    <a:pt x="130543" y="272288"/>
                  </a:lnTo>
                  <a:lnTo>
                    <a:pt x="130213" y="282575"/>
                  </a:lnTo>
                  <a:lnTo>
                    <a:pt x="129844" y="294005"/>
                  </a:lnTo>
                  <a:lnTo>
                    <a:pt x="129412" y="306832"/>
                  </a:lnTo>
                  <a:lnTo>
                    <a:pt x="128955" y="320421"/>
                  </a:lnTo>
                  <a:lnTo>
                    <a:pt x="128524" y="334010"/>
                  </a:lnTo>
                  <a:lnTo>
                    <a:pt x="128092" y="347726"/>
                  </a:lnTo>
                  <a:lnTo>
                    <a:pt x="127673" y="361569"/>
                  </a:lnTo>
                  <a:lnTo>
                    <a:pt x="127266" y="375412"/>
                  </a:lnTo>
                  <a:lnTo>
                    <a:pt x="126847" y="389255"/>
                  </a:lnTo>
                  <a:lnTo>
                    <a:pt x="126415" y="403225"/>
                  </a:lnTo>
                  <a:lnTo>
                    <a:pt x="125958" y="417195"/>
                  </a:lnTo>
                  <a:lnTo>
                    <a:pt x="125514" y="431546"/>
                  </a:lnTo>
                  <a:lnTo>
                    <a:pt x="125044" y="446659"/>
                  </a:lnTo>
                  <a:lnTo>
                    <a:pt x="124574" y="462534"/>
                  </a:lnTo>
                  <a:lnTo>
                    <a:pt x="124078" y="479044"/>
                  </a:lnTo>
                  <a:lnTo>
                    <a:pt x="68516" y="485902"/>
                  </a:lnTo>
                  <a:lnTo>
                    <a:pt x="56426" y="484759"/>
                  </a:lnTo>
                  <a:lnTo>
                    <a:pt x="57594" y="452882"/>
                  </a:lnTo>
                  <a:lnTo>
                    <a:pt x="58712" y="422783"/>
                  </a:lnTo>
                  <a:lnTo>
                    <a:pt x="59753" y="394462"/>
                  </a:lnTo>
                  <a:lnTo>
                    <a:pt x="61658" y="342138"/>
                  </a:lnTo>
                  <a:lnTo>
                    <a:pt x="63271" y="292100"/>
                  </a:lnTo>
                  <a:lnTo>
                    <a:pt x="64566" y="243332"/>
                  </a:lnTo>
                  <a:lnTo>
                    <a:pt x="65570" y="195199"/>
                  </a:lnTo>
                  <a:lnTo>
                    <a:pt x="66268" y="147320"/>
                  </a:lnTo>
                  <a:lnTo>
                    <a:pt x="66624" y="98425"/>
                  </a:lnTo>
                  <a:lnTo>
                    <a:pt x="66662" y="73533"/>
                  </a:lnTo>
                  <a:lnTo>
                    <a:pt x="66662" y="68580"/>
                  </a:lnTo>
                  <a:lnTo>
                    <a:pt x="62687" y="55118"/>
                  </a:lnTo>
                  <a:lnTo>
                    <a:pt x="61340" y="53594"/>
                  </a:lnTo>
                  <a:lnTo>
                    <a:pt x="59169" y="52451"/>
                  </a:lnTo>
                  <a:lnTo>
                    <a:pt x="56184" y="51689"/>
                  </a:lnTo>
                  <a:lnTo>
                    <a:pt x="53187" y="50800"/>
                  </a:lnTo>
                  <a:lnTo>
                    <a:pt x="48844" y="50419"/>
                  </a:lnTo>
                  <a:lnTo>
                    <a:pt x="43141" y="50419"/>
                  </a:lnTo>
                  <a:lnTo>
                    <a:pt x="39281" y="50419"/>
                  </a:lnTo>
                  <a:lnTo>
                    <a:pt x="34861" y="50673"/>
                  </a:lnTo>
                  <a:lnTo>
                    <a:pt x="29832" y="51054"/>
                  </a:lnTo>
                  <a:lnTo>
                    <a:pt x="25336" y="51435"/>
                  </a:lnTo>
                  <a:lnTo>
                    <a:pt x="19342" y="51943"/>
                  </a:lnTo>
                  <a:lnTo>
                    <a:pt x="11874" y="52451"/>
                  </a:lnTo>
                  <a:lnTo>
                    <a:pt x="2921" y="53086"/>
                  </a:lnTo>
                  <a:lnTo>
                    <a:pt x="0" y="19177"/>
                  </a:lnTo>
                  <a:lnTo>
                    <a:pt x="12318" y="17272"/>
                  </a:lnTo>
                  <a:lnTo>
                    <a:pt x="23545" y="15621"/>
                  </a:lnTo>
                  <a:lnTo>
                    <a:pt x="33705" y="14097"/>
                  </a:lnTo>
                  <a:lnTo>
                    <a:pt x="42773" y="12827"/>
                  </a:lnTo>
                  <a:lnTo>
                    <a:pt x="51181" y="11684"/>
                  </a:lnTo>
                  <a:lnTo>
                    <a:pt x="89547" y="7239"/>
                  </a:lnTo>
                  <a:lnTo>
                    <a:pt x="121869" y="5207"/>
                  </a:lnTo>
                  <a:lnTo>
                    <a:pt x="128473" y="5207"/>
                  </a:lnTo>
                  <a:lnTo>
                    <a:pt x="147574" y="5207"/>
                  </a:lnTo>
                  <a:lnTo>
                    <a:pt x="164820" y="5080"/>
                  </a:lnTo>
                  <a:lnTo>
                    <a:pt x="180212" y="4953"/>
                  </a:lnTo>
                  <a:lnTo>
                    <a:pt x="193751" y="4699"/>
                  </a:lnTo>
                  <a:lnTo>
                    <a:pt x="206171" y="4445"/>
                  </a:lnTo>
                  <a:lnTo>
                    <a:pt x="218185" y="4318"/>
                  </a:lnTo>
                  <a:lnTo>
                    <a:pt x="261696" y="3302"/>
                  </a:lnTo>
                  <a:lnTo>
                    <a:pt x="290169" y="2412"/>
                  </a:lnTo>
                  <a:lnTo>
                    <a:pt x="295617" y="2159"/>
                  </a:lnTo>
                  <a:close/>
                </a:path>
                <a:path w="1100455" h="488950">
                  <a:moveTo>
                    <a:pt x="549910" y="1016"/>
                  </a:moveTo>
                  <a:lnTo>
                    <a:pt x="554354" y="1016"/>
                  </a:lnTo>
                  <a:lnTo>
                    <a:pt x="558546" y="1397"/>
                  </a:lnTo>
                  <a:lnTo>
                    <a:pt x="562737" y="2159"/>
                  </a:lnTo>
                  <a:lnTo>
                    <a:pt x="566928" y="2794"/>
                  </a:lnTo>
                  <a:lnTo>
                    <a:pt x="572897" y="4953"/>
                  </a:lnTo>
                  <a:lnTo>
                    <a:pt x="580897" y="8382"/>
                  </a:lnTo>
                  <a:lnTo>
                    <a:pt x="587375" y="44069"/>
                  </a:lnTo>
                  <a:lnTo>
                    <a:pt x="593471" y="77343"/>
                  </a:lnTo>
                  <a:lnTo>
                    <a:pt x="604647" y="136906"/>
                  </a:lnTo>
                  <a:lnTo>
                    <a:pt x="614679" y="188849"/>
                  </a:lnTo>
                  <a:lnTo>
                    <a:pt x="623951" y="234950"/>
                  </a:lnTo>
                  <a:lnTo>
                    <a:pt x="632841" y="275590"/>
                  </a:lnTo>
                  <a:lnTo>
                    <a:pt x="645413" y="328168"/>
                  </a:lnTo>
                  <a:lnTo>
                    <a:pt x="656716" y="367665"/>
                  </a:lnTo>
                  <a:lnTo>
                    <a:pt x="670813" y="403860"/>
                  </a:lnTo>
                  <a:lnTo>
                    <a:pt x="694182" y="434213"/>
                  </a:lnTo>
                  <a:lnTo>
                    <a:pt x="709041" y="438658"/>
                  </a:lnTo>
                  <a:lnTo>
                    <a:pt x="715010" y="438658"/>
                  </a:lnTo>
                  <a:lnTo>
                    <a:pt x="719074" y="438658"/>
                  </a:lnTo>
                  <a:lnTo>
                    <a:pt x="723138" y="438277"/>
                  </a:lnTo>
                  <a:lnTo>
                    <a:pt x="727201" y="437261"/>
                  </a:lnTo>
                  <a:lnTo>
                    <a:pt x="731393" y="436372"/>
                  </a:lnTo>
                  <a:lnTo>
                    <a:pt x="738758" y="434721"/>
                  </a:lnTo>
                  <a:lnTo>
                    <a:pt x="749554" y="432308"/>
                  </a:lnTo>
                  <a:lnTo>
                    <a:pt x="758317" y="461391"/>
                  </a:lnTo>
                  <a:lnTo>
                    <a:pt x="719454" y="479044"/>
                  </a:lnTo>
                  <a:lnTo>
                    <a:pt x="677544" y="488569"/>
                  </a:lnTo>
                  <a:lnTo>
                    <a:pt x="668401" y="488950"/>
                  </a:lnTo>
                  <a:lnTo>
                    <a:pt x="660907" y="488950"/>
                  </a:lnTo>
                  <a:lnTo>
                    <a:pt x="653922" y="487680"/>
                  </a:lnTo>
                  <a:lnTo>
                    <a:pt x="647572" y="484886"/>
                  </a:lnTo>
                  <a:lnTo>
                    <a:pt x="641222" y="482219"/>
                  </a:lnTo>
                  <a:lnTo>
                    <a:pt x="613282" y="447167"/>
                  </a:lnTo>
                  <a:lnTo>
                    <a:pt x="598551" y="410972"/>
                  </a:lnTo>
                  <a:lnTo>
                    <a:pt x="587247" y="373761"/>
                  </a:lnTo>
                  <a:lnTo>
                    <a:pt x="575818" y="328676"/>
                  </a:lnTo>
                  <a:lnTo>
                    <a:pt x="568579" y="297307"/>
                  </a:lnTo>
                  <a:lnTo>
                    <a:pt x="553338" y="297561"/>
                  </a:lnTo>
                  <a:lnTo>
                    <a:pt x="502538" y="298958"/>
                  </a:lnTo>
                  <a:lnTo>
                    <a:pt x="449834" y="301371"/>
                  </a:lnTo>
                  <a:lnTo>
                    <a:pt x="420624" y="330962"/>
                  </a:lnTo>
                  <a:lnTo>
                    <a:pt x="417322" y="342011"/>
                  </a:lnTo>
                  <a:lnTo>
                    <a:pt x="414400" y="351536"/>
                  </a:lnTo>
                  <a:lnTo>
                    <a:pt x="400050" y="393065"/>
                  </a:lnTo>
                  <a:lnTo>
                    <a:pt x="397256" y="401066"/>
                  </a:lnTo>
                  <a:lnTo>
                    <a:pt x="394588" y="408432"/>
                  </a:lnTo>
                  <a:lnTo>
                    <a:pt x="392175" y="415544"/>
                  </a:lnTo>
                  <a:lnTo>
                    <a:pt x="389635" y="422529"/>
                  </a:lnTo>
                  <a:lnTo>
                    <a:pt x="387350" y="429133"/>
                  </a:lnTo>
                  <a:lnTo>
                    <a:pt x="384175" y="437896"/>
                  </a:lnTo>
                  <a:lnTo>
                    <a:pt x="381888" y="443738"/>
                  </a:lnTo>
                  <a:lnTo>
                    <a:pt x="380491" y="446913"/>
                  </a:lnTo>
                  <a:lnTo>
                    <a:pt x="379222" y="449961"/>
                  </a:lnTo>
                  <a:lnTo>
                    <a:pt x="377571" y="453898"/>
                  </a:lnTo>
                  <a:lnTo>
                    <a:pt x="375919" y="458851"/>
                  </a:lnTo>
                  <a:lnTo>
                    <a:pt x="372681" y="466979"/>
                  </a:lnTo>
                  <a:lnTo>
                    <a:pt x="369430" y="472948"/>
                  </a:lnTo>
                  <a:lnTo>
                    <a:pt x="366064" y="476377"/>
                  </a:lnTo>
                  <a:lnTo>
                    <a:pt x="362699" y="479933"/>
                  </a:lnTo>
                  <a:lnTo>
                    <a:pt x="342798" y="487045"/>
                  </a:lnTo>
                  <a:lnTo>
                    <a:pt x="338620" y="487299"/>
                  </a:lnTo>
                  <a:lnTo>
                    <a:pt x="321043" y="487299"/>
                  </a:lnTo>
                  <a:lnTo>
                    <a:pt x="317474" y="487172"/>
                  </a:lnTo>
                  <a:lnTo>
                    <a:pt x="313486" y="487045"/>
                  </a:lnTo>
                  <a:lnTo>
                    <a:pt x="309079" y="486791"/>
                  </a:lnTo>
                  <a:lnTo>
                    <a:pt x="301015" y="479425"/>
                  </a:lnTo>
                  <a:lnTo>
                    <a:pt x="313194" y="450977"/>
                  </a:lnTo>
                  <a:lnTo>
                    <a:pt x="336359" y="398018"/>
                  </a:lnTo>
                  <a:lnTo>
                    <a:pt x="358000" y="350393"/>
                  </a:lnTo>
                  <a:lnTo>
                    <a:pt x="378459" y="306832"/>
                  </a:lnTo>
                  <a:lnTo>
                    <a:pt x="388366" y="286639"/>
                  </a:lnTo>
                  <a:lnTo>
                    <a:pt x="385572" y="283464"/>
                  </a:lnTo>
                  <a:lnTo>
                    <a:pt x="384175" y="279527"/>
                  </a:lnTo>
                  <a:lnTo>
                    <a:pt x="384175" y="274828"/>
                  </a:lnTo>
                  <a:lnTo>
                    <a:pt x="384175" y="264287"/>
                  </a:lnTo>
                  <a:lnTo>
                    <a:pt x="389381" y="258826"/>
                  </a:lnTo>
                  <a:lnTo>
                    <a:pt x="399796" y="258699"/>
                  </a:lnTo>
                  <a:lnTo>
                    <a:pt x="416432" y="224282"/>
                  </a:lnTo>
                  <a:lnTo>
                    <a:pt x="432562" y="190373"/>
                  </a:lnTo>
                  <a:lnTo>
                    <a:pt x="447928" y="157099"/>
                  </a:lnTo>
                  <a:lnTo>
                    <a:pt x="462915" y="124460"/>
                  </a:lnTo>
                  <a:lnTo>
                    <a:pt x="477012" y="93599"/>
                  </a:lnTo>
                  <a:lnTo>
                    <a:pt x="502538" y="40512"/>
                  </a:lnTo>
                  <a:lnTo>
                    <a:pt x="521334" y="9398"/>
                  </a:lnTo>
                  <a:lnTo>
                    <a:pt x="524256" y="7112"/>
                  </a:lnTo>
                  <a:lnTo>
                    <a:pt x="527304" y="5334"/>
                  </a:lnTo>
                  <a:lnTo>
                    <a:pt x="530479" y="4191"/>
                  </a:lnTo>
                  <a:lnTo>
                    <a:pt x="533526" y="3048"/>
                  </a:lnTo>
                  <a:lnTo>
                    <a:pt x="536829" y="2159"/>
                  </a:lnTo>
                  <a:lnTo>
                    <a:pt x="540257" y="1778"/>
                  </a:lnTo>
                  <a:lnTo>
                    <a:pt x="543813" y="1270"/>
                  </a:lnTo>
                  <a:lnTo>
                    <a:pt x="546988" y="1016"/>
                  </a:lnTo>
                  <a:lnTo>
                    <a:pt x="549910" y="1016"/>
                  </a:lnTo>
                  <a:close/>
                </a:path>
                <a:path w="1100455" h="488950">
                  <a:moveTo>
                    <a:pt x="1093596" y="0"/>
                  </a:moveTo>
                  <a:lnTo>
                    <a:pt x="1097788" y="11176"/>
                  </a:lnTo>
                  <a:lnTo>
                    <a:pt x="1099946" y="19304"/>
                  </a:lnTo>
                  <a:lnTo>
                    <a:pt x="1099946" y="24257"/>
                  </a:lnTo>
                  <a:lnTo>
                    <a:pt x="1069086" y="57531"/>
                  </a:lnTo>
                  <a:lnTo>
                    <a:pt x="1047242" y="59817"/>
                  </a:lnTo>
                  <a:lnTo>
                    <a:pt x="1036065" y="59562"/>
                  </a:lnTo>
                  <a:lnTo>
                    <a:pt x="1024127" y="59182"/>
                  </a:lnTo>
                  <a:lnTo>
                    <a:pt x="1011301" y="58420"/>
                  </a:lnTo>
                  <a:lnTo>
                    <a:pt x="997585" y="57404"/>
                  </a:lnTo>
                  <a:lnTo>
                    <a:pt x="983614" y="56007"/>
                  </a:lnTo>
                  <a:lnTo>
                    <a:pt x="969899" y="54737"/>
                  </a:lnTo>
                  <a:lnTo>
                    <a:pt x="956563" y="53594"/>
                  </a:lnTo>
                  <a:lnTo>
                    <a:pt x="943610" y="52451"/>
                  </a:lnTo>
                  <a:lnTo>
                    <a:pt x="943356" y="63881"/>
                  </a:lnTo>
                  <a:lnTo>
                    <a:pt x="942975" y="76962"/>
                  </a:lnTo>
                  <a:lnTo>
                    <a:pt x="942594" y="91567"/>
                  </a:lnTo>
                  <a:lnTo>
                    <a:pt x="942339" y="107569"/>
                  </a:lnTo>
                  <a:lnTo>
                    <a:pt x="941832" y="124587"/>
                  </a:lnTo>
                  <a:lnTo>
                    <a:pt x="940307" y="177292"/>
                  </a:lnTo>
                  <a:lnTo>
                    <a:pt x="938783" y="232537"/>
                  </a:lnTo>
                  <a:lnTo>
                    <a:pt x="938149" y="251460"/>
                  </a:lnTo>
                  <a:lnTo>
                    <a:pt x="937640" y="270637"/>
                  </a:lnTo>
                  <a:lnTo>
                    <a:pt x="937006" y="289560"/>
                  </a:lnTo>
                  <a:lnTo>
                    <a:pt x="936498" y="308483"/>
                  </a:lnTo>
                  <a:lnTo>
                    <a:pt x="935736" y="327406"/>
                  </a:lnTo>
                  <a:lnTo>
                    <a:pt x="935227" y="346202"/>
                  </a:lnTo>
                  <a:lnTo>
                    <a:pt x="934593" y="364744"/>
                  </a:lnTo>
                  <a:lnTo>
                    <a:pt x="934085" y="383032"/>
                  </a:lnTo>
                  <a:lnTo>
                    <a:pt x="933450" y="401320"/>
                  </a:lnTo>
                  <a:lnTo>
                    <a:pt x="932942" y="419608"/>
                  </a:lnTo>
                  <a:lnTo>
                    <a:pt x="932433" y="438785"/>
                  </a:lnTo>
                  <a:lnTo>
                    <a:pt x="931799" y="458597"/>
                  </a:lnTo>
                  <a:lnTo>
                    <a:pt x="931163" y="479044"/>
                  </a:lnTo>
                  <a:lnTo>
                    <a:pt x="875664" y="485902"/>
                  </a:lnTo>
                  <a:lnTo>
                    <a:pt x="863600" y="484759"/>
                  </a:lnTo>
                  <a:lnTo>
                    <a:pt x="864362" y="462407"/>
                  </a:lnTo>
                  <a:lnTo>
                    <a:pt x="865124" y="441325"/>
                  </a:lnTo>
                  <a:lnTo>
                    <a:pt x="865886" y="421640"/>
                  </a:lnTo>
                  <a:lnTo>
                    <a:pt x="866648" y="403479"/>
                  </a:lnTo>
                  <a:lnTo>
                    <a:pt x="867282" y="385953"/>
                  </a:lnTo>
                  <a:lnTo>
                    <a:pt x="867918" y="368554"/>
                  </a:lnTo>
                  <a:lnTo>
                    <a:pt x="868552" y="351282"/>
                  </a:lnTo>
                  <a:lnTo>
                    <a:pt x="869188" y="334264"/>
                  </a:lnTo>
                  <a:lnTo>
                    <a:pt x="869823" y="317246"/>
                  </a:lnTo>
                  <a:lnTo>
                    <a:pt x="871474" y="266573"/>
                  </a:lnTo>
                  <a:lnTo>
                    <a:pt x="872617" y="215011"/>
                  </a:lnTo>
                  <a:lnTo>
                    <a:pt x="874013" y="123062"/>
                  </a:lnTo>
                  <a:lnTo>
                    <a:pt x="874394" y="67183"/>
                  </a:lnTo>
                  <a:lnTo>
                    <a:pt x="874394" y="49403"/>
                  </a:lnTo>
                  <a:lnTo>
                    <a:pt x="871982" y="49276"/>
                  </a:lnTo>
                  <a:lnTo>
                    <a:pt x="866901" y="49149"/>
                  </a:lnTo>
                  <a:lnTo>
                    <a:pt x="859155" y="48895"/>
                  </a:lnTo>
                  <a:lnTo>
                    <a:pt x="851407" y="48768"/>
                  </a:lnTo>
                  <a:lnTo>
                    <a:pt x="843533" y="48641"/>
                  </a:lnTo>
                  <a:lnTo>
                    <a:pt x="835532" y="48641"/>
                  </a:lnTo>
                  <a:lnTo>
                    <a:pt x="827532" y="48641"/>
                  </a:lnTo>
                  <a:lnTo>
                    <a:pt x="772668" y="69469"/>
                  </a:lnTo>
                  <a:lnTo>
                    <a:pt x="764032" y="114681"/>
                  </a:lnTo>
                  <a:lnTo>
                    <a:pt x="763905" y="124333"/>
                  </a:lnTo>
                  <a:lnTo>
                    <a:pt x="763905" y="137414"/>
                  </a:lnTo>
                  <a:lnTo>
                    <a:pt x="727456" y="136525"/>
                  </a:lnTo>
                  <a:lnTo>
                    <a:pt x="727075" y="121285"/>
                  </a:lnTo>
                  <a:lnTo>
                    <a:pt x="726821" y="107696"/>
                  </a:lnTo>
                  <a:lnTo>
                    <a:pt x="726694" y="95631"/>
                  </a:lnTo>
                  <a:lnTo>
                    <a:pt x="726694" y="85217"/>
                  </a:lnTo>
                  <a:lnTo>
                    <a:pt x="726821" y="75437"/>
                  </a:lnTo>
                  <a:lnTo>
                    <a:pt x="731774" y="36195"/>
                  </a:lnTo>
                  <a:lnTo>
                    <a:pt x="764413" y="6223"/>
                  </a:lnTo>
                  <a:lnTo>
                    <a:pt x="790067" y="3429"/>
                  </a:lnTo>
                  <a:lnTo>
                    <a:pt x="795782" y="3429"/>
                  </a:lnTo>
                  <a:lnTo>
                    <a:pt x="804037" y="3556"/>
                  </a:lnTo>
                  <a:lnTo>
                    <a:pt x="814958" y="4064"/>
                  </a:lnTo>
                  <a:lnTo>
                    <a:pt x="823340" y="4318"/>
                  </a:lnTo>
                  <a:lnTo>
                    <a:pt x="831469" y="4699"/>
                  </a:lnTo>
                  <a:lnTo>
                    <a:pt x="839724" y="5080"/>
                  </a:lnTo>
                  <a:lnTo>
                    <a:pt x="847979" y="5334"/>
                  </a:lnTo>
                  <a:lnTo>
                    <a:pt x="856107" y="5587"/>
                  </a:lnTo>
                  <a:lnTo>
                    <a:pt x="864235" y="5842"/>
                  </a:lnTo>
                  <a:lnTo>
                    <a:pt x="872108" y="6223"/>
                  </a:lnTo>
                  <a:lnTo>
                    <a:pt x="879982" y="6477"/>
                  </a:lnTo>
                  <a:lnTo>
                    <a:pt x="887983" y="6731"/>
                  </a:lnTo>
                  <a:lnTo>
                    <a:pt x="896493" y="6858"/>
                  </a:lnTo>
                  <a:lnTo>
                    <a:pt x="905637" y="6985"/>
                  </a:lnTo>
                  <a:lnTo>
                    <a:pt x="915162" y="6985"/>
                  </a:lnTo>
                  <a:lnTo>
                    <a:pt x="928624" y="6985"/>
                  </a:lnTo>
                  <a:lnTo>
                    <a:pt x="941832" y="6985"/>
                  </a:lnTo>
                  <a:lnTo>
                    <a:pt x="954786" y="6858"/>
                  </a:lnTo>
                  <a:lnTo>
                    <a:pt x="967486" y="6731"/>
                  </a:lnTo>
                  <a:lnTo>
                    <a:pt x="979169" y="6604"/>
                  </a:lnTo>
                  <a:lnTo>
                    <a:pt x="989330" y="6604"/>
                  </a:lnTo>
                  <a:lnTo>
                    <a:pt x="997712" y="6604"/>
                  </a:lnTo>
                  <a:lnTo>
                    <a:pt x="1004443" y="6604"/>
                  </a:lnTo>
                  <a:lnTo>
                    <a:pt x="1012317" y="6477"/>
                  </a:lnTo>
                  <a:lnTo>
                    <a:pt x="1056386" y="4445"/>
                  </a:lnTo>
                  <a:lnTo>
                    <a:pt x="1072769" y="2540"/>
                  </a:lnTo>
                  <a:lnTo>
                    <a:pt x="1078611" y="1778"/>
                  </a:lnTo>
                  <a:lnTo>
                    <a:pt x="1085595" y="1016"/>
                  </a:lnTo>
                  <a:lnTo>
                    <a:pt x="1093596" y="0"/>
                  </a:lnTo>
                  <a:close/>
                </a:path>
              </a:pathLst>
            </a:custGeom>
            <a:ln w="9144">
              <a:solidFill>
                <a:srgbClr val="5763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0072" y="1865376"/>
              <a:ext cx="2446020" cy="509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93336" y="1869948"/>
              <a:ext cx="271145" cy="498475"/>
            </a:xfrm>
            <a:custGeom>
              <a:avLst/>
              <a:gdLst/>
              <a:ahLst/>
              <a:cxnLst/>
              <a:rect l="l" t="t" r="r" b="b"/>
              <a:pathLst>
                <a:path w="271145" h="498475">
                  <a:moveTo>
                    <a:pt x="164846" y="0"/>
                  </a:moveTo>
                  <a:lnTo>
                    <a:pt x="170306" y="0"/>
                  </a:lnTo>
                  <a:lnTo>
                    <a:pt x="176784" y="380"/>
                  </a:lnTo>
                  <a:lnTo>
                    <a:pt x="219075" y="8000"/>
                  </a:lnTo>
                  <a:lnTo>
                    <a:pt x="225551" y="10287"/>
                  </a:lnTo>
                  <a:lnTo>
                    <a:pt x="232028" y="12446"/>
                  </a:lnTo>
                  <a:lnTo>
                    <a:pt x="262636" y="38480"/>
                  </a:lnTo>
                  <a:lnTo>
                    <a:pt x="262636" y="43941"/>
                  </a:lnTo>
                  <a:lnTo>
                    <a:pt x="262636" y="44196"/>
                  </a:lnTo>
                  <a:lnTo>
                    <a:pt x="262509" y="48132"/>
                  </a:lnTo>
                  <a:lnTo>
                    <a:pt x="262381" y="55879"/>
                  </a:lnTo>
                  <a:lnTo>
                    <a:pt x="262127" y="63626"/>
                  </a:lnTo>
                  <a:lnTo>
                    <a:pt x="262000" y="71247"/>
                  </a:lnTo>
                  <a:lnTo>
                    <a:pt x="261747" y="78739"/>
                  </a:lnTo>
                  <a:lnTo>
                    <a:pt x="261619" y="86232"/>
                  </a:lnTo>
                  <a:lnTo>
                    <a:pt x="261238" y="94487"/>
                  </a:lnTo>
                  <a:lnTo>
                    <a:pt x="260858" y="103504"/>
                  </a:lnTo>
                  <a:lnTo>
                    <a:pt x="260603" y="110743"/>
                  </a:lnTo>
                  <a:lnTo>
                    <a:pt x="260096" y="118999"/>
                  </a:lnTo>
                  <a:lnTo>
                    <a:pt x="259587" y="128269"/>
                  </a:lnTo>
                  <a:lnTo>
                    <a:pt x="259079" y="138684"/>
                  </a:lnTo>
                  <a:lnTo>
                    <a:pt x="222758" y="137160"/>
                  </a:lnTo>
                  <a:lnTo>
                    <a:pt x="223138" y="126618"/>
                  </a:lnTo>
                  <a:lnTo>
                    <a:pt x="223265" y="119506"/>
                  </a:lnTo>
                  <a:lnTo>
                    <a:pt x="223265" y="115569"/>
                  </a:lnTo>
                  <a:lnTo>
                    <a:pt x="222885" y="106806"/>
                  </a:lnTo>
                  <a:lnTo>
                    <a:pt x="207772" y="66039"/>
                  </a:lnTo>
                  <a:lnTo>
                    <a:pt x="173227" y="45974"/>
                  </a:lnTo>
                  <a:lnTo>
                    <a:pt x="149733" y="43306"/>
                  </a:lnTo>
                  <a:lnTo>
                    <a:pt x="141477" y="43687"/>
                  </a:lnTo>
                  <a:lnTo>
                    <a:pt x="105028" y="55499"/>
                  </a:lnTo>
                  <a:lnTo>
                    <a:pt x="77342" y="87375"/>
                  </a:lnTo>
                  <a:lnTo>
                    <a:pt x="71500" y="117093"/>
                  </a:lnTo>
                  <a:lnTo>
                    <a:pt x="71500" y="126237"/>
                  </a:lnTo>
                  <a:lnTo>
                    <a:pt x="72516" y="134365"/>
                  </a:lnTo>
                  <a:lnTo>
                    <a:pt x="74802" y="141350"/>
                  </a:lnTo>
                  <a:lnTo>
                    <a:pt x="76962" y="148336"/>
                  </a:lnTo>
                  <a:lnTo>
                    <a:pt x="80263" y="154939"/>
                  </a:lnTo>
                  <a:lnTo>
                    <a:pt x="84454" y="161162"/>
                  </a:lnTo>
                  <a:lnTo>
                    <a:pt x="88518" y="167386"/>
                  </a:lnTo>
                  <a:lnTo>
                    <a:pt x="117855" y="192531"/>
                  </a:lnTo>
                  <a:lnTo>
                    <a:pt x="153162" y="213232"/>
                  </a:lnTo>
                  <a:lnTo>
                    <a:pt x="174243" y="224536"/>
                  </a:lnTo>
                  <a:lnTo>
                    <a:pt x="181483" y="228473"/>
                  </a:lnTo>
                  <a:lnTo>
                    <a:pt x="214502" y="248538"/>
                  </a:lnTo>
                  <a:lnTo>
                    <a:pt x="246252" y="276987"/>
                  </a:lnTo>
                  <a:lnTo>
                    <a:pt x="266573" y="315467"/>
                  </a:lnTo>
                  <a:lnTo>
                    <a:pt x="271017" y="347979"/>
                  </a:lnTo>
                  <a:lnTo>
                    <a:pt x="270510" y="361950"/>
                  </a:lnTo>
                  <a:lnTo>
                    <a:pt x="263016" y="399414"/>
                  </a:lnTo>
                  <a:lnTo>
                    <a:pt x="241426" y="438912"/>
                  </a:lnTo>
                  <a:lnTo>
                    <a:pt x="210947" y="466978"/>
                  </a:lnTo>
                  <a:lnTo>
                    <a:pt x="175005" y="485393"/>
                  </a:lnTo>
                  <a:lnTo>
                    <a:pt x="129539" y="496697"/>
                  </a:lnTo>
                  <a:lnTo>
                    <a:pt x="104266" y="498348"/>
                  </a:lnTo>
                  <a:lnTo>
                    <a:pt x="93979" y="498221"/>
                  </a:lnTo>
                  <a:lnTo>
                    <a:pt x="48767" y="492378"/>
                  </a:lnTo>
                  <a:lnTo>
                    <a:pt x="9778" y="475996"/>
                  </a:lnTo>
                  <a:lnTo>
                    <a:pt x="0" y="465074"/>
                  </a:lnTo>
                  <a:lnTo>
                    <a:pt x="0" y="458342"/>
                  </a:lnTo>
                  <a:lnTo>
                    <a:pt x="888" y="419480"/>
                  </a:lnTo>
                  <a:lnTo>
                    <a:pt x="3175" y="372110"/>
                  </a:lnTo>
                  <a:lnTo>
                    <a:pt x="40766" y="353822"/>
                  </a:lnTo>
                  <a:lnTo>
                    <a:pt x="39877" y="368553"/>
                  </a:lnTo>
                  <a:lnTo>
                    <a:pt x="39877" y="370204"/>
                  </a:lnTo>
                  <a:lnTo>
                    <a:pt x="39750" y="371855"/>
                  </a:lnTo>
                  <a:lnTo>
                    <a:pt x="39750" y="374776"/>
                  </a:lnTo>
                  <a:lnTo>
                    <a:pt x="39750" y="379349"/>
                  </a:lnTo>
                  <a:lnTo>
                    <a:pt x="48260" y="422021"/>
                  </a:lnTo>
                  <a:lnTo>
                    <a:pt x="77850" y="448563"/>
                  </a:lnTo>
                  <a:lnTo>
                    <a:pt x="117855" y="455040"/>
                  </a:lnTo>
                  <a:lnTo>
                    <a:pt x="127000" y="454660"/>
                  </a:lnTo>
                  <a:lnTo>
                    <a:pt x="168148" y="443611"/>
                  </a:lnTo>
                  <a:lnTo>
                    <a:pt x="196850" y="417322"/>
                  </a:lnTo>
                  <a:lnTo>
                    <a:pt x="208025" y="376047"/>
                  </a:lnTo>
                  <a:lnTo>
                    <a:pt x="208025" y="367918"/>
                  </a:lnTo>
                  <a:lnTo>
                    <a:pt x="207010" y="360552"/>
                  </a:lnTo>
                  <a:lnTo>
                    <a:pt x="204724" y="353822"/>
                  </a:lnTo>
                  <a:lnTo>
                    <a:pt x="202564" y="347090"/>
                  </a:lnTo>
                  <a:lnTo>
                    <a:pt x="199516" y="340867"/>
                  </a:lnTo>
                  <a:lnTo>
                    <a:pt x="195452" y="335025"/>
                  </a:lnTo>
                  <a:lnTo>
                    <a:pt x="191515" y="329184"/>
                  </a:lnTo>
                  <a:lnTo>
                    <a:pt x="186816" y="323850"/>
                  </a:lnTo>
                  <a:lnTo>
                    <a:pt x="181355" y="319024"/>
                  </a:lnTo>
                  <a:lnTo>
                    <a:pt x="176022" y="314071"/>
                  </a:lnTo>
                  <a:lnTo>
                    <a:pt x="169672" y="309244"/>
                  </a:lnTo>
                  <a:lnTo>
                    <a:pt x="162813" y="304546"/>
                  </a:lnTo>
                  <a:lnTo>
                    <a:pt x="155701" y="299719"/>
                  </a:lnTo>
                  <a:lnTo>
                    <a:pt x="117855" y="278384"/>
                  </a:lnTo>
                  <a:lnTo>
                    <a:pt x="112267" y="275209"/>
                  </a:lnTo>
                  <a:lnTo>
                    <a:pt x="73913" y="252475"/>
                  </a:lnTo>
                  <a:lnTo>
                    <a:pt x="40512" y="224409"/>
                  </a:lnTo>
                  <a:lnTo>
                    <a:pt x="17906" y="186816"/>
                  </a:lnTo>
                  <a:lnTo>
                    <a:pt x="11049" y="145923"/>
                  </a:lnTo>
                  <a:lnTo>
                    <a:pt x="11429" y="134874"/>
                  </a:lnTo>
                  <a:lnTo>
                    <a:pt x="19812" y="94487"/>
                  </a:lnTo>
                  <a:lnTo>
                    <a:pt x="37973" y="60705"/>
                  </a:lnTo>
                  <a:lnTo>
                    <a:pt x="64642" y="33400"/>
                  </a:lnTo>
                  <a:lnTo>
                    <a:pt x="97662" y="13715"/>
                  </a:lnTo>
                  <a:lnTo>
                    <a:pt x="135127" y="2539"/>
                  </a:lnTo>
                  <a:lnTo>
                    <a:pt x="154812" y="253"/>
                  </a:lnTo>
                  <a:lnTo>
                    <a:pt x="164846" y="0"/>
                  </a:lnTo>
                  <a:close/>
                </a:path>
              </a:pathLst>
            </a:custGeom>
            <a:ln w="9144">
              <a:solidFill>
                <a:srgbClr val="5763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35635" y="3421507"/>
            <a:ext cx="7797800" cy="292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It</a:t>
            </a:r>
            <a:r>
              <a:rPr sz="28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occurs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in</a:t>
            </a:r>
            <a:r>
              <a:rPr sz="28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two</a:t>
            </a:r>
            <a:r>
              <a:rPr sz="28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forms: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3600" dirty="0">
                <a:solidFill>
                  <a:srgbClr val="2E2E2E"/>
                </a:solidFill>
                <a:latin typeface="Times New Roman"/>
                <a:cs typeface="Times New Roman"/>
              </a:rPr>
              <a:t>Enzymatic</a:t>
            </a:r>
            <a:r>
              <a:rPr sz="36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2E2E2E"/>
                </a:solidFill>
                <a:latin typeface="Times New Roman"/>
                <a:cs typeface="Times New Roman"/>
              </a:rPr>
              <a:t>fat</a:t>
            </a:r>
            <a:r>
              <a:rPr sz="3600" spc="-1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60"/>
              </a:spcBef>
              <a:buClr>
                <a:srgbClr val="AC0000"/>
              </a:buClr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6385" algn="l"/>
                <a:tab pos="7784465" algn="l"/>
              </a:tabLst>
            </a:pPr>
            <a:r>
              <a:rPr sz="3600" u="heavy" spc="-25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Traumatic</a:t>
            </a:r>
            <a:r>
              <a:rPr sz="3600" u="heavy" spc="-100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fat</a:t>
            </a:r>
            <a:r>
              <a:rPr sz="3600" u="heavy" spc="-95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0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necrosis</a:t>
            </a:r>
            <a:r>
              <a:rPr sz="3600" u="heavy" dirty="0">
                <a:solidFill>
                  <a:srgbClr val="2E2E2E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125467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9" y="0"/>
              <a:ext cx="6096000" cy="6857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59" y="1184147"/>
              <a:ext cx="5833872" cy="499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821" y="1192530"/>
              <a:ext cx="2846705" cy="486409"/>
            </a:xfrm>
            <a:custGeom>
              <a:avLst/>
              <a:gdLst/>
              <a:ahLst/>
              <a:cxnLst/>
              <a:rect l="l" t="t" r="r" b="b"/>
              <a:pathLst>
                <a:path w="2846704" h="486410">
                  <a:moveTo>
                    <a:pt x="2669921" y="38608"/>
                  </a:moveTo>
                  <a:lnTo>
                    <a:pt x="2661666" y="38608"/>
                  </a:lnTo>
                  <a:lnTo>
                    <a:pt x="2653411" y="38735"/>
                  </a:lnTo>
                  <a:lnTo>
                    <a:pt x="2645155" y="39243"/>
                  </a:lnTo>
                  <a:lnTo>
                    <a:pt x="2636774" y="39624"/>
                  </a:lnTo>
                  <a:lnTo>
                    <a:pt x="2630551" y="39878"/>
                  </a:lnTo>
                  <a:lnTo>
                    <a:pt x="2626487" y="40259"/>
                  </a:lnTo>
                  <a:lnTo>
                    <a:pt x="2626487" y="41910"/>
                  </a:lnTo>
                  <a:lnTo>
                    <a:pt x="2626360" y="49275"/>
                  </a:lnTo>
                  <a:lnTo>
                    <a:pt x="2626105" y="62611"/>
                  </a:lnTo>
                  <a:lnTo>
                    <a:pt x="2625979" y="73025"/>
                  </a:lnTo>
                  <a:lnTo>
                    <a:pt x="2625725" y="84074"/>
                  </a:lnTo>
                  <a:lnTo>
                    <a:pt x="2625471" y="96139"/>
                  </a:lnTo>
                  <a:lnTo>
                    <a:pt x="2625090" y="108966"/>
                  </a:lnTo>
                  <a:lnTo>
                    <a:pt x="2624074" y="151130"/>
                  </a:lnTo>
                  <a:lnTo>
                    <a:pt x="2623185" y="182245"/>
                  </a:lnTo>
                  <a:lnTo>
                    <a:pt x="2622677" y="198120"/>
                  </a:lnTo>
                  <a:lnTo>
                    <a:pt x="2622169" y="214249"/>
                  </a:lnTo>
                  <a:lnTo>
                    <a:pt x="2621661" y="230632"/>
                  </a:lnTo>
                  <a:lnTo>
                    <a:pt x="2621153" y="247015"/>
                  </a:lnTo>
                  <a:lnTo>
                    <a:pt x="2620645" y="263398"/>
                  </a:lnTo>
                  <a:lnTo>
                    <a:pt x="2620137" y="279527"/>
                  </a:lnTo>
                  <a:lnTo>
                    <a:pt x="2619502" y="295656"/>
                  </a:lnTo>
                  <a:lnTo>
                    <a:pt x="2618866" y="311531"/>
                  </a:lnTo>
                  <a:lnTo>
                    <a:pt x="2618232" y="327025"/>
                  </a:lnTo>
                  <a:lnTo>
                    <a:pt x="2616454" y="370967"/>
                  </a:lnTo>
                  <a:lnTo>
                    <a:pt x="2614549" y="409448"/>
                  </a:lnTo>
                  <a:lnTo>
                    <a:pt x="2612136" y="440182"/>
                  </a:lnTo>
                  <a:lnTo>
                    <a:pt x="2618740" y="441706"/>
                  </a:lnTo>
                  <a:lnTo>
                    <a:pt x="2656966" y="446278"/>
                  </a:lnTo>
                  <a:lnTo>
                    <a:pt x="2673350" y="446659"/>
                  </a:lnTo>
                  <a:lnTo>
                    <a:pt x="2689098" y="446150"/>
                  </a:lnTo>
                  <a:lnTo>
                    <a:pt x="2731135" y="438658"/>
                  </a:lnTo>
                  <a:lnTo>
                    <a:pt x="2775457" y="416179"/>
                  </a:lnTo>
                  <a:lnTo>
                    <a:pt x="2807842" y="382143"/>
                  </a:lnTo>
                  <a:lnTo>
                    <a:pt x="2829814" y="338455"/>
                  </a:lnTo>
                  <a:lnTo>
                    <a:pt x="2840228" y="300100"/>
                  </a:lnTo>
                  <a:lnTo>
                    <a:pt x="2845689" y="258572"/>
                  </a:lnTo>
                  <a:lnTo>
                    <a:pt x="2846704" y="230378"/>
                  </a:lnTo>
                  <a:lnTo>
                    <a:pt x="2846069" y="209423"/>
                  </a:lnTo>
                  <a:lnTo>
                    <a:pt x="2841370" y="170307"/>
                  </a:lnTo>
                  <a:lnTo>
                    <a:pt x="2825115" y="119380"/>
                  </a:lnTo>
                  <a:lnTo>
                    <a:pt x="2796031" y="80010"/>
                  </a:lnTo>
                  <a:lnTo>
                    <a:pt x="2752725" y="52705"/>
                  </a:lnTo>
                  <a:lnTo>
                    <a:pt x="2715133" y="42164"/>
                  </a:lnTo>
                  <a:lnTo>
                    <a:pt x="2693542" y="39497"/>
                  </a:lnTo>
                  <a:lnTo>
                    <a:pt x="2669921" y="38608"/>
                  </a:lnTo>
                  <a:close/>
                </a:path>
                <a:path w="2846704" h="486410">
                  <a:moveTo>
                    <a:pt x="2091944" y="33528"/>
                  </a:moveTo>
                  <a:lnTo>
                    <a:pt x="2052701" y="40640"/>
                  </a:lnTo>
                  <a:lnTo>
                    <a:pt x="2014474" y="67437"/>
                  </a:lnTo>
                  <a:lnTo>
                    <a:pt x="1991867" y="101727"/>
                  </a:lnTo>
                  <a:lnTo>
                    <a:pt x="1976247" y="146304"/>
                  </a:lnTo>
                  <a:lnTo>
                    <a:pt x="1969135" y="184912"/>
                  </a:lnTo>
                  <a:lnTo>
                    <a:pt x="1965960" y="227330"/>
                  </a:lnTo>
                  <a:lnTo>
                    <a:pt x="1965705" y="242316"/>
                  </a:lnTo>
                  <a:lnTo>
                    <a:pt x="1966340" y="268478"/>
                  </a:lnTo>
                  <a:lnTo>
                    <a:pt x="1971548" y="314960"/>
                  </a:lnTo>
                  <a:lnTo>
                    <a:pt x="1981708" y="353822"/>
                  </a:lnTo>
                  <a:lnTo>
                    <a:pt x="2003933" y="399034"/>
                  </a:lnTo>
                  <a:lnTo>
                    <a:pt x="2033015" y="429387"/>
                  </a:lnTo>
                  <a:lnTo>
                    <a:pt x="2079878" y="447294"/>
                  </a:lnTo>
                  <a:lnTo>
                    <a:pt x="2092578" y="448056"/>
                  </a:lnTo>
                  <a:lnTo>
                    <a:pt x="2103247" y="447548"/>
                  </a:lnTo>
                  <a:lnTo>
                    <a:pt x="2140330" y="437134"/>
                  </a:lnTo>
                  <a:lnTo>
                    <a:pt x="2176145" y="406908"/>
                  </a:lnTo>
                  <a:lnTo>
                    <a:pt x="2197100" y="369824"/>
                  </a:lnTo>
                  <a:lnTo>
                    <a:pt x="2211070" y="322707"/>
                  </a:lnTo>
                  <a:lnTo>
                    <a:pt x="2216785" y="282448"/>
                  </a:lnTo>
                  <a:lnTo>
                    <a:pt x="2218690" y="238887"/>
                  </a:lnTo>
                  <a:lnTo>
                    <a:pt x="2218054" y="213233"/>
                  </a:lnTo>
                  <a:lnTo>
                    <a:pt x="2212975" y="167005"/>
                  </a:lnTo>
                  <a:lnTo>
                    <a:pt x="2202815" y="128016"/>
                  </a:lnTo>
                  <a:lnTo>
                    <a:pt x="2180463" y="82677"/>
                  </a:lnTo>
                  <a:lnTo>
                    <a:pt x="2151253" y="52450"/>
                  </a:lnTo>
                  <a:lnTo>
                    <a:pt x="2104516" y="34290"/>
                  </a:lnTo>
                  <a:lnTo>
                    <a:pt x="2091944" y="33528"/>
                  </a:lnTo>
                  <a:close/>
                </a:path>
                <a:path w="2846704" h="486410">
                  <a:moveTo>
                    <a:pt x="2403729" y="1524"/>
                  </a:moveTo>
                  <a:lnTo>
                    <a:pt x="2413762" y="1524"/>
                  </a:lnTo>
                  <a:lnTo>
                    <a:pt x="2421890" y="3048"/>
                  </a:lnTo>
                  <a:lnTo>
                    <a:pt x="2446147" y="32639"/>
                  </a:lnTo>
                  <a:lnTo>
                    <a:pt x="2447416" y="56134"/>
                  </a:lnTo>
                  <a:lnTo>
                    <a:pt x="2447416" y="63500"/>
                  </a:lnTo>
                  <a:lnTo>
                    <a:pt x="2447416" y="63246"/>
                  </a:lnTo>
                  <a:lnTo>
                    <a:pt x="2447163" y="70358"/>
                  </a:lnTo>
                  <a:lnTo>
                    <a:pt x="2446782" y="84962"/>
                  </a:lnTo>
                  <a:lnTo>
                    <a:pt x="2446528" y="96266"/>
                  </a:lnTo>
                  <a:lnTo>
                    <a:pt x="2446147" y="108712"/>
                  </a:lnTo>
                  <a:lnTo>
                    <a:pt x="2445766" y="122174"/>
                  </a:lnTo>
                  <a:lnTo>
                    <a:pt x="2445385" y="136652"/>
                  </a:lnTo>
                  <a:lnTo>
                    <a:pt x="2444877" y="152146"/>
                  </a:lnTo>
                  <a:lnTo>
                    <a:pt x="2444369" y="168783"/>
                  </a:lnTo>
                  <a:lnTo>
                    <a:pt x="2443734" y="186562"/>
                  </a:lnTo>
                  <a:lnTo>
                    <a:pt x="2443226" y="205486"/>
                  </a:lnTo>
                  <a:lnTo>
                    <a:pt x="2442591" y="225298"/>
                  </a:lnTo>
                  <a:lnTo>
                    <a:pt x="2441955" y="245745"/>
                  </a:lnTo>
                  <a:lnTo>
                    <a:pt x="2440686" y="288417"/>
                  </a:lnTo>
                  <a:lnTo>
                    <a:pt x="2439289" y="332994"/>
                  </a:lnTo>
                  <a:lnTo>
                    <a:pt x="2438019" y="378968"/>
                  </a:lnTo>
                  <a:lnTo>
                    <a:pt x="2437257" y="402717"/>
                  </a:lnTo>
                  <a:lnTo>
                    <a:pt x="2436622" y="427355"/>
                  </a:lnTo>
                  <a:lnTo>
                    <a:pt x="2435733" y="452628"/>
                  </a:lnTo>
                  <a:lnTo>
                    <a:pt x="2434971" y="478790"/>
                  </a:lnTo>
                  <a:lnTo>
                    <a:pt x="2379472" y="485648"/>
                  </a:lnTo>
                  <a:lnTo>
                    <a:pt x="2367407" y="484505"/>
                  </a:lnTo>
                  <a:lnTo>
                    <a:pt x="2368550" y="452628"/>
                  </a:lnTo>
                  <a:lnTo>
                    <a:pt x="2369692" y="422402"/>
                  </a:lnTo>
                  <a:lnTo>
                    <a:pt x="2370709" y="394081"/>
                  </a:lnTo>
                  <a:lnTo>
                    <a:pt x="2372614" y="341757"/>
                  </a:lnTo>
                  <a:lnTo>
                    <a:pt x="2374265" y="291719"/>
                  </a:lnTo>
                  <a:lnTo>
                    <a:pt x="2375662" y="243078"/>
                  </a:lnTo>
                  <a:lnTo>
                    <a:pt x="2376678" y="195072"/>
                  </a:lnTo>
                  <a:lnTo>
                    <a:pt x="2377440" y="147193"/>
                  </a:lnTo>
                  <a:lnTo>
                    <a:pt x="2377694" y="98298"/>
                  </a:lnTo>
                  <a:lnTo>
                    <a:pt x="2377821" y="73279"/>
                  </a:lnTo>
                  <a:lnTo>
                    <a:pt x="2377821" y="67818"/>
                  </a:lnTo>
                  <a:lnTo>
                    <a:pt x="2377566" y="63246"/>
                  </a:lnTo>
                  <a:lnTo>
                    <a:pt x="2377059" y="59436"/>
                  </a:lnTo>
                  <a:lnTo>
                    <a:pt x="2376551" y="55625"/>
                  </a:lnTo>
                  <a:lnTo>
                    <a:pt x="2361946" y="46609"/>
                  </a:lnTo>
                  <a:lnTo>
                    <a:pt x="2356358" y="46609"/>
                  </a:lnTo>
                  <a:lnTo>
                    <a:pt x="2352294" y="46609"/>
                  </a:lnTo>
                  <a:lnTo>
                    <a:pt x="2347214" y="46862"/>
                  </a:lnTo>
                  <a:lnTo>
                    <a:pt x="2341245" y="47244"/>
                  </a:lnTo>
                  <a:lnTo>
                    <a:pt x="2336038" y="47752"/>
                  </a:lnTo>
                  <a:lnTo>
                    <a:pt x="2329561" y="48260"/>
                  </a:lnTo>
                  <a:lnTo>
                    <a:pt x="2321814" y="48895"/>
                  </a:lnTo>
                  <a:lnTo>
                    <a:pt x="2312670" y="49657"/>
                  </a:lnTo>
                  <a:lnTo>
                    <a:pt x="2309622" y="18542"/>
                  </a:lnTo>
                  <a:lnTo>
                    <a:pt x="2356230" y="7366"/>
                  </a:lnTo>
                  <a:lnTo>
                    <a:pt x="2395982" y="1778"/>
                  </a:lnTo>
                  <a:lnTo>
                    <a:pt x="2403729" y="1524"/>
                  </a:lnTo>
                  <a:close/>
                </a:path>
                <a:path w="2846704" h="486410">
                  <a:moveTo>
                    <a:pt x="295503" y="1143"/>
                  </a:moveTo>
                  <a:lnTo>
                    <a:pt x="303784" y="1143"/>
                  </a:lnTo>
                  <a:lnTo>
                    <a:pt x="310426" y="3302"/>
                  </a:lnTo>
                  <a:lnTo>
                    <a:pt x="315442" y="7747"/>
                  </a:lnTo>
                  <a:lnTo>
                    <a:pt x="317957" y="9906"/>
                  </a:lnTo>
                  <a:lnTo>
                    <a:pt x="319836" y="12700"/>
                  </a:lnTo>
                  <a:lnTo>
                    <a:pt x="321094" y="15875"/>
                  </a:lnTo>
                  <a:lnTo>
                    <a:pt x="321729" y="18161"/>
                  </a:lnTo>
                  <a:lnTo>
                    <a:pt x="337769" y="14097"/>
                  </a:lnTo>
                  <a:lnTo>
                    <a:pt x="378523" y="5207"/>
                  </a:lnTo>
                  <a:lnTo>
                    <a:pt x="414312" y="1524"/>
                  </a:lnTo>
                  <a:lnTo>
                    <a:pt x="424370" y="1524"/>
                  </a:lnTo>
                  <a:lnTo>
                    <a:pt x="455168" y="25654"/>
                  </a:lnTo>
                  <a:lnTo>
                    <a:pt x="457301" y="40512"/>
                  </a:lnTo>
                  <a:lnTo>
                    <a:pt x="457784" y="48514"/>
                  </a:lnTo>
                  <a:lnTo>
                    <a:pt x="458025" y="56134"/>
                  </a:lnTo>
                  <a:lnTo>
                    <a:pt x="458025" y="63500"/>
                  </a:lnTo>
                  <a:lnTo>
                    <a:pt x="458025" y="63246"/>
                  </a:lnTo>
                  <a:lnTo>
                    <a:pt x="457834" y="70358"/>
                  </a:lnTo>
                  <a:lnTo>
                    <a:pt x="457453" y="84962"/>
                  </a:lnTo>
                  <a:lnTo>
                    <a:pt x="457149" y="96266"/>
                  </a:lnTo>
                  <a:lnTo>
                    <a:pt x="455980" y="136652"/>
                  </a:lnTo>
                  <a:lnTo>
                    <a:pt x="454456" y="186562"/>
                  </a:lnTo>
                  <a:lnTo>
                    <a:pt x="453872" y="205486"/>
                  </a:lnTo>
                  <a:lnTo>
                    <a:pt x="453263" y="225298"/>
                  </a:lnTo>
                  <a:lnTo>
                    <a:pt x="452640" y="245745"/>
                  </a:lnTo>
                  <a:lnTo>
                    <a:pt x="452005" y="266700"/>
                  </a:lnTo>
                  <a:lnTo>
                    <a:pt x="451358" y="288417"/>
                  </a:lnTo>
                  <a:lnTo>
                    <a:pt x="450697" y="310515"/>
                  </a:lnTo>
                  <a:lnTo>
                    <a:pt x="450024" y="332994"/>
                  </a:lnTo>
                  <a:lnTo>
                    <a:pt x="449351" y="355854"/>
                  </a:lnTo>
                  <a:lnTo>
                    <a:pt x="448652" y="378968"/>
                  </a:lnTo>
                  <a:lnTo>
                    <a:pt x="447941" y="402717"/>
                  </a:lnTo>
                  <a:lnTo>
                    <a:pt x="447192" y="427355"/>
                  </a:lnTo>
                  <a:lnTo>
                    <a:pt x="446430" y="452628"/>
                  </a:lnTo>
                  <a:lnTo>
                    <a:pt x="445617" y="478790"/>
                  </a:lnTo>
                  <a:lnTo>
                    <a:pt x="390105" y="485648"/>
                  </a:lnTo>
                  <a:lnTo>
                    <a:pt x="378028" y="484505"/>
                  </a:lnTo>
                  <a:lnTo>
                    <a:pt x="379209" y="452628"/>
                  </a:lnTo>
                  <a:lnTo>
                    <a:pt x="380314" y="422402"/>
                  </a:lnTo>
                  <a:lnTo>
                    <a:pt x="382346" y="367411"/>
                  </a:lnTo>
                  <a:lnTo>
                    <a:pt x="384937" y="291719"/>
                  </a:lnTo>
                  <a:lnTo>
                    <a:pt x="386321" y="243078"/>
                  </a:lnTo>
                  <a:lnTo>
                    <a:pt x="387362" y="195072"/>
                  </a:lnTo>
                  <a:lnTo>
                    <a:pt x="388061" y="147193"/>
                  </a:lnTo>
                  <a:lnTo>
                    <a:pt x="388416" y="98298"/>
                  </a:lnTo>
                  <a:lnTo>
                    <a:pt x="388454" y="73279"/>
                  </a:lnTo>
                  <a:lnTo>
                    <a:pt x="388454" y="67818"/>
                  </a:lnTo>
                  <a:lnTo>
                    <a:pt x="388200" y="63246"/>
                  </a:lnTo>
                  <a:lnTo>
                    <a:pt x="387692" y="59436"/>
                  </a:lnTo>
                  <a:lnTo>
                    <a:pt x="387184" y="55625"/>
                  </a:lnTo>
                  <a:lnTo>
                    <a:pt x="372579" y="46609"/>
                  </a:lnTo>
                  <a:lnTo>
                    <a:pt x="366966" y="46609"/>
                  </a:lnTo>
                  <a:lnTo>
                    <a:pt x="362902" y="46609"/>
                  </a:lnTo>
                  <a:lnTo>
                    <a:pt x="357847" y="46862"/>
                  </a:lnTo>
                  <a:lnTo>
                    <a:pt x="351853" y="47244"/>
                  </a:lnTo>
                  <a:lnTo>
                    <a:pt x="346697" y="47752"/>
                  </a:lnTo>
                  <a:lnTo>
                    <a:pt x="340207" y="48260"/>
                  </a:lnTo>
                  <a:lnTo>
                    <a:pt x="332409" y="48895"/>
                  </a:lnTo>
                  <a:lnTo>
                    <a:pt x="323291" y="49657"/>
                  </a:lnTo>
                  <a:lnTo>
                    <a:pt x="322287" y="39370"/>
                  </a:lnTo>
                  <a:lnTo>
                    <a:pt x="319125" y="80010"/>
                  </a:lnTo>
                  <a:lnTo>
                    <a:pt x="315036" y="120650"/>
                  </a:lnTo>
                  <a:lnTo>
                    <a:pt x="313880" y="130175"/>
                  </a:lnTo>
                  <a:lnTo>
                    <a:pt x="278892" y="129286"/>
                  </a:lnTo>
                  <a:lnTo>
                    <a:pt x="279171" y="118364"/>
                  </a:lnTo>
                  <a:lnTo>
                    <a:pt x="279374" y="110744"/>
                  </a:lnTo>
                  <a:lnTo>
                    <a:pt x="279501" y="106553"/>
                  </a:lnTo>
                  <a:lnTo>
                    <a:pt x="279628" y="102362"/>
                  </a:lnTo>
                  <a:lnTo>
                    <a:pt x="279692" y="98298"/>
                  </a:lnTo>
                  <a:lnTo>
                    <a:pt x="279692" y="94487"/>
                  </a:lnTo>
                  <a:lnTo>
                    <a:pt x="279692" y="83820"/>
                  </a:lnTo>
                  <a:lnTo>
                    <a:pt x="279120" y="75437"/>
                  </a:lnTo>
                  <a:lnTo>
                    <a:pt x="277977" y="69469"/>
                  </a:lnTo>
                  <a:lnTo>
                    <a:pt x="276834" y="63373"/>
                  </a:lnTo>
                  <a:lnTo>
                    <a:pt x="275043" y="59055"/>
                  </a:lnTo>
                  <a:lnTo>
                    <a:pt x="272592" y="56261"/>
                  </a:lnTo>
                  <a:lnTo>
                    <a:pt x="270154" y="53467"/>
                  </a:lnTo>
                  <a:lnTo>
                    <a:pt x="266357" y="51435"/>
                  </a:lnTo>
                  <a:lnTo>
                    <a:pt x="261200" y="50292"/>
                  </a:lnTo>
                  <a:lnTo>
                    <a:pt x="256057" y="49022"/>
                  </a:lnTo>
                  <a:lnTo>
                    <a:pt x="248945" y="48387"/>
                  </a:lnTo>
                  <a:lnTo>
                    <a:pt x="239864" y="48260"/>
                  </a:lnTo>
                  <a:lnTo>
                    <a:pt x="233133" y="48133"/>
                  </a:lnTo>
                  <a:lnTo>
                    <a:pt x="226885" y="48006"/>
                  </a:lnTo>
                  <a:lnTo>
                    <a:pt x="221119" y="47879"/>
                  </a:lnTo>
                  <a:lnTo>
                    <a:pt x="215328" y="47879"/>
                  </a:lnTo>
                  <a:lnTo>
                    <a:pt x="147967" y="47879"/>
                  </a:lnTo>
                  <a:lnTo>
                    <a:pt x="145287" y="48006"/>
                  </a:lnTo>
                  <a:lnTo>
                    <a:pt x="142417" y="48006"/>
                  </a:lnTo>
                  <a:lnTo>
                    <a:pt x="139319" y="48133"/>
                  </a:lnTo>
                  <a:lnTo>
                    <a:pt x="136232" y="48133"/>
                  </a:lnTo>
                  <a:lnTo>
                    <a:pt x="135280" y="48260"/>
                  </a:lnTo>
                  <a:lnTo>
                    <a:pt x="136448" y="48133"/>
                  </a:lnTo>
                  <a:lnTo>
                    <a:pt x="136105" y="62611"/>
                  </a:lnTo>
                  <a:lnTo>
                    <a:pt x="134632" y="122174"/>
                  </a:lnTo>
                  <a:lnTo>
                    <a:pt x="133362" y="170815"/>
                  </a:lnTo>
                  <a:lnTo>
                    <a:pt x="131953" y="220980"/>
                  </a:lnTo>
                  <a:lnTo>
                    <a:pt x="140982" y="221487"/>
                  </a:lnTo>
                  <a:lnTo>
                    <a:pt x="149987" y="221742"/>
                  </a:lnTo>
                  <a:lnTo>
                    <a:pt x="158940" y="222123"/>
                  </a:lnTo>
                  <a:lnTo>
                    <a:pt x="167855" y="222250"/>
                  </a:lnTo>
                  <a:lnTo>
                    <a:pt x="177037" y="222504"/>
                  </a:lnTo>
                  <a:lnTo>
                    <a:pt x="186753" y="222631"/>
                  </a:lnTo>
                  <a:lnTo>
                    <a:pt x="197015" y="222758"/>
                  </a:lnTo>
                  <a:lnTo>
                    <a:pt x="207822" y="222758"/>
                  </a:lnTo>
                  <a:lnTo>
                    <a:pt x="218249" y="222758"/>
                  </a:lnTo>
                  <a:lnTo>
                    <a:pt x="261277" y="219837"/>
                  </a:lnTo>
                  <a:lnTo>
                    <a:pt x="280898" y="217170"/>
                  </a:lnTo>
                  <a:lnTo>
                    <a:pt x="285000" y="227711"/>
                  </a:lnTo>
                  <a:lnTo>
                    <a:pt x="287058" y="235839"/>
                  </a:lnTo>
                  <a:lnTo>
                    <a:pt x="287058" y="241300"/>
                  </a:lnTo>
                  <a:lnTo>
                    <a:pt x="287058" y="247523"/>
                  </a:lnTo>
                  <a:lnTo>
                    <a:pt x="268046" y="265557"/>
                  </a:lnTo>
                  <a:lnTo>
                    <a:pt x="262699" y="267462"/>
                  </a:lnTo>
                  <a:lnTo>
                    <a:pt x="256641" y="268732"/>
                  </a:lnTo>
                  <a:lnTo>
                    <a:pt x="249923" y="269621"/>
                  </a:lnTo>
                  <a:lnTo>
                    <a:pt x="243204" y="270383"/>
                  </a:lnTo>
                  <a:lnTo>
                    <a:pt x="235597" y="270764"/>
                  </a:lnTo>
                  <a:lnTo>
                    <a:pt x="227101" y="270764"/>
                  </a:lnTo>
                  <a:lnTo>
                    <a:pt x="178104" y="268350"/>
                  </a:lnTo>
                  <a:lnTo>
                    <a:pt x="130733" y="262763"/>
                  </a:lnTo>
                  <a:lnTo>
                    <a:pt x="130454" y="271653"/>
                  </a:lnTo>
                  <a:lnTo>
                    <a:pt x="130124" y="281940"/>
                  </a:lnTo>
                  <a:lnTo>
                    <a:pt x="129743" y="293497"/>
                  </a:lnTo>
                  <a:lnTo>
                    <a:pt x="129311" y="306324"/>
                  </a:lnTo>
                  <a:lnTo>
                    <a:pt x="128854" y="319913"/>
                  </a:lnTo>
                  <a:lnTo>
                    <a:pt x="128422" y="333502"/>
                  </a:lnTo>
                  <a:lnTo>
                    <a:pt x="127990" y="347218"/>
                  </a:lnTo>
                  <a:lnTo>
                    <a:pt x="127584" y="361061"/>
                  </a:lnTo>
                  <a:lnTo>
                    <a:pt x="127177" y="374904"/>
                  </a:lnTo>
                  <a:lnTo>
                    <a:pt x="126746" y="388874"/>
                  </a:lnTo>
                  <a:lnTo>
                    <a:pt x="126314" y="402844"/>
                  </a:lnTo>
                  <a:lnTo>
                    <a:pt x="125869" y="416941"/>
                  </a:lnTo>
                  <a:lnTo>
                    <a:pt x="125412" y="431292"/>
                  </a:lnTo>
                  <a:lnTo>
                    <a:pt x="124942" y="446405"/>
                  </a:lnTo>
                  <a:lnTo>
                    <a:pt x="124472" y="462153"/>
                  </a:lnTo>
                  <a:lnTo>
                    <a:pt x="123990" y="478790"/>
                  </a:lnTo>
                  <a:lnTo>
                    <a:pt x="68453" y="485648"/>
                  </a:lnTo>
                  <a:lnTo>
                    <a:pt x="56375" y="484505"/>
                  </a:lnTo>
                  <a:lnTo>
                    <a:pt x="57556" y="452628"/>
                  </a:lnTo>
                  <a:lnTo>
                    <a:pt x="58661" y="422402"/>
                  </a:lnTo>
                  <a:lnTo>
                    <a:pt x="60693" y="367284"/>
                  </a:lnTo>
                  <a:lnTo>
                    <a:pt x="63220" y="291465"/>
                  </a:lnTo>
                  <a:lnTo>
                    <a:pt x="64515" y="242697"/>
                  </a:lnTo>
                  <a:lnTo>
                    <a:pt x="65519" y="194437"/>
                  </a:lnTo>
                  <a:lnTo>
                    <a:pt x="66217" y="146558"/>
                  </a:lnTo>
                  <a:lnTo>
                    <a:pt x="66573" y="97536"/>
                  </a:lnTo>
                  <a:lnTo>
                    <a:pt x="66611" y="72517"/>
                  </a:lnTo>
                  <a:lnTo>
                    <a:pt x="66611" y="67564"/>
                  </a:lnTo>
                  <a:lnTo>
                    <a:pt x="62636" y="54102"/>
                  </a:lnTo>
                  <a:lnTo>
                    <a:pt x="61290" y="52578"/>
                  </a:lnTo>
                  <a:lnTo>
                    <a:pt x="59118" y="51435"/>
                  </a:lnTo>
                  <a:lnTo>
                    <a:pt x="56134" y="50673"/>
                  </a:lnTo>
                  <a:lnTo>
                    <a:pt x="53149" y="49784"/>
                  </a:lnTo>
                  <a:lnTo>
                    <a:pt x="48806" y="49403"/>
                  </a:lnTo>
                  <a:lnTo>
                    <a:pt x="43103" y="49403"/>
                  </a:lnTo>
                  <a:lnTo>
                    <a:pt x="39255" y="49403"/>
                  </a:lnTo>
                  <a:lnTo>
                    <a:pt x="34836" y="49657"/>
                  </a:lnTo>
                  <a:lnTo>
                    <a:pt x="29819" y="50037"/>
                  </a:lnTo>
                  <a:lnTo>
                    <a:pt x="25311" y="50546"/>
                  </a:lnTo>
                  <a:lnTo>
                    <a:pt x="19329" y="50927"/>
                  </a:lnTo>
                  <a:lnTo>
                    <a:pt x="11861" y="51435"/>
                  </a:lnTo>
                  <a:lnTo>
                    <a:pt x="2921" y="52070"/>
                  </a:lnTo>
                  <a:lnTo>
                    <a:pt x="0" y="18161"/>
                  </a:lnTo>
                  <a:lnTo>
                    <a:pt x="12306" y="16256"/>
                  </a:lnTo>
                  <a:lnTo>
                    <a:pt x="23533" y="14605"/>
                  </a:lnTo>
                  <a:lnTo>
                    <a:pt x="33680" y="13081"/>
                  </a:lnTo>
                  <a:lnTo>
                    <a:pt x="42748" y="11811"/>
                  </a:lnTo>
                  <a:lnTo>
                    <a:pt x="51142" y="10668"/>
                  </a:lnTo>
                  <a:lnTo>
                    <a:pt x="89471" y="6223"/>
                  </a:lnTo>
                  <a:lnTo>
                    <a:pt x="121780" y="4191"/>
                  </a:lnTo>
                  <a:lnTo>
                    <a:pt x="128384" y="4191"/>
                  </a:lnTo>
                  <a:lnTo>
                    <a:pt x="147459" y="4191"/>
                  </a:lnTo>
                  <a:lnTo>
                    <a:pt x="164693" y="4064"/>
                  </a:lnTo>
                  <a:lnTo>
                    <a:pt x="180073" y="3937"/>
                  </a:lnTo>
                  <a:lnTo>
                    <a:pt x="193598" y="3683"/>
                  </a:lnTo>
                  <a:lnTo>
                    <a:pt x="206006" y="3556"/>
                  </a:lnTo>
                  <a:lnTo>
                    <a:pt x="251548" y="2540"/>
                  </a:lnTo>
                  <a:lnTo>
                    <a:pt x="289941" y="1397"/>
                  </a:lnTo>
                  <a:lnTo>
                    <a:pt x="295389" y="1143"/>
                  </a:lnTo>
                  <a:close/>
                </a:path>
                <a:path w="2846704" h="486410">
                  <a:moveTo>
                    <a:pt x="1830704" y="0"/>
                  </a:moveTo>
                  <a:lnTo>
                    <a:pt x="1838452" y="508"/>
                  </a:lnTo>
                  <a:lnTo>
                    <a:pt x="1847214" y="2159"/>
                  </a:lnTo>
                  <a:lnTo>
                    <a:pt x="1856613" y="4825"/>
                  </a:lnTo>
                  <a:lnTo>
                    <a:pt x="1867027" y="8636"/>
                  </a:lnTo>
                  <a:lnTo>
                    <a:pt x="1867027" y="18669"/>
                  </a:lnTo>
                  <a:lnTo>
                    <a:pt x="1861820" y="26797"/>
                  </a:lnTo>
                  <a:lnTo>
                    <a:pt x="1857121" y="35560"/>
                  </a:lnTo>
                  <a:lnTo>
                    <a:pt x="1843024" y="77850"/>
                  </a:lnTo>
                  <a:lnTo>
                    <a:pt x="1835277" y="116586"/>
                  </a:lnTo>
                  <a:lnTo>
                    <a:pt x="1829562" y="160020"/>
                  </a:lnTo>
                  <a:lnTo>
                    <a:pt x="1825625" y="205105"/>
                  </a:lnTo>
                  <a:lnTo>
                    <a:pt x="1823085" y="248539"/>
                  </a:lnTo>
                  <a:lnTo>
                    <a:pt x="1821561" y="289687"/>
                  </a:lnTo>
                  <a:lnTo>
                    <a:pt x="1821179" y="302133"/>
                  </a:lnTo>
                  <a:lnTo>
                    <a:pt x="1820799" y="313817"/>
                  </a:lnTo>
                  <a:lnTo>
                    <a:pt x="1820545" y="324612"/>
                  </a:lnTo>
                  <a:lnTo>
                    <a:pt x="1820290" y="334010"/>
                  </a:lnTo>
                  <a:lnTo>
                    <a:pt x="1820164" y="343281"/>
                  </a:lnTo>
                  <a:lnTo>
                    <a:pt x="1819910" y="352425"/>
                  </a:lnTo>
                  <a:lnTo>
                    <a:pt x="1819655" y="361442"/>
                  </a:lnTo>
                  <a:lnTo>
                    <a:pt x="1819402" y="370459"/>
                  </a:lnTo>
                  <a:lnTo>
                    <a:pt x="1819275" y="379475"/>
                  </a:lnTo>
                  <a:lnTo>
                    <a:pt x="1819148" y="388493"/>
                  </a:lnTo>
                  <a:lnTo>
                    <a:pt x="1819021" y="397510"/>
                  </a:lnTo>
                  <a:lnTo>
                    <a:pt x="1818766" y="406400"/>
                  </a:lnTo>
                  <a:lnTo>
                    <a:pt x="1818639" y="414655"/>
                  </a:lnTo>
                  <a:lnTo>
                    <a:pt x="1818513" y="422402"/>
                  </a:lnTo>
                  <a:lnTo>
                    <a:pt x="1818513" y="429641"/>
                  </a:lnTo>
                  <a:lnTo>
                    <a:pt x="1818386" y="437769"/>
                  </a:lnTo>
                  <a:lnTo>
                    <a:pt x="1818386" y="448691"/>
                  </a:lnTo>
                  <a:lnTo>
                    <a:pt x="1818386" y="462407"/>
                  </a:lnTo>
                  <a:lnTo>
                    <a:pt x="1818386" y="478663"/>
                  </a:lnTo>
                  <a:lnTo>
                    <a:pt x="1785620" y="482854"/>
                  </a:lnTo>
                  <a:lnTo>
                    <a:pt x="1756537" y="451612"/>
                  </a:lnTo>
                  <a:lnTo>
                    <a:pt x="1732407" y="412623"/>
                  </a:lnTo>
                  <a:lnTo>
                    <a:pt x="1725676" y="401955"/>
                  </a:lnTo>
                  <a:lnTo>
                    <a:pt x="1719199" y="391668"/>
                  </a:lnTo>
                  <a:lnTo>
                    <a:pt x="1712595" y="381635"/>
                  </a:lnTo>
                  <a:lnTo>
                    <a:pt x="1706117" y="371602"/>
                  </a:lnTo>
                  <a:lnTo>
                    <a:pt x="1699260" y="360934"/>
                  </a:lnTo>
                  <a:lnTo>
                    <a:pt x="1692275" y="350012"/>
                  </a:lnTo>
                  <a:lnTo>
                    <a:pt x="1685036" y="338455"/>
                  </a:lnTo>
                  <a:lnTo>
                    <a:pt x="1677797" y="326644"/>
                  </a:lnTo>
                  <a:lnTo>
                    <a:pt x="1670430" y="314706"/>
                  </a:lnTo>
                  <a:lnTo>
                    <a:pt x="1662938" y="302641"/>
                  </a:lnTo>
                  <a:lnTo>
                    <a:pt x="1655445" y="290449"/>
                  </a:lnTo>
                  <a:lnTo>
                    <a:pt x="1647952" y="278257"/>
                  </a:lnTo>
                  <a:lnTo>
                    <a:pt x="1640586" y="266065"/>
                  </a:lnTo>
                  <a:lnTo>
                    <a:pt x="1633092" y="253873"/>
                  </a:lnTo>
                  <a:lnTo>
                    <a:pt x="1625727" y="241808"/>
                  </a:lnTo>
                  <a:lnTo>
                    <a:pt x="1618361" y="229870"/>
                  </a:lnTo>
                  <a:lnTo>
                    <a:pt x="1611122" y="218059"/>
                  </a:lnTo>
                  <a:lnTo>
                    <a:pt x="1604010" y="206375"/>
                  </a:lnTo>
                  <a:lnTo>
                    <a:pt x="1597025" y="194818"/>
                  </a:lnTo>
                  <a:lnTo>
                    <a:pt x="1590167" y="183515"/>
                  </a:lnTo>
                  <a:lnTo>
                    <a:pt x="1583563" y="172593"/>
                  </a:lnTo>
                  <a:lnTo>
                    <a:pt x="1577086" y="162052"/>
                  </a:lnTo>
                  <a:lnTo>
                    <a:pt x="1570863" y="151892"/>
                  </a:lnTo>
                  <a:lnTo>
                    <a:pt x="1564894" y="141986"/>
                  </a:lnTo>
                  <a:lnTo>
                    <a:pt x="1559179" y="132587"/>
                  </a:lnTo>
                  <a:lnTo>
                    <a:pt x="1553717" y="123571"/>
                  </a:lnTo>
                  <a:lnTo>
                    <a:pt x="1548511" y="115062"/>
                  </a:lnTo>
                  <a:lnTo>
                    <a:pt x="1546605" y="110998"/>
                  </a:lnTo>
                  <a:lnTo>
                    <a:pt x="1546352" y="128397"/>
                  </a:lnTo>
                  <a:lnTo>
                    <a:pt x="1546225" y="138303"/>
                  </a:lnTo>
                  <a:lnTo>
                    <a:pt x="1546098" y="148336"/>
                  </a:lnTo>
                  <a:lnTo>
                    <a:pt x="1545209" y="189992"/>
                  </a:lnTo>
                  <a:lnTo>
                    <a:pt x="1544066" y="230505"/>
                  </a:lnTo>
                  <a:lnTo>
                    <a:pt x="1543304" y="250190"/>
                  </a:lnTo>
                  <a:lnTo>
                    <a:pt x="1542669" y="269367"/>
                  </a:lnTo>
                  <a:lnTo>
                    <a:pt x="1540255" y="323977"/>
                  </a:lnTo>
                  <a:lnTo>
                    <a:pt x="1537589" y="373253"/>
                  </a:lnTo>
                  <a:lnTo>
                    <a:pt x="1534286" y="417322"/>
                  </a:lnTo>
                  <a:lnTo>
                    <a:pt x="1528317" y="457962"/>
                  </a:lnTo>
                  <a:lnTo>
                    <a:pt x="1499742" y="485013"/>
                  </a:lnTo>
                  <a:lnTo>
                    <a:pt x="1494790" y="485648"/>
                  </a:lnTo>
                  <a:lnTo>
                    <a:pt x="1489075" y="485902"/>
                  </a:lnTo>
                  <a:lnTo>
                    <a:pt x="1482598" y="485902"/>
                  </a:lnTo>
                  <a:lnTo>
                    <a:pt x="1477136" y="485902"/>
                  </a:lnTo>
                  <a:lnTo>
                    <a:pt x="1475867" y="485902"/>
                  </a:lnTo>
                  <a:lnTo>
                    <a:pt x="1474342" y="485902"/>
                  </a:lnTo>
                  <a:lnTo>
                    <a:pt x="1472692" y="485775"/>
                  </a:lnTo>
                  <a:lnTo>
                    <a:pt x="1471041" y="485775"/>
                  </a:lnTo>
                  <a:lnTo>
                    <a:pt x="1468120" y="485521"/>
                  </a:lnTo>
                  <a:lnTo>
                    <a:pt x="1463802" y="485394"/>
                  </a:lnTo>
                  <a:lnTo>
                    <a:pt x="1455673" y="478155"/>
                  </a:lnTo>
                  <a:lnTo>
                    <a:pt x="1459992" y="465709"/>
                  </a:lnTo>
                  <a:lnTo>
                    <a:pt x="1464055" y="453390"/>
                  </a:lnTo>
                  <a:lnTo>
                    <a:pt x="1477645" y="404622"/>
                  </a:lnTo>
                  <a:lnTo>
                    <a:pt x="1485265" y="366141"/>
                  </a:lnTo>
                  <a:lnTo>
                    <a:pt x="1491615" y="323850"/>
                  </a:lnTo>
                  <a:lnTo>
                    <a:pt x="1496441" y="279908"/>
                  </a:lnTo>
                  <a:lnTo>
                    <a:pt x="1499870" y="237109"/>
                  </a:lnTo>
                  <a:lnTo>
                    <a:pt x="1502283" y="195453"/>
                  </a:lnTo>
                  <a:lnTo>
                    <a:pt x="1503807" y="156210"/>
                  </a:lnTo>
                  <a:lnTo>
                    <a:pt x="1504823" y="109600"/>
                  </a:lnTo>
                  <a:lnTo>
                    <a:pt x="1505077" y="71882"/>
                  </a:lnTo>
                  <a:lnTo>
                    <a:pt x="1505077" y="67056"/>
                  </a:lnTo>
                  <a:lnTo>
                    <a:pt x="1504696" y="62992"/>
                  </a:lnTo>
                  <a:lnTo>
                    <a:pt x="1504061" y="59817"/>
                  </a:lnTo>
                  <a:lnTo>
                    <a:pt x="1503426" y="56642"/>
                  </a:lnTo>
                  <a:lnTo>
                    <a:pt x="1487551" y="48006"/>
                  </a:lnTo>
                  <a:lnTo>
                    <a:pt x="1482090" y="48006"/>
                  </a:lnTo>
                  <a:lnTo>
                    <a:pt x="1478153" y="48006"/>
                  </a:lnTo>
                  <a:lnTo>
                    <a:pt x="1473454" y="48260"/>
                  </a:lnTo>
                  <a:lnTo>
                    <a:pt x="1468120" y="48768"/>
                  </a:lnTo>
                  <a:lnTo>
                    <a:pt x="1463421" y="49275"/>
                  </a:lnTo>
                  <a:lnTo>
                    <a:pt x="1457071" y="49784"/>
                  </a:lnTo>
                  <a:lnTo>
                    <a:pt x="1449451" y="50419"/>
                  </a:lnTo>
                  <a:lnTo>
                    <a:pt x="1440180" y="51181"/>
                  </a:lnTo>
                  <a:lnTo>
                    <a:pt x="1454530" y="14859"/>
                  </a:lnTo>
                  <a:lnTo>
                    <a:pt x="1492250" y="6731"/>
                  </a:lnTo>
                  <a:lnTo>
                    <a:pt x="1531620" y="1016"/>
                  </a:lnTo>
                  <a:lnTo>
                    <a:pt x="1536573" y="1016"/>
                  </a:lnTo>
                  <a:lnTo>
                    <a:pt x="1542034" y="1016"/>
                  </a:lnTo>
                  <a:lnTo>
                    <a:pt x="1575689" y="22860"/>
                  </a:lnTo>
                  <a:lnTo>
                    <a:pt x="1587246" y="45974"/>
                  </a:lnTo>
                  <a:lnTo>
                    <a:pt x="1590675" y="50419"/>
                  </a:lnTo>
                  <a:lnTo>
                    <a:pt x="1612519" y="86360"/>
                  </a:lnTo>
                  <a:lnTo>
                    <a:pt x="1632585" y="125475"/>
                  </a:lnTo>
                  <a:lnTo>
                    <a:pt x="1639442" y="138937"/>
                  </a:lnTo>
                  <a:lnTo>
                    <a:pt x="1645920" y="150749"/>
                  </a:lnTo>
                  <a:lnTo>
                    <a:pt x="1652142" y="161036"/>
                  </a:lnTo>
                  <a:lnTo>
                    <a:pt x="1658112" y="169545"/>
                  </a:lnTo>
                  <a:lnTo>
                    <a:pt x="1664335" y="177927"/>
                  </a:lnTo>
                  <a:lnTo>
                    <a:pt x="1671065" y="187706"/>
                  </a:lnTo>
                  <a:lnTo>
                    <a:pt x="1694688" y="224028"/>
                  </a:lnTo>
                  <a:lnTo>
                    <a:pt x="1715642" y="258825"/>
                  </a:lnTo>
                  <a:lnTo>
                    <a:pt x="1736598" y="294513"/>
                  </a:lnTo>
                  <a:lnTo>
                    <a:pt x="1744345" y="307975"/>
                  </a:lnTo>
                  <a:lnTo>
                    <a:pt x="1752091" y="320929"/>
                  </a:lnTo>
                  <a:lnTo>
                    <a:pt x="1759077" y="331978"/>
                  </a:lnTo>
                  <a:lnTo>
                    <a:pt x="1765173" y="341122"/>
                  </a:lnTo>
                  <a:lnTo>
                    <a:pt x="1770634" y="348361"/>
                  </a:lnTo>
                  <a:lnTo>
                    <a:pt x="1774698" y="354838"/>
                  </a:lnTo>
                  <a:lnTo>
                    <a:pt x="1777364" y="361696"/>
                  </a:lnTo>
                  <a:lnTo>
                    <a:pt x="1778380" y="368681"/>
                  </a:lnTo>
                  <a:lnTo>
                    <a:pt x="1778000" y="375920"/>
                  </a:lnTo>
                  <a:lnTo>
                    <a:pt x="1778000" y="353314"/>
                  </a:lnTo>
                  <a:lnTo>
                    <a:pt x="1778000" y="308483"/>
                  </a:lnTo>
                  <a:lnTo>
                    <a:pt x="1778253" y="264795"/>
                  </a:lnTo>
                  <a:lnTo>
                    <a:pt x="1778635" y="224917"/>
                  </a:lnTo>
                  <a:lnTo>
                    <a:pt x="1779651" y="172974"/>
                  </a:lnTo>
                  <a:lnTo>
                    <a:pt x="1780794" y="129540"/>
                  </a:lnTo>
                  <a:lnTo>
                    <a:pt x="1783207" y="83947"/>
                  </a:lnTo>
                  <a:lnTo>
                    <a:pt x="1788033" y="40512"/>
                  </a:lnTo>
                  <a:lnTo>
                    <a:pt x="1789557" y="34036"/>
                  </a:lnTo>
                  <a:lnTo>
                    <a:pt x="1790953" y="27940"/>
                  </a:lnTo>
                  <a:lnTo>
                    <a:pt x="1792986" y="22606"/>
                  </a:lnTo>
                  <a:lnTo>
                    <a:pt x="1795779" y="18161"/>
                  </a:lnTo>
                  <a:lnTo>
                    <a:pt x="1798447" y="13843"/>
                  </a:lnTo>
                  <a:lnTo>
                    <a:pt x="1817497" y="1650"/>
                  </a:lnTo>
                  <a:lnTo>
                    <a:pt x="1821814" y="508"/>
                  </a:lnTo>
                  <a:lnTo>
                    <a:pt x="1826260" y="0"/>
                  </a:lnTo>
                  <a:lnTo>
                    <a:pt x="1830704" y="0"/>
                  </a:lnTo>
                  <a:close/>
                </a:path>
              </a:pathLst>
            </a:custGeom>
            <a:ln w="1066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84" y="1184147"/>
              <a:ext cx="902208" cy="5013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871" y="1178052"/>
              <a:ext cx="2447544" cy="5120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72105" y="1184910"/>
              <a:ext cx="3943985" cy="498475"/>
            </a:xfrm>
            <a:custGeom>
              <a:avLst/>
              <a:gdLst/>
              <a:ahLst/>
              <a:cxnLst/>
              <a:rect l="l" t="t" r="r" b="b"/>
              <a:pathLst>
                <a:path w="3943985" h="498475">
                  <a:moveTo>
                    <a:pt x="786257" y="6223"/>
                  </a:moveTo>
                  <a:lnTo>
                    <a:pt x="832738" y="8381"/>
                  </a:lnTo>
                  <a:lnTo>
                    <a:pt x="877569" y="15620"/>
                  </a:lnTo>
                  <a:lnTo>
                    <a:pt x="918464" y="29082"/>
                  </a:lnTo>
                  <a:lnTo>
                    <a:pt x="954913" y="49784"/>
                  </a:lnTo>
                  <a:lnTo>
                    <a:pt x="985519" y="78739"/>
                  </a:lnTo>
                  <a:lnTo>
                    <a:pt x="1008507" y="116712"/>
                  </a:lnTo>
                  <a:lnTo>
                    <a:pt x="1023239" y="164591"/>
                  </a:lnTo>
                  <a:lnTo>
                    <a:pt x="1028445" y="222503"/>
                  </a:lnTo>
                  <a:lnTo>
                    <a:pt x="1027938" y="241300"/>
                  </a:lnTo>
                  <a:lnTo>
                    <a:pt x="1020826" y="295401"/>
                  </a:lnTo>
                  <a:lnTo>
                    <a:pt x="1005332" y="345566"/>
                  </a:lnTo>
                  <a:lnTo>
                    <a:pt x="981964" y="390016"/>
                  </a:lnTo>
                  <a:lnTo>
                    <a:pt x="951357" y="428243"/>
                  </a:lnTo>
                  <a:lnTo>
                    <a:pt x="913510" y="458977"/>
                  </a:lnTo>
                  <a:lnTo>
                    <a:pt x="869314" y="481075"/>
                  </a:lnTo>
                  <a:lnTo>
                    <a:pt x="819276" y="493522"/>
                  </a:lnTo>
                  <a:lnTo>
                    <a:pt x="782701" y="495935"/>
                  </a:lnTo>
                  <a:lnTo>
                    <a:pt x="772668" y="495807"/>
                  </a:lnTo>
                  <a:lnTo>
                    <a:pt x="733551" y="491870"/>
                  </a:lnTo>
                  <a:lnTo>
                    <a:pt x="703326" y="485266"/>
                  </a:lnTo>
                  <a:lnTo>
                    <a:pt x="664082" y="490092"/>
                  </a:lnTo>
                  <a:lnTo>
                    <a:pt x="652144" y="488823"/>
                  </a:lnTo>
                  <a:lnTo>
                    <a:pt x="652780" y="478027"/>
                  </a:lnTo>
                  <a:lnTo>
                    <a:pt x="653542" y="467360"/>
                  </a:lnTo>
                  <a:lnTo>
                    <a:pt x="654304" y="456818"/>
                  </a:lnTo>
                  <a:lnTo>
                    <a:pt x="655193" y="446404"/>
                  </a:lnTo>
                  <a:lnTo>
                    <a:pt x="655955" y="435482"/>
                  </a:lnTo>
                  <a:lnTo>
                    <a:pt x="660400" y="352043"/>
                  </a:lnTo>
                  <a:lnTo>
                    <a:pt x="662432" y="299847"/>
                  </a:lnTo>
                  <a:lnTo>
                    <a:pt x="663575" y="261747"/>
                  </a:lnTo>
                  <a:lnTo>
                    <a:pt x="664971" y="200405"/>
                  </a:lnTo>
                  <a:lnTo>
                    <a:pt x="665607" y="156717"/>
                  </a:lnTo>
                  <a:lnTo>
                    <a:pt x="665988" y="111251"/>
                  </a:lnTo>
                  <a:lnTo>
                    <a:pt x="665988" y="87884"/>
                  </a:lnTo>
                  <a:lnTo>
                    <a:pt x="665988" y="82168"/>
                  </a:lnTo>
                  <a:lnTo>
                    <a:pt x="665733" y="77215"/>
                  </a:lnTo>
                  <a:lnTo>
                    <a:pt x="665226" y="73151"/>
                  </a:lnTo>
                  <a:lnTo>
                    <a:pt x="664718" y="68961"/>
                  </a:lnTo>
                  <a:lnTo>
                    <a:pt x="647954" y="57912"/>
                  </a:lnTo>
                  <a:lnTo>
                    <a:pt x="641857" y="57912"/>
                  </a:lnTo>
                  <a:lnTo>
                    <a:pt x="634745" y="58038"/>
                  </a:lnTo>
                  <a:lnTo>
                    <a:pt x="625475" y="58674"/>
                  </a:lnTo>
                  <a:lnTo>
                    <a:pt x="614044" y="59562"/>
                  </a:lnTo>
                  <a:lnTo>
                    <a:pt x="600456" y="60960"/>
                  </a:lnTo>
                  <a:lnTo>
                    <a:pt x="597535" y="28193"/>
                  </a:lnTo>
                  <a:lnTo>
                    <a:pt x="639191" y="20700"/>
                  </a:lnTo>
                  <a:lnTo>
                    <a:pt x="681482" y="14097"/>
                  </a:lnTo>
                  <a:lnTo>
                    <a:pt x="728471" y="8889"/>
                  </a:lnTo>
                  <a:lnTo>
                    <a:pt x="775462" y="6350"/>
                  </a:lnTo>
                  <a:lnTo>
                    <a:pt x="786257" y="6223"/>
                  </a:lnTo>
                  <a:close/>
                </a:path>
                <a:path w="3943985" h="498475">
                  <a:moveTo>
                    <a:pt x="3837304" y="0"/>
                  </a:moveTo>
                  <a:lnTo>
                    <a:pt x="3842893" y="0"/>
                  </a:lnTo>
                  <a:lnTo>
                    <a:pt x="3849370" y="380"/>
                  </a:lnTo>
                  <a:lnTo>
                    <a:pt x="3891660" y="8000"/>
                  </a:lnTo>
                  <a:lnTo>
                    <a:pt x="3898138" y="10287"/>
                  </a:lnTo>
                  <a:lnTo>
                    <a:pt x="3904615" y="12445"/>
                  </a:lnTo>
                  <a:lnTo>
                    <a:pt x="3935349" y="38353"/>
                  </a:lnTo>
                  <a:lnTo>
                    <a:pt x="3935349" y="43941"/>
                  </a:lnTo>
                  <a:lnTo>
                    <a:pt x="3935349" y="44195"/>
                  </a:lnTo>
                  <a:lnTo>
                    <a:pt x="3935222" y="48132"/>
                  </a:lnTo>
                  <a:lnTo>
                    <a:pt x="3935095" y="55879"/>
                  </a:lnTo>
                  <a:lnTo>
                    <a:pt x="3934841" y="63626"/>
                  </a:lnTo>
                  <a:lnTo>
                    <a:pt x="3934714" y="71119"/>
                  </a:lnTo>
                  <a:lnTo>
                    <a:pt x="3934459" y="78612"/>
                  </a:lnTo>
                  <a:lnTo>
                    <a:pt x="3934332" y="86105"/>
                  </a:lnTo>
                  <a:lnTo>
                    <a:pt x="3933952" y="94361"/>
                  </a:lnTo>
                  <a:lnTo>
                    <a:pt x="3933571" y="103377"/>
                  </a:lnTo>
                  <a:lnTo>
                    <a:pt x="3933190" y="110616"/>
                  </a:lnTo>
                  <a:lnTo>
                    <a:pt x="3932808" y="118872"/>
                  </a:lnTo>
                  <a:lnTo>
                    <a:pt x="3932301" y="128142"/>
                  </a:lnTo>
                  <a:lnTo>
                    <a:pt x="3931793" y="138556"/>
                  </a:lnTo>
                  <a:lnTo>
                    <a:pt x="3895344" y="137032"/>
                  </a:lnTo>
                  <a:lnTo>
                    <a:pt x="3895725" y="126491"/>
                  </a:lnTo>
                  <a:lnTo>
                    <a:pt x="3895852" y="119252"/>
                  </a:lnTo>
                  <a:lnTo>
                    <a:pt x="3895852" y="115315"/>
                  </a:lnTo>
                  <a:lnTo>
                    <a:pt x="3895471" y="106679"/>
                  </a:lnTo>
                  <a:lnTo>
                    <a:pt x="3880357" y="65912"/>
                  </a:lnTo>
                  <a:lnTo>
                    <a:pt x="3845686" y="45847"/>
                  </a:lnTo>
                  <a:lnTo>
                    <a:pt x="3822192" y="43306"/>
                  </a:lnTo>
                  <a:lnTo>
                    <a:pt x="3813936" y="43687"/>
                  </a:lnTo>
                  <a:lnTo>
                    <a:pt x="3777360" y="55372"/>
                  </a:lnTo>
                  <a:lnTo>
                    <a:pt x="3749675" y="87249"/>
                  </a:lnTo>
                  <a:lnTo>
                    <a:pt x="3743832" y="116839"/>
                  </a:lnTo>
                  <a:lnTo>
                    <a:pt x="3743832" y="126111"/>
                  </a:lnTo>
                  <a:lnTo>
                    <a:pt x="3744849" y="134238"/>
                  </a:lnTo>
                  <a:lnTo>
                    <a:pt x="3747134" y="141224"/>
                  </a:lnTo>
                  <a:lnTo>
                    <a:pt x="3749294" y="148209"/>
                  </a:lnTo>
                  <a:lnTo>
                    <a:pt x="3752596" y="154812"/>
                  </a:lnTo>
                  <a:lnTo>
                    <a:pt x="3756786" y="160909"/>
                  </a:lnTo>
                  <a:lnTo>
                    <a:pt x="3760851" y="167131"/>
                  </a:lnTo>
                  <a:lnTo>
                    <a:pt x="3790315" y="192277"/>
                  </a:lnTo>
                  <a:lnTo>
                    <a:pt x="3825621" y="212978"/>
                  </a:lnTo>
                  <a:lnTo>
                    <a:pt x="3846829" y="224281"/>
                  </a:lnTo>
                  <a:lnTo>
                    <a:pt x="3854069" y="228218"/>
                  </a:lnTo>
                  <a:lnTo>
                    <a:pt x="3887089" y="248285"/>
                  </a:lnTo>
                  <a:lnTo>
                    <a:pt x="3918966" y="276732"/>
                  </a:lnTo>
                  <a:lnTo>
                    <a:pt x="3939285" y="315087"/>
                  </a:lnTo>
                  <a:lnTo>
                    <a:pt x="3943730" y="347472"/>
                  </a:lnTo>
                  <a:lnTo>
                    <a:pt x="3943223" y="361568"/>
                  </a:lnTo>
                  <a:lnTo>
                    <a:pt x="3914140" y="438276"/>
                  </a:lnTo>
                  <a:lnTo>
                    <a:pt x="3883532" y="466470"/>
                  </a:lnTo>
                  <a:lnTo>
                    <a:pt x="3847592" y="484759"/>
                  </a:lnTo>
                  <a:lnTo>
                    <a:pt x="3801999" y="496062"/>
                  </a:lnTo>
                  <a:lnTo>
                    <a:pt x="3776726" y="497713"/>
                  </a:lnTo>
                  <a:lnTo>
                    <a:pt x="3766311" y="497586"/>
                  </a:lnTo>
                  <a:lnTo>
                    <a:pt x="3720973" y="491743"/>
                  </a:lnTo>
                  <a:lnTo>
                    <a:pt x="3681983" y="475488"/>
                  </a:lnTo>
                  <a:lnTo>
                    <a:pt x="3672204" y="464565"/>
                  </a:lnTo>
                  <a:lnTo>
                    <a:pt x="3672204" y="457835"/>
                  </a:lnTo>
                  <a:lnTo>
                    <a:pt x="3673094" y="418973"/>
                  </a:lnTo>
                  <a:lnTo>
                    <a:pt x="3675379" y="371601"/>
                  </a:lnTo>
                  <a:lnTo>
                    <a:pt x="3713099" y="353313"/>
                  </a:lnTo>
                  <a:lnTo>
                    <a:pt x="3712209" y="368045"/>
                  </a:lnTo>
                  <a:lnTo>
                    <a:pt x="3712209" y="369697"/>
                  </a:lnTo>
                  <a:lnTo>
                    <a:pt x="3712082" y="371348"/>
                  </a:lnTo>
                  <a:lnTo>
                    <a:pt x="3712082" y="374395"/>
                  </a:lnTo>
                  <a:lnTo>
                    <a:pt x="3712082" y="378967"/>
                  </a:lnTo>
                  <a:lnTo>
                    <a:pt x="3720465" y="421513"/>
                  </a:lnTo>
                  <a:lnTo>
                    <a:pt x="3750182" y="448055"/>
                  </a:lnTo>
                  <a:lnTo>
                    <a:pt x="3790315" y="454405"/>
                  </a:lnTo>
                  <a:lnTo>
                    <a:pt x="3799458" y="454151"/>
                  </a:lnTo>
                  <a:lnTo>
                    <a:pt x="3840733" y="443102"/>
                  </a:lnTo>
                  <a:lnTo>
                    <a:pt x="3869435" y="416813"/>
                  </a:lnTo>
                  <a:lnTo>
                    <a:pt x="3880611" y="375665"/>
                  </a:lnTo>
                  <a:lnTo>
                    <a:pt x="3880611" y="367411"/>
                  </a:lnTo>
                  <a:lnTo>
                    <a:pt x="3879596" y="360044"/>
                  </a:lnTo>
                  <a:lnTo>
                    <a:pt x="3877309" y="353313"/>
                  </a:lnTo>
                  <a:lnTo>
                    <a:pt x="3875151" y="346582"/>
                  </a:lnTo>
                  <a:lnTo>
                    <a:pt x="3872103" y="340360"/>
                  </a:lnTo>
                  <a:lnTo>
                    <a:pt x="3868039" y="334644"/>
                  </a:lnTo>
                  <a:lnTo>
                    <a:pt x="3864102" y="328802"/>
                  </a:lnTo>
                  <a:lnTo>
                    <a:pt x="3859403" y="323468"/>
                  </a:lnTo>
                  <a:lnTo>
                    <a:pt x="3853942" y="318642"/>
                  </a:lnTo>
                  <a:lnTo>
                    <a:pt x="3848607" y="313689"/>
                  </a:lnTo>
                  <a:lnTo>
                    <a:pt x="3842257" y="308863"/>
                  </a:lnTo>
                  <a:lnTo>
                    <a:pt x="3835273" y="304164"/>
                  </a:lnTo>
                  <a:lnTo>
                    <a:pt x="3828160" y="299338"/>
                  </a:lnTo>
                  <a:lnTo>
                    <a:pt x="3790315" y="278002"/>
                  </a:lnTo>
                  <a:lnTo>
                    <a:pt x="3784600" y="274954"/>
                  </a:lnTo>
                  <a:lnTo>
                    <a:pt x="3746246" y="252222"/>
                  </a:lnTo>
                  <a:lnTo>
                    <a:pt x="3712718" y="224154"/>
                  </a:lnTo>
                  <a:lnTo>
                    <a:pt x="3690111" y="186562"/>
                  </a:lnTo>
                  <a:lnTo>
                    <a:pt x="3683254" y="145795"/>
                  </a:lnTo>
                  <a:lnTo>
                    <a:pt x="3683507" y="134619"/>
                  </a:lnTo>
                  <a:lnTo>
                    <a:pt x="3692017" y="94361"/>
                  </a:lnTo>
                  <a:lnTo>
                    <a:pt x="3710304" y="60578"/>
                  </a:lnTo>
                  <a:lnTo>
                    <a:pt x="3736975" y="33274"/>
                  </a:lnTo>
                  <a:lnTo>
                    <a:pt x="3769995" y="13715"/>
                  </a:lnTo>
                  <a:lnTo>
                    <a:pt x="3807586" y="2539"/>
                  </a:lnTo>
                  <a:lnTo>
                    <a:pt x="3827272" y="253"/>
                  </a:lnTo>
                  <a:lnTo>
                    <a:pt x="3837304" y="0"/>
                  </a:lnTo>
                  <a:close/>
                </a:path>
                <a:path w="3943985" h="498475">
                  <a:moveTo>
                    <a:pt x="208406" y="0"/>
                  </a:moveTo>
                  <a:lnTo>
                    <a:pt x="248793" y="3682"/>
                  </a:lnTo>
                  <a:lnTo>
                    <a:pt x="285750" y="14731"/>
                  </a:lnTo>
                  <a:lnTo>
                    <a:pt x="333375" y="44703"/>
                  </a:lnTo>
                  <a:lnTo>
                    <a:pt x="358775" y="73532"/>
                  </a:lnTo>
                  <a:lnTo>
                    <a:pt x="378460" y="109347"/>
                  </a:lnTo>
                  <a:lnTo>
                    <a:pt x="392430" y="152145"/>
                  </a:lnTo>
                  <a:lnTo>
                    <a:pt x="399542" y="201167"/>
                  </a:lnTo>
                  <a:lnTo>
                    <a:pt x="400431" y="227964"/>
                  </a:lnTo>
                  <a:lnTo>
                    <a:pt x="400050" y="245363"/>
                  </a:lnTo>
                  <a:lnTo>
                    <a:pt x="394716" y="296290"/>
                  </a:lnTo>
                  <a:lnTo>
                    <a:pt x="382777" y="344677"/>
                  </a:lnTo>
                  <a:lnTo>
                    <a:pt x="364236" y="389000"/>
                  </a:lnTo>
                  <a:lnTo>
                    <a:pt x="339344" y="427609"/>
                  </a:lnTo>
                  <a:lnTo>
                    <a:pt x="307720" y="459104"/>
                  </a:lnTo>
                  <a:lnTo>
                    <a:pt x="269748" y="482091"/>
                  </a:lnTo>
                  <a:lnTo>
                    <a:pt x="225298" y="495426"/>
                  </a:lnTo>
                  <a:lnTo>
                    <a:pt x="192024" y="497966"/>
                  </a:lnTo>
                  <a:lnTo>
                    <a:pt x="171323" y="497077"/>
                  </a:lnTo>
                  <a:lnTo>
                    <a:pt x="132461" y="489712"/>
                  </a:lnTo>
                  <a:lnTo>
                    <a:pt x="81533" y="465074"/>
                  </a:lnTo>
                  <a:lnTo>
                    <a:pt x="41656" y="424561"/>
                  </a:lnTo>
                  <a:lnTo>
                    <a:pt x="21843" y="388747"/>
                  </a:lnTo>
                  <a:lnTo>
                    <a:pt x="7874" y="346075"/>
                  </a:lnTo>
                  <a:lnTo>
                    <a:pt x="888" y="296799"/>
                  </a:lnTo>
                  <a:lnTo>
                    <a:pt x="0" y="269748"/>
                  </a:lnTo>
                  <a:lnTo>
                    <a:pt x="381" y="252094"/>
                  </a:lnTo>
                  <a:lnTo>
                    <a:pt x="5714" y="201167"/>
                  </a:lnTo>
                  <a:lnTo>
                    <a:pt x="17525" y="153162"/>
                  </a:lnTo>
                  <a:lnTo>
                    <a:pt x="36068" y="108965"/>
                  </a:lnTo>
                  <a:lnTo>
                    <a:pt x="60960" y="70357"/>
                  </a:lnTo>
                  <a:lnTo>
                    <a:pt x="92456" y="38988"/>
                  </a:lnTo>
                  <a:lnTo>
                    <a:pt x="130682" y="15875"/>
                  </a:lnTo>
                  <a:lnTo>
                    <a:pt x="175260" y="2539"/>
                  </a:lnTo>
                  <a:lnTo>
                    <a:pt x="208406" y="0"/>
                  </a:lnTo>
                  <a:close/>
                </a:path>
              </a:pathLst>
            </a:custGeom>
            <a:ln w="1066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7243" y="2832049"/>
            <a:ext cx="7816215" cy="297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99085" algn="l"/>
              </a:tabLst>
            </a:pPr>
            <a:r>
              <a:rPr sz="2400" spc="-90" dirty="0">
                <a:solidFill>
                  <a:srgbClr val="2E2E2E"/>
                </a:solidFill>
                <a:latin typeface="Times New Roman"/>
                <a:cs typeface="Times New Roman"/>
              </a:rPr>
              <a:t>Type</a:t>
            </a:r>
            <a:r>
              <a:rPr sz="24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 connective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tissue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especially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affecting</a:t>
            </a:r>
            <a:r>
              <a:rPr sz="2400" spc="-1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arterial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walls.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2400">
              <a:latin typeface="Times New Roman"/>
              <a:cs typeface="Times New Roman"/>
            </a:endParaRPr>
          </a:p>
          <a:p>
            <a:pPr marL="298450" indent="-27368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Wingdings"/>
              <a:buChar char=""/>
              <a:tabLst>
                <a:tab pos="298450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Mostly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seen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two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75"/>
              </a:spcBef>
              <a:buClr>
                <a:srgbClr val="AC0000"/>
              </a:buClr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Auto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immune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diseases</a:t>
            </a:r>
            <a:r>
              <a:rPr sz="24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e.g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Rheumaic</a:t>
            </a:r>
            <a:r>
              <a:rPr sz="24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fever</a:t>
            </a:r>
            <a:endParaRPr sz="2400">
              <a:latin typeface="Times New Roman"/>
              <a:cs typeface="Times New Roman"/>
            </a:endParaRPr>
          </a:p>
          <a:p>
            <a:pPr marL="299085" indent="-274320">
              <a:lnSpc>
                <a:spcPct val="100000"/>
              </a:lnSpc>
              <a:spcBef>
                <a:spcPts val="905"/>
              </a:spcBef>
              <a:buClr>
                <a:srgbClr val="AC0000"/>
              </a:buClr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Malignant</a:t>
            </a:r>
            <a:r>
              <a:rPr sz="24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hypertension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915" y="684276"/>
              <a:ext cx="5839968" cy="3889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6840" y="457199"/>
              <a:ext cx="6294120" cy="4343400"/>
            </a:xfrm>
            <a:custGeom>
              <a:avLst/>
              <a:gdLst/>
              <a:ahLst/>
              <a:cxnLst/>
              <a:rect l="l" t="t" r="r" b="b"/>
              <a:pathLst>
                <a:path w="6294120" h="4343400">
                  <a:moveTo>
                    <a:pt x="6111240" y="182880"/>
                  </a:moveTo>
                  <a:lnTo>
                    <a:pt x="6065520" y="182880"/>
                  </a:lnTo>
                  <a:lnTo>
                    <a:pt x="6065520" y="228600"/>
                  </a:lnTo>
                  <a:lnTo>
                    <a:pt x="6065520" y="4114800"/>
                  </a:lnTo>
                  <a:lnTo>
                    <a:pt x="228600" y="4114800"/>
                  </a:lnTo>
                  <a:lnTo>
                    <a:pt x="228600" y="228600"/>
                  </a:lnTo>
                  <a:lnTo>
                    <a:pt x="6065520" y="228600"/>
                  </a:lnTo>
                  <a:lnTo>
                    <a:pt x="606552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4114800"/>
                  </a:lnTo>
                  <a:lnTo>
                    <a:pt x="182880" y="4160520"/>
                  </a:lnTo>
                  <a:lnTo>
                    <a:pt x="6111240" y="4160520"/>
                  </a:lnTo>
                  <a:lnTo>
                    <a:pt x="6111240" y="4114800"/>
                  </a:lnTo>
                  <a:lnTo>
                    <a:pt x="6111240" y="182880"/>
                  </a:lnTo>
                  <a:close/>
                </a:path>
                <a:path w="6294120" h="4343400">
                  <a:moveTo>
                    <a:pt x="6294120" y="0"/>
                  </a:moveTo>
                  <a:lnTo>
                    <a:pt x="6156960" y="0"/>
                  </a:lnTo>
                  <a:lnTo>
                    <a:pt x="6156960" y="137160"/>
                  </a:lnTo>
                  <a:lnTo>
                    <a:pt x="6156960" y="4206240"/>
                  </a:lnTo>
                  <a:lnTo>
                    <a:pt x="137160" y="4206240"/>
                  </a:lnTo>
                  <a:lnTo>
                    <a:pt x="137160" y="137160"/>
                  </a:lnTo>
                  <a:lnTo>
                    <a:pt x="6156960" y="137160"/>
                  </a:lnTo>
                  <a:lnTo>
                    <a:pt x="615696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4206240"/>
                  </a:lnTo>
                  <a:lnTo>
                    <a:pt x="0" y="4343400"/>
                  </a:lnTo>
                  <a:lnTo>
                    <a:pt x="6294120" y="4343400"/>
                  </a:lnTo>
                  <a:lnTo>
                    <a:pt x="6294120" y="4206240"/>
                  </a:lnTo>
                  <a:lnTo>
                    <a:pt x="629412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631" y="1002791"/>
              <a:ext cx="6932676" cy="5273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1835" y="3415410"/>
            <a:ext cx="7474584" cy="193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Gangrene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necrosis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tissue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with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superadded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putrefaction</a:t>
            </a:r>
            <a:r>
              <a:rPr sz="2800" spc="-1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(enzymatic</a:t>
            </a:r>
            <a:r>
              <a:rPr sz="2800" spc="-1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decomposition).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0"/>
              </a:spcBef>
              <a:buClr>
                <a:srgbClr val="AC0000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latin typeface="Times New Roman"/>
                <a:cs typeface="Times New Roman"/>
              </a:rPr>
              <a:t>Gangree=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Necrosis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infection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putrefaction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63" y="870203"/>
              <a:ext cx="6326124" cy="6111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0435" y="1407108"/>
            <a:ext cx="2520315" cy="2907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3200" dirty="0">
                <a:solidFill>
                  <a:srgbClr val="2E2E2E"/>
                </a:solidFill>
                <a:latin typeface="Times New Roman"/>
                <a:cs typeface="Times New Roman"/>
              </a:rPr>
              <a:t>Dry</a:t>
            </a:r>
            <a:r>
              <a:rPr sz="32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gangrene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0"/>
              </a:spcBef>
              <a:buClr>
                <a:srgbClr val="AC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spc="-165" dirty="0">
                <a:solidFill>
                  <a:srgbClr val="2E2E2E"/>
                </a:solidFill>
                <a:latin typeface="Times New Roman"/>
                <a:cs typeface="Times New Roman"/>
              </a:rPr>
              <a:t>Wet</a:t>
            </a:r>
            <a:r>
              <a:rPr sz="3200" spc="-1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gangrene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5"/>
              </a:spcBef>
              <a:buClr>
                <a:srgbClr val="AC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dirty="0">
                <a:solidFill>
                  <a:srgbClr val="2E2E2E"/>
                </a:solidFill>
                <a:latin typeface="Times New Roman"/>
                <a:cs typeface="Times New Roman"/>
              </a:rPr>
              <a:t>Gas</a:t>
            </a:r>
            <a:r>
              <a:rPr sz="3200" spc="-1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gangrene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59" y="804672"/>
              <a:ext cx="6966204" cy="588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791" y="1793748"/>
              <a:ext cx="3837432" cy="45460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9327" y="1703831"/>
              <a:ext cx="3855720" cy="5154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3909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3717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544" y="4123944"/>
              <a:ext cx="6784848" cy="20604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45994" y="3042920"/>
            <a:ext cx="2212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Wet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gang</a:t>
            </a:r>
            <a:r>
              <a:rPr sz="2400" spc="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93409" y="3042920"/>
            <a:ext cx="149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intestine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394" y="6168338"/>
            <a:ext cx="2860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400" spc="-25" dirty="0">
                <a:latin typeface="Arial Black"/>
                <a:cs typeface="Arial Black"/>
              </a:rPr>
              <a:t>Wet</a:t>
            </a:r>
            <a:r>
              <a:rPr sz="2400" dirty="0">
                <a:latin typeface="Arial Black"/>
                <a:cs typeface="Arial Black"/>
              </a:rPr>
              <a:t>	gangrene</a:t>
            </a:r>
            <a:r>
              <a:rPr sz="2400" spc="114" dirty="0">
                <a:latin typeface="Arial Black"/>
                <a:cs typeface="Arial Black"/>
              </a:rPr>
              <a:t> </a:t>
            </a:r>
            <a:r>
              <a:rPr sz="2400" spc="-25" dirty="0">
                <a:latin typeface="Arial Black"/>
                <a:cs typeface="Arial Black"/>
              </a:rPr>
              <a:t>of </a:t>
            </a:r>
            <a:r>
              <a:rPr sz="2400" spc="-10" dirty="0">
                <a:latin typeface="Arial Black"/>
                <a:cs typeface="Arial Black"/>
              </a:rPr>
              <a:t>appendix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" y="1751076"/>
              <a:ext cx="4270248" cy="4366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2939" y="1642872"/>
              <a:ext cx="4338827" cy="45857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0435" y="5801969"/>
            <a:ext cx="3575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Gas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gangrene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muscles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809" y="5801969"/>
            <a:ext cx="319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Gas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gangrene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Liver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156" y="707136"/>
              <a:ext cx="464819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8551" y="707136"/>
              <a:ext cx="3072384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1461516"/>
              <a:ext cx="3066288" cy="4846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8035" y="2737801"/>
            <a:ext cx="3126740" cy="27171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Anoxia</a:t>
            </a:r>
            <a:endParaRPr sz="32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Ischemia</a:t>
            </a:r>
            <a:endParaRPr sz="32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dirty="0">
                <a:solidFill>
                  <a:srgbClr val="2E2E2E"/>
                </a:solidFill>
                <a:latin typeface="Times New Roman"/>
                <a:cs typeface="Times New Roman"/>
              </a:rPr>
              <a:t>Physical</a:t>
            </a:r>
            <a:r>
              <a:rPr sz="32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agents</a:t>
            </a:r>
            <a:endParaRPr sz="32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409"/>
              </a:spcBef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dirty="0">
                <a:solidFill>
                  <a:srgbClr val="2E2E2E"/>
                </a:solidFill>
                <a:latin typeface="Times New Roman"/>
                <a:cs typeface="Times New Roman"/>
              </a:rPr>
              <a:t>Chemical</a:t>
            </a:r>
            <a:r>
              <a:rPr sz="3200" spc="-1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agents</a:t>
            </a:r>
            <a:endParaRPr sz="32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Font typeface="Arial"/>
              <a:buChar char="•"/>
              <a:tabLst>
                <a:tab pos="285750" algn="l"/>
              </a:tabLst>
            </a:pPr>
            <a:r>
              <a:rPr sz="3200" dirty="0">
                <a:solidFill>
                  <a:srgbClr val="2E2E2E"/>
                </a:solidFill>
                <a:latin typeface="Times New Roman"/>
                <a:cs typeface="Times New Roman"/>
              </a:rPr>
              <a:t>Biological</a:t>
            </a:r>
            <a:r>
              <a:rPr sz="3200" spc="-1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agents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" y="563880"/>
              <a:ext cx="4504944" cy="1461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0271" y="563880"/>
              <a:ext cx="1661160" cy="14615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8012" y="563880"/>
              <a:ext cx="3916680" cy="14615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653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42424"/>
                </a:solidFill>
                <a:latin typeface="Arial Black"/>
                <a:cs typeface="Arial Black"/>
              </a:rPr>
              <a:t>Apoptosis</a:t>
            </a:r>
            <a:r>
              <a:rPr sz="4900" spc="20" dirty="0">
                <a:solidFill>
                  <a:srgbClr val="242424"/>
                </a:solidFill>
                <a:latin typeface="Arial Black"/>
                <a:cs typeface="Arial Black"/>
              </a:rPr>
              <a:t> </a:t>
            </a:r>
            <a:r>
              <a:rPr sz="4900" dirty="0">
                <a:solidFill>
                  <a:srgbClr val="242424"/>
                </a:solidFill>
                <a:latin typeface="Arial Black"/>
                <a:cs typeface="Arial Black"/>
              </a:rPr>
              <a:t>vs</a:t>
            </a:r>
            <a:r>
              <a:rPr sz="4900" spc="-125" dirty="0">
                <a:solidFill>
                  <a:srgbClr val="242424"/>
                </a:solidFill>
                <a:latin typeface="Arial Black"/>
                <a:cs typeface="Arial Black"/>
              </a:rPr>
              <a:t> </a:t>
            </a:r>
            <a:r>
              <a:rPr sz="4900" spc="-10" dirty="0">
                <a:solidFill>
                  <a:srgbClr val="242424"/>
                </a:solidFill>
                <a:latin typeface="Arial Black"/>
                <a:cs typeface="Arial Black"/>
              </a:rPr>
              <a:t>Necrosis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435" y="2811602"/>
            <a:ext cx="7432675" cy="283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word</a:t>
            </a:r>
            <a:r>
              <a:rPr sz="28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apoptosis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mean</a:t>
            </a:r>
            <a:r>
              <a:rPr sz="28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falling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E2E"/>
                </a:solidFill>
                <a:latin typeface="Times New Roman"/>
                <a:cs typeface="Times New Roman"/>
              </a:rPr>
              <a:t>off.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“Apoptosis</a:t>
            </a:r>
            <a:r>
              <a:rPr sz="2800" spc="-10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a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process</a:t>
            </a:r>
            <a:r>
              <a:rPr sz="2800" spc="-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programmed</a:t>
            </a:r>
            <a:r>
              <a:rPr sz="2800" spc="-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targeted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cause</a:t>
            </a:r>
            <a:r>
              <a:rPr sz="28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cellular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death”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Apoptosis</a:t>
            </a:r>
            <a:r>
              <a:rPr sz="2800" spc="-1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800" spc="-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differ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from</a:t>
            </a:r>
            <a:r>
              <a:rPr sz="2800" spc="-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Necrosis: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381000"/>
            </a:xfrm>
            <a:custGeom>
              <a:avLst/>
              <a:gdLst/>
              <a:ahLst/>
              <a:cxnLst/>
              <a:rect l="l" t="t" r="r" b="b"/>
              <a:pathLst>
                <a:path w="7543800" h="381000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9" y="685800"/>
              <a:ext cx="7559040" cy="55138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9" y="685800"/>
              <a:ext cx="7543800" cy="5343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9" y="685800"/>
              <a:ext cx="7277100" cy="5343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838200"/>
              <a:ext cx="7277100" cy="5201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9" y="685800"/>
              <a:ext cx="7467600" cy="5343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199" y="4190999"/>
              <a:ext cx="2929128" cy="26669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635" y="-190677"/>
            <a:ext cx="60509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42424"/>
                </a:solidFill>
                <a:latin typeface="Impact"/>
                <a:cs typeface="Impact"/>
              </a:rPr>
              <a:t>Morphological</a:t>
            </a:r>
            <a:r>
              <a:rPr sz="4900" spc="-195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4900" spc="-10" dirty="0">
                <a:solidFill>
                  <a:srgbClr val="242424"/>
                </a:solidFill>
                <a:latin typeface="Impact"/>
                <a:cs typeface="Impact"/>
              </a:rPr>
              <a:t>changes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8397" y="2970190"/>
            <a:ext cx="11874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spc="-60" dirty="0">
                <a:solidFill>
                  <a:srgbClr val="2E2E2E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635" y="548131"/>
            <a:ext cx="4915535" cy="3590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815"/>
              </a:lnSpc>
              <a:spcBef>
                <a:spcPts val="95"/>
              </a:spcBef>
            </a:pPr>
            <a:r>
              <a:rPr sz="4900" dirty="0">
                <a:solidFill>
                  <a:srgbClr val="242424"/>
                </a:solidFill>
                <a:latin typeface="Impact"/>
                <a:cs typeface="Impact"/>
              </a:rPr>
              <a:t>in</a:t>
            </a:r>
            <a:r>
              <a:rPr sz="4900" spc="-30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4900" spc="-10" dirty="0">
                <a:solidFill>
                  <a:srgbClr val="242424"/>
                </a:solidFill>
                <a:latin typeface="Impact"/>
                <a:cs typeface="Impact"/>
              </a:rPr>
              <a:t>apoptosis</a:t>
            </a:r>
            <a:endParaRPr sz="4900">
              <a:latin typeface="Impact"/>
              <a:cs typeface="Impact"/>
            </a:endParaRPr>
          </a:p>
          <a:p>
            <a:pPr marL="591185" indent="-273685">
              <a:lnSpc>
                <a:spcPts val="2815"/>
              </a:lnSpc>
              <a:buClr>
                <a:srgbClr val="AC0000"/>
              </a:buClr>
              <a:buFont typeface="Arial"/>
              <a:buChar char="•"/>
              <a:tabLst>
                <a:tab pos="5911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Cell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shrinkage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Clr>
                <a:srgbClr val="AC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591185" indent="-27368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5911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Nuclear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condensation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Clr>
                <a:srgbClr val="AC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591185" indent="-27368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5911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Cytoplasmic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blebs-Apoptotic</a:t>
            </a:r>
            <a:r>
              <a:rPr sz="2400" spc="-1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bodie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AC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591185" indent="-27368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591185" algn="l"/>
              </a:tabLst>
            </a:pP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Phagocytosis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00115" y="1071372"/>
            <a:ext cx="3491865" cy="5634355"/>
            <a:chOff x="5500115" y="1071372"/>
            <a:chExt cx="3491865" cy="56343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115" y="1071372"/>
              <a:ext cx="3287267" cy="5224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9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29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42424"/>
                </a:solidFill>
                <a:latin typeface="Impact"/>
                <a:cs typeface="Impact"/>
              </a:rPr>
              <a:t>Causes</a:t>
            </a:r>
            <a:r>
              <a:rPr sz="5400" spc="-35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dirty="0">
                <a:solidFill>
                  <a:srgbClr val="242424"/>
                </a:solidFill>
                <a:latin typeface="Impact"/>
                <a:cs typeface="Impact"/>
              </a:rPr>
              <a:t>of</a:t>
            </a:r>
            <a:r>
              <a:rPr sz="5400" spc="-100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spc="-10" dirty="0">
                <a:solidFill>
                  <a:srgbClr val="242424"/>
                </a:solidFill>
                <a:latin typeface="Impact"/>
                <a:cs typeface="Impact"/>
              </a:rPr>
              <a:t>apoptosis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035" y="1671269"/>
            <a:ext cx="5871210" cy="3672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Physiological-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Programmed</a:t>
            </a:r>
            <a:r>
              <a:rPr sz="24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cell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death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Embryogenesis</a:t>
            </a:r>
            <a:r>
              <a:rPr sz="2400" spc="-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developmental</a:t>
            </a:r>
            <a:r>
              <a:rPr sz="2400" spc="-10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involution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1705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Hormone</a:t>
            </a:r>
            <a:r>
              <a:rPr sz="24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withdrawal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1689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Ovarian</a:t>
            </a:r>
            <a:r>
              <a:rPr sz="24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atresia-menopause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1705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Immature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cells-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Bone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marrow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thymus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1710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WBC-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End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inflammatory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response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7075" y="978865"/>
            <a:ext cx="56902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42424"/>
                </a:solidFill>
                <a:latin typeface="Impact"/>
                <a:cs typeface="Impact"/>
              </a:rPr>
              <a:t>Causes</a:t>
            </a:r>
            <a:r>
              <a:rPr sz="5400" spc="-40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dirty="0">
                <a:solidFill>
                  <a:srgbClr val="242424"/>
                </a:solidFill>
                <a:latin typeface="Impact"/>
                <a:cs typeface="Impact"/>
              </a:rPr>
              <a:t>of</a:t>
            </a:r>
            <a:r>
              <a:rPr sz="5400" spc="-95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spc="-10" dirty="0">
                <a:solidFill>
                  <a:srgbClr val="242424"/>
                </a:solidFill>
                <a:latin typeface="Impact"/>
                <a:cs typeface="Impact"/>
              </a:rPr>
              <a:t>Apoptosis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2472690"/>
            <a:ext cx="6791959" cy="275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Pathologic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causes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apoptosis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2735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DNA</a:t>
            </a:r>
            <a:r>
              <a:rPr sz="2400" spc="-1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damage-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Cytotoxic</a:t>
            </a:r>
            <a:r>
              <a:rPr sz="24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drugs,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radiation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400" spc="-204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hypoxia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Clr>
                <a:srgbClr val="AC0000"/>
              </a:buClr>
              <a:buFont typeface="Wingdings"/>
              <a:buChar char=""/>
            </a:pP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Accumulation</a:t>
            </a:r>
            <a:r>
              <a:rPr sz="2400" spc="-9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misfolded</a:t>
            </a:r>
            <a:r>
              <a:rPr sz="2400" spc="-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proteins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AC0000"/>
              </a:buClr>
              <a:buFont typeface="Wingdings"/>
              <a:buChar char=""/>
            </a:pP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SzPct val="95833"/>
              <a:buFont typeface="Wingdings"/>
              <a:buChar char="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Infections: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mainly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viral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by</a:t>
            </a:r>
            <a:r>
              <a:rPr sz="2400" spc="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inducing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Tcell</a:t>
            </a:r>
            <a:r>
              <a:rPr sz="2400" spc="-2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response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6821" y="1496197"/>
            <a:ext cx="5493715" cy="44702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1488" y="6112965"/>
            <a:ext cx="585996" cy="5740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136444" y="1471769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635111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7161" y="374502"/>
            <a:ext cx="3175" cy="565150"/>
          </a:xfrm>
          <a:custGeom>
            <a:avLst/>
            <a:gdLst/>
            <a:ahLst/>
            <a:cxnLst/>
            <a:rect l="l" t="t" r="r" b="b"/>
            <a:pathLst>
              <a:path w="3175" h="565150">
                <a:moveTo>
                  <a:pt x="3052" y="564831"/>
                </a:moveTo>
                <a:lnTo>
                  <a:pt x="0" y="564831"/>
                </a:lnTo>
                <a:lnTo>
                  <a:pt x="0" y="0"/>
                </a:lnTo>
                <a:lnTo>
                  <a:pt x="3052" y="0"/>
                </a:lnTo>
                <a:lnTo>
                  <a:pt x="3052" y="564831"/>
                </a:lnTo>
                <a:close/>
              </a:path>
            </a:pathLst>
          </a:custGeom>
          <a:solidFill>
            <a:srgbClr val="ED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5665" y="383756"/>
            <a:ext cx="6185535" cy="499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08960" algn="l"/>
              </a:tabLst>
            </a:pPr>
            <a:r>
              <a:rPr sz="3100" b="1" spc="-10" dirty="0">
                <a:solidFill>
                  <a:srgbClr val="1D6666"/>
                </a:solidFill>
                <a:latin typeface="Arial"/>
                <a:cs typeface="Arial"/>
              </a:rPr>
              <a:t>MORPHOLOGY</a:t>
            </a:r>
            <a:r>
              <a:rPr sz="3100" b="1" dirty="0">
                <a:solidFill>
                  <a:srgbClr val="1D6666"/>
                </a:solidFill>
                <a:latin typeface="Arial"/>
                <a:cs typeface="Arial"/>
              </a:rPr>
              <a:t>	</a:t>
            </a:r>
            <a:r>
              <a:rPr sz="3100" b="1" spc="105" dirty="0">
                <a:solidFill>
                  <a:srgbClr val="1D6666"/>
                </a:solidFill>
                <a:latin typeface="Arial"/>
                <a:cs typeface="Arial"/>
              </a:rPr>
              <a:t>OF</a:t>
            </a:r>
            <a:r>
              <a:rPr sz="3100" b="1" spc="25" dirty="0">
                <a:solidFill>
                  <a:srgbClr val="1D6666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1D6666"/>
                </a:solidFill>
                <a:latin typeface="Arial"/>
                <a:cs typeface="Arial"/>
              </a:rPr>
              <a:t>AP</a:t>
            </a:r>
            <a:r>
              <a:rPr sz="3100" b="1" spc="-10" dirty="0">
                <a:solidFill>
                  <a:srgbClr val="AFBCBA"/>
                </a:solidFill>
                <a:latin typeface="Arial"/>
                <a:cs typeface="Arial"/>
              </a:rPr>
              <a:t>'</a:t>
            </a:r>
            <a:r>
              <a:rPr sz="3100" b="1" spc="-10" dirty="0">
                <a:solidFill>
                  <a:srgbClr val="1D6666"/>
                </a:solidFill>
                <a:latin typeface="Arial"/>
                <a:cs typeface="Arial"/>
              </a:rPr>
              <a:t>OPTOSIS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3178" y="1142531"/>
            <a:ext cx="23209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05" dirty="0">
                <a:solidFill>
                  <a:srgbClr val="2A2A2A"/>
                </a:solidFill>
                <a:latin typeface="Times New Roman"/>
                <a:cs typeface="Times New Roman"/>
              </a:rPr>
              <a:t>NORMAL</a:t>
            </a:r>
            <a:r>
              <a:rPr sz="220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2A2A2A"/>
                </a:solidFill>
                <a:latin typeface="Times New Roman"/>
                <a:cs typeface="Times New Roman"/>
              </a:rPr>
              <a:t>CELLS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768" y="1072302"/>
            <a:ext cx="26841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5775" algn="l"/>
              </a:tabLst>
            </a:pPr>
            <a:r>
              <a:rPr sz="2200" spc="105" dirty="0">
                <a:solidFill>
                  <a:srgbClr val="8A4D52"/>
                </a:solidFill>
                <a:latin typeface="Times New Roman"/>
                <a:cs typeface="Times New Roman"/>
              </a:rPr>
              <a:t>APOPTOTI</a:t>
            </a:r>
            <a:r>
              <a:rPr sz="2200" spc="105" dirty="0">
                <a:solidFill>
                  <a:srgbClr val="D49E9A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srgbClr val="D49E9A"/>
                </a:solidFill>
                <a:latin typeface="Times New Roman"/>
                <a:cs typeface="Times New Roman"/>
              </a:rPr>
              <a:t>	</a:t>
            </a:r>
            <a:r>
              <a:rPr sz="2200" spc="65" dirty="0">
                <a:solidFill>
                  <a:srgbClr val="8A4D52"/>
                </a:solidFill>
                <a:latin typeface="Times New Roman"/>
                <a:cs typeface="Times New Roman"/>
              </a:rPr>
              <a:t>CELLS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9807" y="2823693"/>
            <a:ext cx="69151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indent="-196850">
              <a:lnSpc>
                <a:spcPct val="100000"/>
              </a:lnSpc>
              <a:spcBef>
                <a:spcPts val="100"/>
              </a:spcBef>
              <a:buClr>
                <a:srgbClr val="545454"/>
              </a:buClr>
              <a:buSzPct val="90000"/>
              <a:buChar char="■"/>
              <a:tabLst>
                <a:tab pos="209550" algn="l"/>
                <a:tab pos="513080" algn="l"/>
              </a:tabLst>
            </a:pPr>
            <a:r>
              <a:rPr sz="500" spc="-50" dirty="0">
                <a:solidFill>
                  <a:srgbClr val="A39CA5"/>
                </a:solidFill>
                <a:latin typeface="Arial"/>
                <a:cs typeface="Arial"/>
              </a:rPr>
              <a:t>I</a:t>
            </a:r>
            <a:r>
              <a:rPr sz="500" dirty="0">
                <a:solidFill>
                  <a:srgbClr val="A39CA5"/>
                </a:solidFill>
                <a:latin typeface="Arial"/>
                <a:cs typeface="Arial"/>
              </a:rPr>
              <a:t>	</a:t>
            </a:r>
            <a:r>
              <a:rPr sz="650" dirty="0">
                <a:solidFill>
                  <a:srgbClr val="413F3D"/>
                </a:solidFill>
                <a:latin typeface="Times New Roman"/>
                <a:cs typeface="Times New Roman"/>
              </a:rPr>
              <a:t>I</a:t>
            </a:r>
            <a:r>
              <a:rPr sz="650" spc="215" dirty="0">
                <a:solidFill>
                  <a:srgbClr val="413F3D"/>
                </a:solidFill>
                <a:latin typeface="Times New Roman"/>
                <a:cs typeface="Times New Roman"/>
              </a:rPr>
              <a:t>  </a:t>
            </a:r>
            <a:r>
              <a:rPr sz="650" spc="-40" dirty="0">
                <a:solidFill>
                  <a:srgbClr val="413F3D"/>
                </a:solidFill>
                <a:latin typeface="Times New Roman"/>
                <a:cs typeface="Times New Roman"/>
              </a:rPr>
              <a:t>••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76162" y="3220906"/>
            <a:ext cx="6350" cy="111760"/>
          </a:xfrm>
          <a:custGeom>
            <a:avLst/>
            <a:gdLst/>
            <a:ahLst/>
            <a:cxnLst/>
            <a:rect l="l" t="t" r="r" b="b"/>
            <a:pathLst>
              <a:path w="6350" h="111760">
                <a:moveTo>
                  <a:pt x="6104" y="111325"/>
                </a:moveTo>
                <a:lnTo>
                  <a:pt x="0" y="111325"/>
                </a:lnTo>
                <a:lnTo>
                  <a:pt x="0" y="0"/>
                </a:lnTo>
                <a:lnTo>
                  <a:pt x="6104" y="0"/>
                </a:lnTo>
                <a:lnTo>
                  <a:pt x="6104" y="111325"/>
                </a:lnTo>
                <a:close/>
              </a:path>
            </a:pathLst>
          </a:custGeom>
          <a:solidFill>
            <a:srgbClr val="D8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63463" y="3211477"/>
            <a:ext cx="31940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45" dirty="0">
                <a:solidFill>
                  <a:srgbClr val="AFBCBA"/>
                </a:solidFill>
                <a:latin typeface="Times New Roman"/>
                <a:cs typeface="Times New Roman"/>
              </a:rPr>
              <a:t>·</a:t>
            </a:r>
            <a:r>
              <a:rPr sz="650" spc="335" dirty="0">
                <a:solidFill>
                  <a:srgbClr val="AFBCBA"/>
                </a:solidFill>
                <a:latin typeface="Times New Roman"/>
                <a:cs typeface="Times New Roman"/>
              </a:rPr>
              <a:t> </a:t>
            </a:r>
            <a:r>
              <a:rPr sz="650" spc="360" dirty="0">
                <a:solidFill>
                  <a:srgbClr val="2A2A2A"/>
                </a:solidFill>
                <a:latin typeface="Times New Roman"/>
                <a:cs typeface="Times New Roman"/>
              </a:rPr>
              <a:t>.</a:t>
            </a:r>
            <a:r>
              <a:rPr sz="650" spc="360" dirty="0">
                <a:solidFill>
                  <a:srgbClr val="878083"/>
                </a:solidFill>
                <a:latin typeface="Times New Roman"/>
                <a:cs typeface="Times New Roman"/>
              </a:rPr>
              <a:t>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9910" y="3439975"/>
            <a:ext cx="3384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150" i="1" spc="1735" dirty="0">
                <a:solidFill>
                  <a:srgbClr val="413F3D"/>
                </a:solidFill>
                <a:latin typeface="Times New Roman"/>
                <a:cs typeface="Times New Roman"/>
              </a:rPr>
              <a:t>f</a:t>
            </a:r>
            <a:endParaRPr sz="3150">
              <a:latin typeface="Times New Roman"/>
              <a:cs typeface="Times New Roman"/>
            </a:endParaRPr>
          </a:p>
          <a:p>
            <a:pPr marR="41275" algn="ctr">
              <a:lnSpc>
                <a:spcPct val="100000"/>
              </a:lnSpc>
              <a:spcBef>
                <a:spcPts val="1680"/>
              </a:spcBef>
            </a:pPr>
            <a:r>
              <a:rPr sz="1850" spc="-25" dirty="0">
                <a:solidFill>
                  <a:srgbClr val="413F3D"/>
                </a:solidFill>
                <a:latin typeface="Times New Roman"/>
                <a:cs typeface="Times New Roman"/>
              </a:rPr>
              <a:t>,.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67898" y="4515795"/>
            <a:ext cx="425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14" dirty="0">
                <a:solidFill>
                  <a:srgbClr val="413F3D"/>
                </a:solidFill>
                <a:latin typeface="Times New Roman"/>
                <a:cs typeface="Times New Roman"/>
              </a:rPr>
              <a:t>•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0855" y="6000520"/>
            <a:ext cx="28568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85" dirty="0">
                <a:solidFill>
                  <a:srgbClr val="2A2A2A"/>
                </a:solidFill>
                <a:latin typeface="Times New Roman"/>
                <a:cs typeface="Times New Roman"/>
              </a:rPr>
              <a:t>APOPTOTIC</a:t>
            </a:r>
            <a:r>
              <a:rPr sz="2200" spc="2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2A2A2A"/>
                </a:solidFill>
                <a:latin typeface="Times New Roman"/>
                <a:cs typeface="Times New Roman"/>
              </a:rPr>
              <a:t>BODIES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0757" y="5991360"/>
            <a:ext cx="18364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85" dirty="0">
                <a:solidFill>
                  <a:srgbClr val="2A2A2A"/>
                </a:solidFill>
                <a:latin typeface="Times New Roman"/>
                <a:cs typeface="Times New Roman"/>
              </a:rPr>
              <a:t>PHAGOCYTE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2531" y="1279404"/>
            <a:ext cx="3980179" cy="3710304"/>
            <a:chOff x="1672531" y="1279404"/>
            <a:chExt cx="3980179" cy="37103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2531" y="1279404"/>
              <a:ext cx="3979891" cy="3587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236" y="3963358"/>
              <a:ext cx="1001076" cy="102594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907719" y="2537412"/>
            <a:ext cx="2942590" cy="3477895"/>
            <a:chOff x="4907719" y="2537412"/>
            <a:chExt cx="2942590" cy="34778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8041" y="2537412"/>
              <a:ext cx="305206" cy="8030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7719" y="3352675"/>
              <a:ext cx="2942189" cy="266258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1488" y="6112965"/>
            <a:ext cx="585996" cy="57404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118131" y="3902290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820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8364" y="3218325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1160299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9172" y="2290085"/>
            <a:ext cx="0" cy="1026160"/>
          </a:xfrm>
          <a:custGeom>
            <a:avLst/>
            <a:gdLst/>
            <a:ahLst/>
            <a:cxnLst/>
            <a:rect l="l" t="t" r="r" b="b"/>
            <a:pathLst>
              <a:path h="1026160">
                <a:moveTo>
                  <a:pt x="0" y="1025948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14179" y="3157256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451906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7968" y="971008"/>
            <a:ext cx="2759075" cy="0"/>
          </a:xfrm>
          <a:custGeom>
            <a:avLst/>
            <a:gdLst/>
            <a:ahLst/>
            <a:cxnLst/>
            <a:rect l="l" t="t" r="r" b="b"/>
            <a:pathLst>
              <a:path w="2759075">
                <a:moveTo>
                  <a:pt x="0" y="0"/>
                </a:moveTo>
                <a:lnTo>
                  <a:pt x="2759064" y="0"/>
                </a:lnTo>
              </a:path>
            </a:pathLst>
          </a:custGeom>
          <a:ln w="27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5312" y="4830530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54" y="0"/>
                </a:lnTo>
              </a:path>
            </a:pathLst>
          </a:custGeom>
          <a:ln w="916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89631" y="2618605"/>
            <a:ext cx="448309" cy="873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50" i="1" spc="-525" dirty="0">
                <a:solidFill>
                  <a:srgbClr val="776D5D"/>
                </a:solidFill>
                <a:latin typeface="Arial"/>
                <a:cs typeface="Arial"/>
              </a:rPr>
              <a:t>IJ</a:t>
            </a:r>
            <a:endParaRPr sz="5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34647" y="2791437"/>
            <a:ext cx="6350" cy="252095"/>
          </a:xfrm>
          <a:custGeom>
            <a:avLst/>
            <a:gdLst/>
            <a:ahLst/>
            <a:cxnLst/>
            <a:rect l="l" t="t" r="r" b="b"/>
            <a:pathLst>
              <a:path w="6350" h="252094">
                <a:moveTo>
                  <a:pt x="6104" y="251674"/>
                </a:moveTo>
                <a:lnTo>
                  <a:pt x="0" y="251674"/>
                </a:lnTo>
                <a:lnTo>
                  <a:pt x="0" y="0"/>
                </a:lnTo>
                <a:lnTo>
                  <a:pt x="6104" y="0"/>
                </a:lnTo>
                <a:lnTo>
                  <a:pt x="6104" y="251674"/>
                </a:lnTo>
                <a:close/>
              </a:path>
            </a:pathLst>
          </a:custGeom>
          <a:solidFill>
            <a:srgbClr val="E8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05853" y="2786034"/>
            <a:ext cx="28765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135" dirty="0">
                <a:solidFill>
                  <a:srgbClr val="5D5B5B"/>
                </a:solidFill>
                <a:latin typeface="Arial"/>
                <a:cs typeface="Arial"/>
              </a:rPr>
              <a:t>(9</a:t>
            </a:r>
            <a:r>
              <a:rPr sz="1450" spc="135" dirty="0">
                <a:solidFill>
                  <a:srgbClr val="B8B6B1"/>
                </a:solidFill>
                <a:latin typeface="Arial"/>
                <a:cs typeface="Arial"/>
              </a:rPr>
              <a:t>'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1503" y="-98427"/>
            <a:ext cx="5989955" cy="15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5"/>
              </a:spcBef>
            </a:pPr>
            <a:r>
              <a:rPr sz="3050" b="1" spc="80" dirty="0">
                <a:solidFill>
                  <a:srgbClr val="1D6664"/>
                </a:solidFill>
                <a:latin typeface="Arial"/>
                <a:cs typeface="Arial"/>
              </a:rPr>
              <a:t>MORPHOLOGYOF</a:t>
            </a:r>
            <a:r>
              <a:rPr sz="3050" b="1" spc="395" dirty="0">
                <a:solidFill>
                  <a:srgbClr val="1D6664"/>
                </a:solidFill>
                <a:latin typeface="Arial"/>
                <a:cs typeface="Arial"/>
              </a:rPr>
              <a:t> </a:t>
            </a:r>
            <a:r>
              <a:rPr sz="3050" b="1" spc="45" dirty="0">
                <a:solidFill>
                  <a:srgbClr val="1D6664"/>
                </a:solidFill>
                <a:latin typeface="Arial"/>
                <a:cs typeface="Arial"/>
              </a:rPr>
              <a:t>NECROSIS</a:t>
            </a:r>
            <a:r>
              <a:rPr sz="3050" b="1" spc="45" dirty="0">
                <a:solidFill>
                  <a:srgbClr val="9EB8C1"/>
                </a:solidFill>
                <a:latin typeface="Arial"/>
                <a:cs typeface="Arial"/>
              </a:rPr>
              <a:t>,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3050">
              <a:latin typeface="Arial"/>
              <a:cs typeface="Arial"/>
            </a:endParaRPr>
          </a:p>
          <a:p>
            <a:pPr marL="12700">
              <a:lnSpc>
                <a:spcPts val="2555"/>
              </a:lnSpc>
            </a:pPr>
            <a:r>
              <a:rPr sz="2250" dirty="0">
                <a:solidFill>
                  <a:srgbClr val="282828"/>
                </a:solidFill>
                <a:latin typeface="Times New Roman"/>
                <a:cs typeface="Times New Roman"/>
              </a:rPr>
              <a:t>NORMAL</a:t>
            </a:r>
            <a:r>
              <a:rPr sz="2250" spc="23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2250" spc="40" dirty="0">
                <a:solidFill>
                  <a:srgbClr val="282828"/>
                </a:solidFill>
                <a:latin typeface="Times New Roman"/>
                <a:cs typeface="Times New Roman"/>
              </a:rPr>
              <a:t>CELLS</a:t>
            </a:r>
            <a:endParaRPr sz="2250">
              <a:latin typeface="Times New Roman"/>
              <a:cs typeface="Times New Roman"/>
            </a:endParaRPr>
          </a:p>
          <a:p>
            <a:pPr marL="3830320">
              <a:lnSpc>
                <a:spcPts val="2435"/>
              </a:lnSpc>
            </a:pPr>
            <a:r>
              <a:rPr sz="2150" spc="85" dirty="0">
                <a:solidFill>
                  <a:srgbClr val="282828"/>
                </a:solidFill>
                <a:latin typeface="Times New Roman"/>
                <a:cs typeface="Times New Roman"/>
              </a:rPr>
              <a:t>NECROSIS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53894" y="1634714"/>
            <a:ext cx="92075" cy="295275"/>
          </a:xfrm>
          <a:custGeom>
            <a:avLst/>
            <a:gdLst/>
            <a:ahLst/>
            <a:cxnLst/>
            <a:rect l="l" t="t" r="r" b="b"/>
            <a:pathLst>
              <a:path w="92075" h="295275">
                <a:moveTo>
                  <a:pt x="91561" y="295066"/>
                </a:moveTo>
                <a:lnTo>
                  <a:pt x="0" y="295066"/>
                </a:lnTo>
                <a:lnTo>
                  <a:pt x="0" y="0"/>
                </a:lnTo>
                <a:lnTo>
                  <a:pt x="91561" y="0"/>
                </a:lnTo>
                <a:lnTo>
                  <a:pt x="91561" y="295066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63343" y="1729293"/>
            <a:ext cx="6350" cy="286385"/>
          </a:xfrm>
          <a:custGeom>
            <a:avLst/>
            <a:gdLst/>
            <a:ahLst/>
            <a:cxnLst/>
            <a:rect l="l" t="t" r="r" b="b"/>
            <a:pathLst>
              <a:path w="6350" h="286385">
                <a:moveTo>
                  <a:pt x="6104" y="285984"/>
                </a:moveTo>
                <a:lnTo>
                  <a:pt x="0" y="285984"/>
                </a:lnTo>
                <a:lnTo>
                  <a:pt x="0" y="0"/>
                </a:lnTo>
                <a:lnTo>
                  <a:pt x="6104" y="0"/>
                </a:lnTo>
                <a:lnTo>
                  <a:pt x="6104" y="285984"/>
                </a:lnTo>
                <a:close/>
              </a:path>
            </a:pathLst>
          </a:custGeom>
          <a:solidFill>
            <a:srgbClr val="E8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50645" y="1716065"/>
            <a:ext cx="2711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u="heavy" spc="-25" dirty="0">
                <a:solidFill>
                  <a:srgbClr val="A0A0A1"/>
                </a:solidFill>
                <a:uFill>
                  <a:solidFill>
                    <a:srgbClr val="5D5B5B"/>
                  </a:solidFill>
                </a:uFill>
                <a:latin typeface="Arial"/>
                <a:cs typeface="Arial"/>
              </a:rPr>
              <a:t>1</a:t>
            </a:r>
            <a:r>
              <a:rPr sz="1700" i="1" u="heavy" spc="-25" dirty="0">
                <a:solidFill>
                  <a:srgbClr val="5D5B5B"/>
                </a:solidFill>
                <a:uFill>
                  <a:solidFill>
                    <a:srgbClr val="5D5B5B"/>
                  </a:solidFill>
                </a:u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09414" y="1859553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175" y="0"/>
                </a:lnTo>
              </a:path>
            </a:pathLst>
          </a:custGeom>
          <a:ln w="12722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31626" y="1560595"/>
            <a:ext cx="1106170" cy="368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8C5459"/>
                </a:solidFill>
                <a:latin typeface="Times New Roman"/>
                <a:cs typeface="Times New Roman"/>
              </a:rPr>
              <a:t>Blebbmg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54824" y="2021976"/>
            <a:ext cx="46355" cy="248920"/>
          </a:xfrm>
          <a:custGeom>
            <a:avLst/>
            <a:gdLst/>
            <a:ahLst/>
            <a:cxnLst/>
            <a:rect l="l" t="t" r="r" b="b"/>
            <a:pathLst>
              <a:path w="46354" h="248919">
                <a:moveTo>
                  <a:pt x="45780" y="248341"/>
                </a:moveTo>
                <a:lnTo>
                  <a:pt x="0" y="248341"/>
                </a:lnTo>
                <a:lnTo>
                  <a:pt x="0" y="0"/>
                </a:lnTo>
                <a:lnTo>
                  <a:pt x="45780" y="0"/>
                </a:lnTo>
                <a:lnTo>
                  <a:pt x="45780" y="248341"/>
                </a:lnTo>
                <a:close/>
              </a:path>
            </a:pathLst>
          </a:custGeom>
          <a:solidFill>
            <a:srgbClr val="E8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64832" y="2160083"/>
            <a:ext cx="12065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0" dirty="0">
                <a:solidFill>
                  <a:srgbClr val="5D5B5B"/>
                </a:solidFill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42126" y="1895707"/>
            <a:ext cx="22479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3245" algn="l"/>
              </a:tabLst>
            </a:pPr>
            <a:r>
              <a:rPr sz="1450" spc="-50" dirty="0">
                <a:solidFill>
                  <a:srgbClr val="B8B6B1"/>
                </a:solidFill>
                <a:latin typeface="Times New Roman"/>
                <a:cs typeface="Times New Roman"/>
              </a:rPr>
              <a:t>-</a:t>
            </a:r>
            <a:r>
              <a:rPr sz="1450" dirty="0">
                <a:solidFill>
                  <a:srgbClr val="B8B6B1"/>
                </a:solidFill>
                <a:latin typeface="Times New Roman"/>
                <a:cs typeface="Times New Roman"/>
              </a:rPr>
              <a:t>	</a:t>
            </a:r>
            <a:r>
              <a:rPr sz="2400" spc="660" dirty="0">
                <a:solidFill>
                  <a:srgbClr val="8C5459"/>
                </a:solidFill>
                <a:latin typeface="Times New Roman"/>
                <a:cs typeface="Times New Roman"/>
              </a:rPr>
              <a:t>entation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60127" y="2611792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30">
                <a:moveTo>
                  <a:pt x="54937" y="239778"/>
                </a:moveTo>
                <a:lnTo>
                  <a:pt x="0" y="239778"/>
                </a:lnTo>
                <a:lnTo>
                  <a:pt x="0" y="0"/>
                </a:lnTo>
                <a:lnTo>
                  <a:pt x="54937" y="0"/>
                </a:lnTo>
                <a:lnTo>
                  <a:pt x="54937" y="239778"/>
                </a:lnTo>
                <a:close/>
              </a:path>
            </a:pathLst>
          </a:custGeom>
          <a:solidFill>
            <a:srgbClr val="E8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60997" y="2377130"/>
            <a:ext cx="185356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5070" algn="l"/>
                <a:tab pos="1693545" algn="l"/>
              </a:tabLst>
            </a:pPr>
            <a:r>
              <a:rPr sz="2600" spc="475" dirty="0">
                <a:solidFill>
                  <a:srgbClr val="7E727E"/>
                </a:solidFill>
                <a:latin typeface="Times New Roman"/>
                <a:cs typeface="Times New Roman"/>
              </a:rPr>
              <a:t>:</a:t>
            </a:r>
            <a:r>
              <a:rPr sz="2600" spc="475" dirty="0">
                <a:solidFill>
                  <a:srgbClr val="958C93"/>
                </a:solidFill>
                <a:latin typeface="Times New Roman"/>
                <a:cs typeface="Times New Roman"/>
              </a:rPr>
              <a:t>,</a:t>
            </a:r>
            <a:r>
              <a:rPr sz="2600" spc="-260" dirty="0">
                <a:solidFill>
                  <a:srgbClr val="958C93"/>
                </a:solidFill>
                <a:latin typeface="Times New Roman"/>
                <a:cs typeface="Times New Roman"/>
              </a:rPr>
              <a:t> </a:t>
            </a:r>
            <a:r>
              <a:rPr sz="2600" i="1" spc="85" dirty="0">
                <a:solidFill>
                  <a:srgbClr val="5D5B5B"/>
                </a:solidFill>
                <a:latin typeface="Times New Roman"/>
                <a:cs typeface="Times New Roman"/>
              </a:rPr>
              <a:t>fj</a:t>
            </a:r>
            <a:r>
              <a:rPr sz="3200" i="1" spc="85" dirty="0">
                <a:solidFill>
                  <a:srgbClr val="5D5B5B"/>
                </a:solidFill>
                <a:latin typeface="Times New Roman"/>
                <a:cs typeface="Times New Roman"/>
              </a:rPr>
              <a:t>6)</a:t>
            </a:r>
            <a:r>
              <a:rPr sz="3200" i="1" dirty="0">
                <a:solidFill>
                  <a:srgbClr val="5D5B5B"/>
                </a:solidFill>
                <a:latin typeface="Times New Roman"/>
                <a:cs typeface="Times New Roman"/>
              </a:rPr>
              <a:t>	</a:t>
            </a:r>
            <a:r>
              <a:rPr sz="3200" spc="-360" dirty="0">
                <a:solidFill>
                  <a:srgbClr val="5D5B5B"/>
                </a:solidFill>
                <a:latin typeface="Times New Roman"/>
                <a:cs typeface="Times New Roman"/>
              </a:rPr>
              <a:t>,-</a:t>
            </a:r>
            <a:r>
              <a:rPr sz="3200" spc="-25" dirty="0">
                <a:solidFill>
                  <a:srgbClr val="5D5B5B"/>
                </a:solidFill>
                <a:latin typeface="Times New Roman"/>
                <a:cs typeface="Times New Roman"/>
              </a:rPr>
              <a:t>'</a:t>
            </a:r>
            <a:r>
              <a:rPr sz="1400" i="1" spc="-25" dirty="0">
                <a:solidFill>
                  <a:srgbClr val="5D5B5B"/>
                </a:solidFill>
                <a:latin typeface="Times New Roman"/>
                <a:cs typeface="Times New Roman"/>
              </a:rPr>
              <a:t>l</a:t>
            </a:r>
            <a:r>
              <a:rPr sz="1400" i="1" dirty="0">
                <a:solidFill>
                  <a:srgbClr val="5D5B5B"/>
                </a:solidFill>
                <a:latin typeface="Times New Roman"/>
                <a:cs typeface="Times New Roman"/>
              </a:rPr>
              <a:t>	:</a:t>
            </a:r>
            <a:r>
              <a:rPr sz="1400" i="1" spc="10" dirty="0">
                <a:solidFill>
                  <a:srgbClr val="5D5B5B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B8B6B1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7445" y="3153716"/>
            <a:ext cx="11239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30" dirty="0">
                <a:solidFill>
                  <a:srgbClr val="8A8270"/>
                </a:solidFill>
                <a:latin typeface="Times New Roman"/>
                <a:cs typeface="Times New Roman"/>
              </a:rPr>
              <a:t>f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62984" y="3475892"/>
            <a:ext cx="66675" cy="191135"/>
            <a:chOff x="6462984" y="3475892"/>
            <a:chExt cx="66675" cy="191135"/>
          </a:xfrm>
        </p:grpSpPr>
        <p:sp>
          <p:nvSpPr>
            <p:cNvPr id="31" name="object 31"/>
            <p:cNvSpPr/>
            <p:nvPr/>
          </p:nvSpPr>
          <p:spPr>
            <a:xfrm>
              <a:off x="6462984" y="3475892"/>
              <a:ext cx="27940" cy="191135"/>
            </a:xfrm>
            <a:custGeom>
              <a:avLst/>
              <a:gdLst/>
              <a:ahLst/>
              <a:cxnLst/>
              <a:rect l="l" t="t" r="r" b="b"/>
              <a:pathLst>
                <a:path w="27939" h="191135">
                  <a:moveTo>
                    <a:pt x="27468" y="190925"/>
                  </a:moveTo>
                  <a:lnTo>
                    <a:pt x="0" y="190925"/>
                  </a:lnTo>
                  <a:lnTo>
                    <a:pt x="0" y="0"/>
                  </a:lnTo>
                  <a:lnTo>
                    <a:pt x="27468" y="0"/>
                  </a:lnTo>
                  <a:lnTo>
                    <a:pt x="27468" y="190925"/>
                  </a:lnTo>
                  <a:close/>
                </a:path>
              </a:pathLst>
            </a:custGeom>
            <a:solidFill>
              <a:srgbClr val="E8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14329" y="3575086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15875" h="60325">
                  <a:moveTo>
                    <a:pt x="15260" y="59944"/>
                  </a:moveTo>
                  <a:lnTo>
                    <a:pt x="0" y="59944"/>
                  </a:lnTo>
                  <a:lnTo>
                    <a:pt x="0" y="0"/>
                  </a:lnTo>
                  <a:lnTo>
                    <a:pt x="15260" y="0"/>
                  </a:lnTo>
                  <a:lnTo>
                    <a:pt x="15260" y="59944"/>
                  </a:lnTo>
                  <a:close/>
                </a:path>
              </a:pathLst>
            </a:custGeom>
            <a:solidFill>
              <a:srgbClr val="CAC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096535" y="3127382"/>
            <a:ext cx="400050" cy="511809"/>
            <a:chOff x="7096535" y="3127382"/>
            <a:chExt cx="400050" cy="511809"/>
          </a:xfrm>
        </p:grpSpPr>
        <p:sp>
          <p:nvSpPr>
            <p:cNvPr id="34" name="object 34"/>
            <p:cNvSpPr/>
            <p:nvPr/>
          </p:nvSpPr>
          <p:spPr>
            <a:xfrm>
              <a:off x="7096535" y="3127382"/>
              <a:ext cx="400050" cy="454025"/>
            </a:xfrm>
            <a:custGeom>
              <a:avLst/>
              <a:gdLst/>
              <a:ahLst/>
              <a:cxnLst/>
              <a:rect l="l" t="t" r="r" b="b"/>
              <a:pathLst>
                <a:path w="400050" h="454025">
                  <a:moveTo>
                    <a:pt x="399820" y="453866"/>
                  </a:moveTo>
                  <a:lnTo>
                    <a:pt x="0" y="453866"/>
                  </a:lnTo>
                  <a:lnTo>
                    <a:pt x="0" y="0"/>
                  </a:lnTo>
                  <a:lnTo>
                    <a:pt x="399820" y="0"/>
                  </a:lnTo>
                  <a:lnTo>
                    <a:pt x="399820" y="453866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73992" y="3594924"/>
              <a:ext cx="6350" cy="34925"/>
            </a:xfrm>
            <a:custGeom>
              <a:avLst/>
              <a:gdLst/>
              <a:ahLst/>
              <a:cxnLst/>
              <a:rect l="l" t="t" r="r" b="b"/>
              <a:pathLst>
                <a:path w="6350" h="34925">
                  <a:moveTo>
                    <a:pt x="6104" y="34713"/>
                  </a:moveTo>
                  <a:lnTo>
                    <a:pt x="0" y="34713"/>
                  </a:lnTo>
                  <a:lnTo>
                    <a:pt x="0" y="0"/>
                  </a:lnTo>
                  <a:lnTo>
                    <a:pt x="6104" y="0"/>
                  </a:lnTo>
                  <a:lnTo>
                    <a:pt x="6104" y="34713"/>
                  </a:lnTo>
                  <a:close/>
                </a:path>
              </a:pathLst>
            </a:custGeom>
            <a:solidFill>
              <a:srgbClr val="E8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52660" y="3561860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70">
                  <a:moveTo>
                    <a:pt x="12208" y="77071"/>
                  </a:moveTo>
                  <a:lnTo>
                    <a:pt x="0" y="77071"/>
                  </a:lnTo>
                  <a:lnTo>
                    <a:pt x="0" y="0"/>
                  </a:lnTo>
                  <a:lnTo>
                    <a:pt x="12208" y="0"/>
                  </a:lnTo>
                  <a:lnTo>
                    <a:pt x="12208" y="77071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450286" y="3468727"/>
            <a:ext cx="88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A0A0A1"/>
                </a:solidFill>
                <a:latin typeface="Arial"/>
                <a:cs typeface="Arial"/>
              </a:rPr>
              <a:t>-</a:t>
            </a:r>
            <a:r>
              <a:rPr sz="350" spc="-50" dirty="0">
                <a:solidFill>
                  <a:srgbClr val="B3A8C8"/>
                </a:solidFill>
                <a:latin typeface="Times New Roman"/>
                <a:cs typeface="Times New Roman"/>
              </a:rPr>
              <a:t>-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61116" y="3017135"/>
            <a:ext cx="1370965" cy="62865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935355" algn="l"/>
              </a:tabLst>
            </a:pPr>
            <a:r>
              <a:rPr sz="2650" i="1" spc="2780" dirty="0">
                <a:solidFill>
                  <a:srgbClr val="5D5B5B"/>
                </a:solidFill>
                <a:latin typeface="Times New Roman"/>
                <a:cs typeface="Times New Roman"/>
              </a:rPr>
              <a:t>y</a:t>
            </a:r>
            <a:r>
              <a:rPr sz="2650" i="1" dirty="0">
                <a:solidFill>
                  <a:srgbClr val="5D5B5B"/>
                </a:solidFill>
                <a:latin typeface="Times New Roman"/>
                <a:cs typeface="Times New Roman"/>
              </a:rPr>
              <a:t>	</a:t>
            </a:r>
            <a:r>
              <a:rPr sz="2650" spc="-490" dirty="0">
                <a:solidFill>
                  <a:srgbClr val="B8B6B1"/>
                </a:solidFill>
                <a:latin typeface="Times New Roman"/>
                <a:cs typeface="Times New Roman"/>
              </a:rPr>
              <a:t>.······•.</a:t>
            </a:r>
            <a:endParaRPr sz="2650">
              <a:latin typeface="Times New Roman"/>
              <a:cs typeface="Times New Roman"/>
            </a:endParaRPr>
          </a:p>
          <a:p>
            <a:pPr marR="50165" algn="r">
              <a:lnSpc>
                <a:spcPct val="100000"/>
              </a:lnSpc>
              <a:spcBef>
                <a:spcPts val="150"/>
              </a:spcBef>
              <a:tabLst>
                <a:tab pos="178435" algn="l"/>
              </a:tabLst>
            </a:pPr>
            <a:r>
              <a:rPr sz="200" spc="-45" dirty="0">
                <a:solidFill>
                  <a:srgbClr val="A0A0A1"/>
                </a:solidFill>
                <a:latin typeface="Arial"/>
                <a:cs typeface="Arial"/>
              </a:rPr>
              <a:t>'</a:t>
            </a:r>
            <a:r>
              <a:rPr sz="200" dirty="0">
                <a:solidFill>
                  <a:srgbClr val="A0A0A1"/>
                </a:solidFill>
                <a:latin typeface="Arial"/>
                <a:cs typeface="Arial"/>
              </a:rPr>
              <a:t>	</a:t>
            </a:r>
            <a:r>
              <a:rPr sz="450" spc="-25" dirty="0">
                <a:solidFill>
                  <a:srgbClr val="B8B6B1"/>
                </a:solidFill>
                <a:latin typeface="Times New Roman"/>
                <a:cs typeface="Times New Roman"/>
              </a:rPr>
              <a:t>·,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48826" y="3989845"/>
            <a:ext cx="6350" cy="69850"/>
          </a:xfrm>
          <a:custGeom>
            <a:avLst/>
            <a:gdLst/>
            <a:ahLst/>
            <a:cxnLst/>
            <a:rect l="l" t="t" r="r" b="b"/>
            <a:pathLst>
              <a:path w="6350" h="69850">
                <a:moveTo>
                  <a:pt x="6104" y="69427"/>
                </a:moveTo>
                <a:lnTo>
                  <a:pt x="0" y="69427"/>
                </a:lnTo>
                <a:lnTo>
                  <a:pt x="0" y="0"/>
                </a:lnTo>
                <a:lnTo>
                  <a:pt x="6104" y="0"/>
                </a:lnTo>
                <a:lnTo>
                  <a:pt x="6104" y="69427"/>
                </a:lnTo>
                <a:close/>
              </a:path>
            </a:pathLst>
          </a:custGeom>
          <a:solidFill>
            <a:srgbClr val="E8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989517" y="3858292"/>
            <a:ext cx="58419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50" dirty="0">
                <a:solidFill>
                  <a:srgbClr val="958C93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02952" y="3728522"/>
            <a:ext cx="21272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50" spc="-650" dirty="0">
                <a:solidFill>
                  <a:srgbClr val="776D5D"/>
                </a:solidFill>
                <a:latin typeface="Times New Roman"/>
                <a:cs typeface="Times New Roman"/>
              </a:rPr>
              <a:t>.</a:t>
            </a:r>
            <a:r>
              <a:rPr sz="600" spc="-75" baseline="69444" dirty="0">
                <a:solidFill>
                  <a:srgbClr val="C6CAB8"/>
                </a:solidFill>
                <a:latin typeface="Arial"/>
                <a:cs typeface="Arial"/>
              </a:rPr>
              <a:t>•</a:t>
            </a:r>
            <a:r>
              <a:rPr sz="600" spc="127" baseline="69444" dirty="0">
                <a:solidFill>
                  <a:srgbClr val="C6CAB8"/>
                </a:solidFill>
                <a:latin typeface="Arial"/>
                <a:cs typeface="Arial"/>
              </a:rPr>
              <a:t> </a:t>
            </a:r>
            <a:r>
              <a:rPr sz="2850" spc="-385" dirty="0">
                <a:solidFill>
                  <a:srgbClr val="776D5D"/>
                </a:solidFill>
                <a:latin typeface="Times New Roman"/>
                <a:cs typeface="Times New Roman"/>
              </a:rPr>
              <a:t>.,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56806" y="6076601"/>
            <a:ext cx="3397250" cy="368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dirty="0">
                <a:solidFill>
                  <a:srgbClr val="282828"/>
                </a:solidFill>
                <a:latin typeface="Times New Roman"/>
                <a:cs typeface="Times New Roman"/>
              </a:rPr>
              <a:t>INFLAMMATORY</a:t>
            </a:r>
            <a:r>
              <a:rPr sz="2250" spc="36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2250" spc="40" dirty="0">
                <a:solidFill>
                  <a:srgbClr val="282828"/>
                </a:solidFill>
                <a:latin typeface="Times New Roman"/>
                <a:cs typeface="Times New Roman"/>
              </a:rPr>
              <a:t>CELLS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6172203"/>
              <a:ext cx="7543800" cy="27305"/>
            </a:xfrm>
            <a:custGeom>
              <a:avLst/>
              <a:gdLst/>
              <a:ahLst/>
              <a:cxnLst/>
              <a:rect l="l" t="t" r="r" b="b"/>
              <a:pathLst>
                <a:path w="7543800" h="27304">
                  <a:moveTo>
                    <a:pt x="7543800" y="0"/>
                  </a:moveTo>
                  <a:lnTo>
                    <a:pt x="0" y="0"/>
                  </a:lnTo>
                  <a:lnTo>
                    <a:pt x="0" y="26932"/>
                  </a:lnTo>
                  <a:lnTo>
                    <a:pt x="7543800" y="26932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640080"/>
            </a:xfrm>
            <a:custGeom>
              <a:avLst/>
              <a:gdLst/>
              <a:ahLst/>
              <a:cxnLst/>
              <a:rect l="l" t="t" r="r" b="b"/>
              <a:pathLst>
                <a:path w="9144000" h="640080">
                  <a:moveTo>
                    <a:pt x="9144000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9144000" y="6400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411"/>
              <a:ext cx="9144000" cy="6228715"/>
            </a:xfrm>
            <a:custGeom>
              <a:avLst/>
              <a:gdLst/>
              <a:ahLst/>
              <a:cxnLst/>
              <a:rect l="l" t="t" r="r" b="b"/>
              <a:pathLst>
                <a:path w="9144000" h="6228715">
                  <a:moveTo>
                    <a:pt x="9144000" y="10668"/>
                  </a:moveTo>
                  <a:lnTo>
                    <a:pt x="4579607" y="10668"/>
                  </a:lnTo>
                  <a:lnTo>
                    <a:pt x="4579607" y="0"/>
                  </a:lnTo>
                  <a:lnTo>
                    <a:pt x="4564380" y="0"/>
                  </a:lnTo>
                  <a:lnTo>
                    <a:pt x="4564380" y="10668"/>
                  </a:lnTo>
                  <a:lnTo>
                    <a:pt x="0" y="10668"/>
                  </a:lnTo>
                  <a:lnTo>
                    <a:pt x="0" y="1106551"/>
                  </a:lnTo>
                  <a:lnTo>
                    <a:pt x="4564380" y="1106551"/>
                  </a:lnTo>
                  <a:lnTo>
                    <a:pt x="4564380" y="1707388"/>
                  </a:lnTo>
                  <a:lnTo>
                    <a:pt x="0" y="1707388"/>
                  </a:lnTo>
                  <a:lnTo>
                    <a:pt x="0" y="2874010"/>
                  </a:lnTo>
                  <a:lnTo>
                    <a:pt x="4564380" y="2874010"/>
                  </a:lnTo>
                  <a:lnTo>
                    <a:pt x="4564380" y="3474974"/>
                  </a:lnTo>
                  <a:lnTo>
                    <a:pt x="0" y="3474974"/>
                  </a:lnTo>
                  <a:lnTo>
                    <a:pt x="0" y="4075938"/>
                  </a:lnTo>
                  <a:lnTo>
                    <a:pt x="4564380" y="4075938"/>
                  </a:lnTo>
                  <a:lnTo>
                    <a:pt x="4564380" y="5171833"/>
                  </a:lnTo>
                  <a:lnTo>
                    <a:pt x="0" y="5171833"/>
                  </a:lnTo>
                  <a:lnTo>
                    <a:pt x="0" y="6228575"/>
                  </a:lnTo>
                  <a:lnTo>
                    <a:pt x="9144000" y="6228575"/>
                  </a:lnTo>
                  <a:lnTo>
                    <a:pt x="9144000" y="5171833"/>
                  </a:lnTo>
                  <a:lnTo>
                    <a:pt x="4579607" y="5171833"/>
                  </a:lnTo>
                  <a:lnTo>
                    <a:pt x="4579607" y="4075938"/>
                  </a:lnTo>
                  <a:lnTo>
                    <a:pt x="9144000" y="4075938"/>
                  </a:lnTo>
                  <a:lnTo>
                    <a:pt x="9144000" y="3474974"/>
                  </a:lnTo>
                  <a:lnTo>
                    <a:pt x="4579607" y="3474974"/>
                  </a:lnTo>
                  <a:lnTo>
                    <a:pt x="4579607" y="2874010"/>
                  </a:lnTo>
                  <a:lnTo>
                    <a:pt x="9144000" y="2874010"/>
                  </a:lnTo>
                  <a:lnTo>
                    <a:pt x="9144000" y="1707388"/>
                  </a:lnTo>
                  <a:lnTo>
                    <a:pt x="4579607" y="1707388"/>
                  </a:lnTo>
                  <a:lnTo>
                    <a:pt x="4579607" y="1106551"/>
                  </a:lnTo>
                  <a:lnTo>
                    <a:pt x="9144000" y="1106551"/>
                  </a:lnTo>
                  <a:lnTo>
                    <a:pt x="9144000" y="10668"/>
                  </a:lnTo>
                  <a:close/>
                </a:path>
              </a:pathLst>
            </a:custGeom>
            <a:solidFill>
              <a:srgbClr val="AC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29412"/>
              <a:ext cx="9144000" cy="21590"/>
            </a:xfrm>
            <a:custGeom>
              <a:avLst/>
              <a:gdLst/>
              <a:ahLst/>
              <a:cxnLst/>
              <a:rect l="l" t="t" r="r" b="b"/>
              <a:pathLst>
                <a:path w="9144000" h="21590">
                  <a:moveTo>
                    <a:pt x="9144000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9144000" y="213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5809196"/>
                  </a:moveTo>
                  <a:lnTo>
                    <a:pt x="9135999" y="5809196"/>
                  </a:lnTo>
                  <a:lnTo>
                    <a:pt x="9135999" y="6858000"/>
                  </a:lnTo>
                  <a:lnTo>
                    <a:pt x="9144000" y="6858000"/>
                  </a:lnTo>
                  <a:lnTo>
                    <a:pt x="9144000" y="5809196"/>
                  </a:lnTo>
                  <a:close/>
                </a:path>
                <a:path w="9144000" h="6858000">
                  <a:moveTo>
                    <a:pt x="9144000" y="0"/>
                  </a:moveTo>
                  <a:lnTo>
                    <a:pt x="9135999" y="0"/>
                  </a:lnTo>
                  <a:lnTo>
                    <a:pt x="9135999" y="7620"/>
                  </a:lnTo>
                  <a:lnTo>
                    <a:pt x="9135999" y="1728470"/>
                  </a:lnTo>
                  <a:lnTo>
                    <a:pt x="9135999" y="4697730"/>
                  </a:lnTo>
                  <a:lnTo>
                    <a:pt x="7924" y="4697730"/>
                  </a:lnTo>
                  <a:lnTo>
                    <a:pt x="7924" y="4112260"/>
                  </a:lnTo>
                  <a:lnTo>
                    <a:pt x="9135999" y="4112260"/>
                  </a:lnTo>
                  <a:lnTo>
                    <a:pt x="9135999" y="4097020"/>
                  </a:lnTo>
                  <a:lnTo>
                    <a:pt x="7924" y="4097020"/>
                  </a:lnTo>
                  <a:lnTo>
                    <a:pt x="7924" y="3511550"/>
                  </a:lnTo>
                  <a:lnTo>
                    <a:pt x="9135999" y="3511550"/>
                  </a:lnTo>
                  <a:lnTo>
                    <a:pt x="9135999" y="3495040"/>
                  </a:lnTo>
                  <a:lnTo>
                    <a:pt x="7924" y="3495040"/>
                  </a:lnTo>
                  <a:lnTo>
                    <a:pt x="7924" y="2344420"/>
                  </a:lnTo>
                  <a:lnTo>
                    <a:pt x="9135999" y="2344420"/>
                  </a:lnTo>
                  <a:lnTo>
                    <a:pt x="9135999" y="2329180"/>
                  </a:lnTo>
                  <a:lnTo>
                    <a:pt x="7924" y="2329180"/>
                  </a:lnTo>
                  <a:lnTo>
                    <a:pt x="7924" y="1743710"/>
                  </a:lnTo>
                  <a:lnTo>
                    <a:pt x="9135999" y="1743710"/>
                  </a:lnTo>
                  <a:lnTo>
                    <a:pt x="9135999" y="1728470"/>
                  </a:lnTo>
                  <a:lnTo>
                    <a:pt x="7924" y="1728470"/>
                  </a:lnTo>
                  <a:lnTo>
                    <a:pt x="7924" y="7620"/>
                  </a:lnTo>
                  <a:lnTo>
                    <a:pt x="9135999" y="7620"/>
                  </a:lnTo>
                  <a:lnTo>
                    <a:pt x="91359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728470"/>
                  </a:lnTo>
                  <a:lnTo>
                    <a:pt x="0" y="6858000"/>
                  </a:lnTo>
                  <a:lnTo>
                    <a:pt x="7924" y="6858000"/>
                  </a:lnTo>
                  <a:lnTo>
                    <a:pt x="7924" y="5808980"/>
                  </a:lnTo>
                  <a:lnTo>
                    <a:pt x="9144000" y="5808980"/>
                  </a:lnTo>
                  <a:lnTo>
                    <a:pt x="9144000" y="5793740"/>
                  </a:lnTo>
                  <a:lnTo>
                    <a:pt x="7924" y="5793740"/>
                  </a:lnTo>
                  <a:lnTo>
                    <a:pt x="7924" y="4712970"/>
                  </a:lnTo>
                  <a:lnTo>
                    <a:pt x="9135999" y="4712970"/>
                  </a:lnTo>
                  <a:lnTo>
                    <a:pt x="9135999" y="5793321"/>
                  </a:lnTo>
                  <a:lnTo>
                    <a:pt x="9144000" y="579332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07591" y="1981"/>
            <a:ext cx="19583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Apoptosis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4498" y="1981"/>
            <a:ext cx="16598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Necrosis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268" y="648716"/>
            <a:ext cx="4342765" cy="563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Physiological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pathological</a:t>
            </a:r>
            <a:endParaRPr sz="2800">
              <a:latin typeface="Times New Roman"/>
              <a:cs typeface="Times New Roman"/>
            </a:endParaRPr>
          </a:p>
          <a:p>
            <a:pPr marL="577850" marR="554355" indent="-8255" algn="ctr">
              <a:lnSpc>
                <a:spcPct val="217200"/>
              </a:lnSpc>
              <a:spcBef>
                <a:spcPts val="130"/>
              </a:spcBef>
            </a:pPr>
            <a:r>
              <a:rPr sz="2800" dirty="0">
                <a:latin typeface="Times New Roman"/>
                <a:cs typeface="Times New Roman"/>
              </a:rPr>
              <a:t>Cell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shrinkage </a:t>
            </a:r>
            <a:r>
              <a:rPr sz="2800" dirty="0">
                <a:latin typeface="Times New Roman"/>
                <a:cs typeface="Times New Roman"/>
              </a:rPr>
              <a:t>Apoptotic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bodies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form</a:t>
            </a:r>
            <a:endParaRPr sz="2800">
              <a:latin typeface="Times New Roman"/>
              <a:cs typeface="Times New Roman"/>
            </a:endParaRPr>
          </a:p>
          <a:p>
            <a:pPr marL="1151255" marR="1130935" algn="ctr">
              <a:lnSpc>
                <a:spcPct val="141100"/>
              </a:lnSpc>
              <a:spcBef>
                <a:spcPts val="2535"/>
              </a:spcBef>
            </a:pPr>
            <a:r>
              <a:rPr sz="2800" spc="-30" dirty="0">
                <a:latin typeface="Times New Roman"/>
                <a:cs typeface="Times New Roman"/>
              </a:rPr>
              <a:t>DNA</a:t>
            </a:r>
            <a:r>
              <a:rPr sz="2800" spc="-3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cleavage Beneficial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2800" dirty="0">
                <a:latin typeface="Times New Roman"/>
                <a:cs typeface="Times New Roman"/>
              </a:rPr>
              <a:t>Characteristic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nuclear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changes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2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leak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lysosomal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enzyme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6546" y="648716"/>
            <a:ext cx="3963035" cy="563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Always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pathological</a:t>
            </a:r>
            <a:endParaRPr sz="2800">
              <a:latin typeface="Times New Roman"/>
              <a:cs typeface="Times New Roman"/>
            </a:endParaRPr>
          </a:p>
          <a:p>
            <a:pPr marL="1050925" marR="1033144" algn="ctr">
              <a:lnSpc>
                <a:spcPts val="8100"/>
              </a:lnSpc>
              <a:spcBef>
                <a:spcPts val="195"/>
              </a:spcBef>
            </a:pPr>
            <a:r>
              <a:rPr sz="2800" dirty="0">
                <a:latin typeface="Times New Roman"/>
                <a:cs typeface="Times New Roman"/>
              </a:rPr>
              <a:t>Cell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swelling </a:t>
            </a: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form</a:t>
            </a:r>
            <a:endParaRPr sz="2800">
              <a:latin typeface="Times New Roman"/>
              <a:cs typeface="Times New Roman"/>
            </a:endParaRPr>
          </a:p>
          <a:p>
            <a:pPr marL="698500" marR="682625" algn="ctr">
              <a:lnSpc>
                <a:spcPct val="141100"/>
              </a:lnSpc>
              <a:spcBef>
                <a:spcPts val="875"/>
              </a:spcBef>
            </a:pP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DNAcleavage Detrimental </a:t>
            </a:r>
            <a:r>
              <a:rPr sz="2800" dirty="0">
                <a:latin typeface="Times New Roman"/>
                <a:cs typeface="Times New Roman"/>
              </a:rPr>
              <a:t>Nuclei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lost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7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Leak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lysosomal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enzymes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435" y="2389758"/>
            <a:ext cx="6699884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73575" algn="l"/>
              </a:tabLst>
            </a:pPr>
            <a:r>
              <a:rPr sz="8800" dirty="0">
                <a:solidFill>
                  <a:srgbClr val="2E2E2E"/>
                </a:solidFill>
                <a:latin typeface="Gabriola"/>
                <a:cs typeface="Gabriola"/>
              </a:rPr>
              <a:t>Hope</a:t>
            </a:r>
            <a:r>
              <a:rPr sz="8800" spc="-145" dirty="0">
                <a:solidFill>
                  <a:srgbClr val="2E2E2E"/>
                </a:solidFill>
                <a:latin typeface="Gabriola"/>
                <a:cs typeface="Gabriola"/>
              </a:rPr>
              <a:t> </a:t>
            </a:r>
            <a:r>
              <a:rPr sz="8800" dirty="0">
                <a:solidFill>
                  <a:srgbClr val="2E2E2E"/>
                </a:solidFill>
                <a:latin typeface="Gabriola"/>
                <a:cs typeface="Gabriola"/>
              </a:rPr>
              <a:t>you</a:t>
            </a:r>
            <a:r>
              <a:rPr sz="8800" spc="-180" dirty="0">
                <a:solidFill>
                  <a:srgbClr val="2E2E2E"/>
                </a:solidFill>
                <a:latin typeface="Gabriola"/>
                <a:cs typeface="Gabriola"/>
              </a:rPr>
              <a:t> </a:t>
            </a:r>
            <a:r>
              <a:rPr sz="8800" spc="-25" dirty="0">
                <a:solidFill>
                  <a:srgbClr val="2E2E2E"/>
                </a:solidFill>
                <a:latin typeface="Gabriola"/>
                <a:cs typeface="Gabriola"/>
              </a:rPr>
              <a:t>all</a:t>
            </a:r>
            <a:r>
              <a:rPr sz="8800" dirty="0">
                <a:solidFill>
                  <a:srgbClr val="2E2E2E"/>
                </a:solidFill>
                <a:latin typeface="Gabriola"/>
                <a:cs typeface="Gabriola"/>
              </a:rPr>
              <a:t>	get</a:t>
            </a:r>
            <a:r>
              <a:rPr sz="8800" spc="-170" dirty="0">
                <a:solidFill>
                  <a:srgbClr val="2E2E2E"/>
                </a:solidFill>
                <a:latin typeface="Gabriola"/>
                <a:cs typeface="Gabriola"/>
              </a:rPr>
              <a:t> </a:t>
            </a:r>
            <a:r>
              <a:rPr sz="8800" spc="-25" dirty="0">
                <a:solidFill>
                  <a:srgbClr val="2E2E2E"/>
                </a:solidFill>
                <a:latin typeface="Gabriola"/>
                <a:cs typeface="Gabriola"/>
              </a:rPr>
              <a:t>it…</a:t>
            </a:r>
            <a:endParaRPr sz="8800">
              <a:latin typeface="Gabriola"/>
              <a:cs typeface="Gabriol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90800" y="3657600"/>
            <a:ext cx="6400800" cy="3048000"/>
            <a:chOff x="2590800" y="3657600"/>
            <a:chExt cx="6400800" cy="304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657600"/>
              <a:ext cx="5074920" cy="2819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235" y="267157"/>
            <a:ext cx="60572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42424"/>
                </a:solidFill>
                <a:latin typeface="Impact"/>
                <a:cs typeface="Impact"/>
              </a:rPr>
              <a:t>Morphological</a:t>
            </a:r>
            <a:r>
              <a:rPr sz="4900" spc="-150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4900" spc="-10" dirty="0">
                <a:solidFill>
                  <a:srgbClr val="242424"/>
                </a:solidFill>
                <a:latin typeface="Impact"/>
                <a:cs typeface="Impact"/>
              </a:rPr>
              <a:t>changes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235" y="1014475"/>
            <a:ext cx="28759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242424"/>
                </a:solidFill>
                <a:latin typeface="Impact"/>
                <a:cs typeface="Impact"/>
              </a:rPr>
              <a:t>in</a:t>
            </a:r>
            <a:r>
              <a:rPr sz="4900" spc="-30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4900" spc="-10" dirty="0">
                <a:solidFill>
                  <a:srgbClr val="242424"/>
                </a:solidFill>
                <a:latin typeface="Impact"/>
                <a:cs typeface="Impact"/>
              </a:rPr>
              <a:t>necrosis</a:t>
            </a:r>
            <a:endParaRPr sz="4900">
              <a:latin typeface="Impact"/>
              <a:cs typeface="Impac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29200" y="1371600"/>
            <a:ext cx="3962400" cy="5334000"/>
            <a:chOff x="5029200" y="1371600"/>
            <a:chExt cx="3962400" cy="5334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1371600"/>
              <a:ext cx="3429000" cy="49042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096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" y="1024127"/>
              <a:ext cx="7653528" cy="6477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9435" y="3095955"/>
            <a:ext cx="3350260" cy="286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Wingdings"/>
              <a:buChar char="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Changes</a:t>
            </a:r>
            <a:r>
              <a:rPr sz="2400" spc="-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inside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4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cell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Clr>
                <a:srgbClr val="AC0000"/>
              </a:buClr>
              <a:buFont typeface="Wingdings"/>
              <a:buChar char=""/>
            </a:pP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Wingdings"/>
              <a:buChar char="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Changes in</a:t>
            </a:r>
            <a:r>
              <a:rPr sz="24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mitochondria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Clr>
                <a:srgbClr val="AC0000"/>
              </a:buClr>
              <a:buFont typeface="Wingdings"/>
              <a:buChar char=""/>
            </a:pP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Font typeface="Wingdings"/>
              <a:buChar char="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Changes in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Nucleus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Clr>
                <a:srgbClr val="AC0000"/>
              </a:buClr>
              <a:buFont typeface="Wingdings"/>
              <a:buChar char=""/>
            </a:pP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Font typeface="Wingdings"/>
              <a:buChar char="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Changes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cytoplasm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6" y="1193291"/>
              <a:ext cx="4803648" cy="729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" y="1231391"/>
              <a:ext cx="4733544" cy="661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816" y="4073652"/>
              <a:ext cx="4776216" cy="6583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8" y="4111752"/>
              <a:ext cx="4710684" cy="5897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9435" y="2222372"/>
            <a:ext cx="6134735" cy="40957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Endoplasmic</a:t>
            </a:r>
            <a:r>
              <a:rPr sz="24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reticulum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disorganized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There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rupture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membrane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Ribosomes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shed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off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Disorganization</a:t>
            </a:r>
            <a:r>
              <a:rPr sz="24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polysomes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&amp;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their</a:t>
            </a:r>
            <a:r>
              <a:rPr sz="2400" spc="-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structures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AC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85"/>
              </a:spcBef>
              <a:buClr>
                <a:srgbClr val="AC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Mitochondria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become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swallon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Loss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interamitochondrial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granules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Loss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cristae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&amp;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change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their</a:t>
            </a:r>
            <a:r>
              <a:rPr sz="24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shape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Rupture</a:t>
            </a:r>
            <a:r>
              <a:rPr sz="2400" spc="-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outer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membrane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</a:t>
            </a:r>
            <a:r>
              <a:rPr sz="24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Mitochondria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691" y="1060703"/>
              <a:ext cx="6149340" cy="1042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2" y="1068324"/>
              <a:ext cx="6063996" cy="9555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3235" y="2101113"/>
            <a:ext cx="5462905" cy="39439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Nucleus</a:t>
            </a:r>
            <a:r>
              <a:rPr sz="28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becomes</a:t>
            </a:r>
            <a:r>
              <a:rPr sz="28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smaller</a:t>
            </a:r>
            <a:endParaRPr sz="28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00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Chromatin</a:t>
            </a:r>
            <a:r>
              <a:rPr sz="28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loses</a:t>
            </a:r>
            <a:r>
              <a:rPr sz="2800" spc="-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&amp;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become</a:t>
            </a:r>
            <a:r>
              <a:rPr sz="28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clumped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8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buClr>
                <a:srgbClr val="AC0000"/>
              </a:buClr>
              <a:buSzPct val="92857"/>
              <a:buFont typeface="Wingdings"/>
              <a:buChar char=""/>
              <a:tabLst>
                <a:tab pos="295910" algn="l"/>
                <a:tab pos="1635125" algn="l"/>
                <a:tab pos="2702560" algn="l"/>
                <a:tab pos="4261485" algn="l"/>
              </a:tabLst>
            </a:pP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Nucleus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shows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following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changes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800">
              <a:latin typeface="Times New Roman"/>
              <a:cs typeface="Times New Roman"/>
            </a:endParaRPr>
          </a:p>
          <a:p>
            <a:pPr marL="489584" indent="-476884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"/>
              <a:buChar char="•"/>
              <a:tabLst>
                <a:tab pos="489584" algn="l"/>
              </a:tabLst>
            </a:pP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Pyknosis</a:t>
            </a:r>
            <a:endParaRPr sz="3200">
              <a:latin typeface="Times New Roman"/>
              <a:cs typeface="Times New Roman"/>
            </a:endParaRPr>
          </a:p>
          <a:p>
            <a:pPr marL="489584" indent="-476884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Font typeface="Arial"/>
              <a:buChar char="•"/>
              <a:tabLst>
                <a:tab pos="489584" algn="l"/>
              </a:tabLst>
            </a:pP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Karyorrhexis</a:t>
            </a:r>
            <a:endParaRPr sz="3200">
              <a:latin typeface="Times New Roman"/>
              <a:cs typeface="Times New Roman"/>
            </a:endParaRPr>
          </a:p>
          <a:p>
            <a:pPr marL="489584" indent="-476884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Font typeface="Arial"/>
              <a:buChar char="•"/>
              <a:tabLst>
                <a:tab pos="489584" algn="l"/>
              </a:tabLst>
            </a:pPr>
            <a:r>
              <a:rPr sz="3200" spc="-10" dirty="0">
                <a:solidFill>
                  <a:srgbClr val="2E2E2E"/>
                </a:solidFill>
                <a:latin typeface="Times New Roman"/>
                <a:cs typeface="Times New Roman"/>
              </a:rPr>
              <a:t>Karyolysis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7240" y="0"/>
              <a:ext cx="7543800" cy="6199505"/>
            </a:xfrm>
            <a:custGeom>
              <a:avLst/>
              <a:gdLst/>
              <a:ahLst/>
              <a:cxnLst/>
              <a:rect l="l" t="t" r="r" b="b"/>
              <a:pathLst>
                <a:path w="7543800" h="6199505">
                  <a:moveTo>
                    <a:pt x="7543800" y="6172212"/>
                  </a:moveTo>
                  <a:lnTo>
                    <a:pt x="0" y="6172212"/>
                  </a:lnTo>
                  <a:lnTo>
                    <a:pt x="0" y="6199136"/>
                  </a:lnTo>
                  <a:lnTo>
                    <a:pt x="7543800" y="6199136"/>
                  </a:lnTo>
                  <a:lnTo>
                    <a:pt x="7543800" y="6172212"/>
                  </a:lnTo>
                  <a:close/>
                </a:path>
                <a:path w="7543800" h="6199505">
                  <a:moveTo>
                    <a:pt x="7543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543800" y="381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619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</a:pPr>
            <a:r>
              <a:rPr sz="5400" spc="-110" dirty="0">
                <a:solidFill>
                  <a:srgbClr val="FF0000"/>
                </a:solidFill>
                <a:latin typeface="Cambria"/>
                <a:cs typeface="Cambria"/>
              </a:rPr>
              <a:t>PYKNOSIS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235" y="1570100"/>
            <a:ext cx="7651115" cy="44881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87020" marR="5080" indent="-274320">
              <a:lnSpc>
                <a:spcPts val="3000"/>
              </a:lnSpc>
              <a:spcBef>
                <a:spcPts val="495"/>
              </a:spcBef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Nuclear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shrinkage</a:t>
            </a:r>
            <a:r>
              <a:rPr sz="28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increased</a:t>
            </a:r>
            <a:r>
              <a:rPr sz="28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basophilia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;the</a:t>
            </a:r>
            <a:r>
              <a:rPr sz="2800" spc="-1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E2E2E"/>
                </a:solidFill>
                <a:latin typeface="Times New Roman"/>
                <a:cs typeface="Times New Roman"/>
              </a:rPr>
              <a:t>DNA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condense</a:t>
            </a:r>
            <a:r>
              <a:rPr sz="2800" spc="-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into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solid</a:t>
            </a:r>
            <a:r>
              <a:rPr sz="28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shrunken</a:t>
            </a:r>
            <a:r>
              <a:rPr sz="2800" spc="-1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E2E"/>
                </a:solidFill>
                <a:latin typeface="Times New Roman"/>
                <a:cs typeface="Times New Roman"/>
              </a:rPr>
              <a:t>mass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6335"/>
              </a:lnSpc>
            </a:pPr>
            <a:r>
              <a:rPr sz="5400" spc="-120" dirty="0">
                <a:solidFill>
                  <a:srgbClr val="FF0000"/>
                </a:solidFill>
                <a:latin typeface="Cambria"/>
                <a:cs typeface="Cambria"/>
              </a:rPr>
              <a:t>KARYORRHEXIS</a:t>
            </a:r>
            <a:endParaRPr sz="5400">
              <a:latin typeface="Cambria"/>
              <a:cs typeface="Cambria"/>
            </a:endParaRPr>
          </a:p>
          <a:p>
            <a:pPr marL="12700" marR="267335">
              <a:lnSpc>
                <a:spcPct val="110000"/>
              </a:lnSpc>
              <a:spcBef>
                <a:spcPts val="445"/>
              </a:spcBef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“The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pyknotic</a:t>
            </a:r>
            <a:r>
              <a:rPr sz="28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nucleus</a:t>
            </a:r>
            <a:r>
              <a:rPr sz="28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may</a:t>
            </a:r>
            <a:r>
              <a:rPr sz="28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break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up</a:t>
            </a:r>
            <a:r>
              <a:rPr sz="2800" spc="-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into</a:t>
            </a:r>
            <a:r>
              <a:rPr sz="28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fragments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E2E2E"/>
                </a:solidFill>
                <a:latin typeface="Times New Roman"/>
                <a:cs typeface="Times New Roman"/>
              </a:rPr>
              <a:t>disappear.</a:t>
            </a:r>
            <a:r>
              <a:rPr sz="2800" spc="-9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This</a:t>
            </a:r>
            <a:r>
              <a:rPr sz="28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process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is</a:t>
            </a:r>
            <a:r>
              <a:rPr sz="28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called</a:t>
            </a:r>
            <a:r>
              <a:rPr sz="2800" spc="-10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karyorrhexis”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5400" spc="-114" dirty="0">
                <a:solidFill>
                  <a:srgbClr val="FF0000"/>
                </a:solidFill>
                <a:latin typeface="Cambria"/>
                <a:cs typeface="Cambria"/>
              </a:rPr>
              <a:t>KARYOLYSIS</a:t>
            </a:r>
            <a:endParaRPr sz="5400">
              <a:latin typeface="Cambria"/>
              <a:cs typeface="Cambria"/>
            </a:endParaRPr>
          </a:p>
          <a:p>
            <a:pPr marL="12700" marR="2592070">
              <a:lnSpc>
                <a:spcPct val="110100"/>
              </a:lnSpc>
              <a:spcBef>
                <a:spcPts val="420"/>
              </a:spcBef>
            </a:pP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“</a:t>
            </a:r>
            <a:r>
              <a:rPr sz="28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Nucleus</a:t>
            </a:r>
            <a:r>
              <a:rPr sz="28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may</a:t>
            </a:r>
            <a:r>
              <a:rPr sz="28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undergo</a:t>
            </a:r>
            <a:r>
              <a:rPr sz="28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lysis</a:t>
            </a:r>
            <a:r>
              <a:rPr sz="2800" spc="-8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E2E2E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2E2E2E"/>
                </a:solidFill>
                <a:latin typeface="Times New Roman"/>
                <a:cs typeface="Times New Roman"/>
              </a:rPr>
              <a:t>enzyme</a:t>
            </a:r>
            <a:r>
              <a:rPr sz="28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E2E"/>
                </a:solidFill>
                <a:latin typeface="Times New Roman"/>
                <a:cs typeface="Times New Roman"/>
              </a:rPr>
              <a:t>DNAse”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549</Words>
  <Application>Microsoft Office PowerPoint</Application>
  <PresentationFormat>مخصص</PresentationFormat>
  <Paragraphs>167</Paragraphs>
  <Slides>41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Office Theme</vt:lpstr>
      <vt:lpstr>عرض تقديمي في PowerPoint</vt:lpstr>
      <vt:lpstr>“Necrosis is the morphological changes that follow cell death in a living tissue or organ,</vt:lpstr>
      <vt:lpstr>عرض تقديمي في PowerPoint</vt:lpstr>
      <vt:lpstr>عرض تقديمي في PowerPoint</vt:lpstr>
      <vt:lpstr>Morphological changes</vt:lpstr>
      <vt:lpstr>عرض تقديمي في PowerPoint</vt:lpstr>
      <vt:lpstr>عرض تقديمي في PowerPoint</vt:lpstr>
      <vt:lpstr>عرض تقديمي في PowerPoint</vt:lpstr>
      <vt:lpstr>PYKNOSIS</vt:lpstr>
      <vt:lpstr>عرض تقديمي في PowerPoint</vt:lpstr>
      <vt:lpstr>Basic types</vt:lpstr>
      <vt:lpstr>عرض تقديمي في PowerPoint</vt:lpstr>
      <vt:lpstr>عرض تقديمي في PowerPoint</vt:lpstr>
      <vt:lpstr>عرض تقديمي في PowerPoint</vt:lpstr>
      <vt:lpstr>It is the type of necrosis that occurs due to autolytic and heterolytic actions of enzymes that convert the proteins of cells into liquid.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Necrosis in special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intestine</vt:lpstr>
      <vt:lpstr>عرض تقديمي في PowerPoint</vt:lpstr>
      <vt:lpstr>Apoptosis vs Necrosis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Morphological changes</vt:lpstr>
      <vt:lpstr>Causes of apoptosis</vt:lpstr>
      <vt:lpstr>Causes of Apoptosis</vt:lpstr>
      <vt:lpstr>MORPHOLOGY OF AP'OPTOSIS</vt:lpstr>
      <vt:lpstr>Apoptosis</vt:lpstr>
      <vt:lpstr>Hope you all get it…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Maher</cp:lastModifiedBy>
  <cp:revision>4</cp:revision>
  <dcterms:created xsi:type="dcterms:W3CDTF">2023-10-14T05:56:15Z</dcterms:created>
  <dcterms:modified xsi:type="dcterms:W3CDTF">2024-09-20T16:47:43Z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LastSaved">
    <vt:filetime>2023-10-14T00:00:00Z</vt:filetime>
  </property>
  <property fmtid="{D5CDD505-2E9C-101B-9397-08002B2CF9AE}" pid="4" name="Producer">
    <vt:lpwstr>PDFTron PDFNet, V7.15758
</vt:lpwstr>
  </property>
</Properties>
</file>