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22" r:id="rId2"/>
    <p:sldId id="324" r:id="rId3"/>
    <p:sldId id="325" r:id="rId4"/>
    <p:sldId id="326" r:id="rId5"/>
    <p:sldId id="327" r:id="rId6"/>
    <p:sldId id="328" r:id="rId7"/>
    <p:sldId id="336" r:id="rId8"/>
    <p:sldId id="330" r:id="rId9"/>
    <p:sldId id="337" r:id="rId10"/>
    <p:sldId id="331" r:id="rId11"/>
    <p:sldId id="332" r:id="rId12"/>
    <p:sldId id="323" r:id="rId13"/>
    <p:sldId id="269" r:id="rId14"/>
    <p:sldId id="270" r:id="rId15"/>
    <p:sldId id="271" r:id="rId16"/>
    <p:sldId id="273" r:id="rId17"/>
    <p:sldId id="274" r:id="rId18"/>
    <p:sldId id="275" r:id="rId19"/>
    <p:sldId id="297" r:id="rId20"/>
    <p:sldId id="298" r:id="rId21"/>
    <p:sldId id="299" r:id="rId22"/>
    <p:sldId id="300" r:id="rId23"/>
    <p:sldId id="318" r:id="rId24"/>
    <p:sldId id="320" r:id="rId25"/>
    <p:sldId id="321" r:id="rId26"/>
    <p:sldId id="333" r:id="rId27"/>
    <p:sldId id="334" r:id="rId28"/>
    <p:sldId id="335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Common-Kidney-Disease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410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8-Common-Kidney-Diseases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2611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4-Common-Kidney-Diseases-4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2433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Pathology-Of-Kidne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0574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Pathology-Of-Kidne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Pathology-Of-Kidne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Pathology-Of-Kidne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Pathology-Of-Kidne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Pathology-Of-Kidne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Pathology-Of-Kidne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2-Pathology-Of-Kidney-4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Common-Kidney-Disease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19311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3-Pathology-Of-Kidney-4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4-Pathology-Of-Kidney-4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5-Pathology-Of-Kidney-4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63-Pathology-Of-Kidney-6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65-Pathology-Of-Kidney-6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66-Pathology-Of-Kidney-6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renal-disease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9891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renal-disease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4267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renal-disease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640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Common-Kidney-Disease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87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Common-Kidney-Disease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279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Common-Kidney-Disease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746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Common-Kidney-Diseases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419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74-renal-diseases-7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783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7-Common-Kidney-Diseases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906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81-renal-diseases-8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032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0</Words>
  <Application>Microsoft Office PowerPoint</Application>
  <PresentationFormat>On-screen Show (4:3)</PresentationFormat>
  <Paragraphs>0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alnaseem</dc:creator>
  <dc:description>generated using python-pptx</dc:description>
  <cp:lastModifiedBy>taha hussein</cp:lastModifiedBy>
  <cp:revision>9</cp:revision>
  <dcterms:created xsi:type="dcterms:W3CDTF">2013-01-27T09:14:16Z</dcterms:created>
  <dcterms:modified xsi:type="dcterms:W3CDTF">2025-04-24T18:44:51Z</dcterms:modified>
</cp:coreProperties>
</file>