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athophysiology-of-Kidney-ston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athophysiology-of-Kidney-ston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athophysiology-of-Kidney-ston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athophysiology-of-Kidney-ston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athophysiology-of-Kidney-ston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athophysiology-of-Kidney-ston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athophysiology-of-Kidney-ston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athophysiology-of-Kidney-ston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athophysiology-of-Kidney-ston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athophysiology-of-Kidney-ston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athophysiology-of-Kidney-ston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athophysiology-of-Kidney-ston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athophysiology-of-Kidney-ston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athophysiology-of-Kidney-ston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7-Renal-stones-5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5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8-Renal-stones-5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9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dical-management-of-renal-ston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8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dical-management-of-renal-ston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00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edical-management-of-renal-ston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athophysiology-of-Kidney-ston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athophysiology-of-Kidney-ston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athophysiology-of-Kidney-ston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athophysiology-of-Kidney-ston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athophysiology-of-Kidney-ston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athophysiology-of-Kidney-ston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athophysiology-of-Kidney-ston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816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عرض على الشاشة (3:4)‏</PresentationFormat>
  <Paragraphs>0</Paragraphs>
  <Slides>26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alnaseem</dc:creator>
  <dc:description>generated using python-pptx</dc:description>
  <cp:lastModifiedBy>Maher</cp:lastModifiedBy>
  <cp:revision>4</cp:revision>
  <dcterms:created xsi:type="dcterms:W3CDTF">2013-01-27T09:14:16Z</dcterms:created>
  <dcterms:modified xsi:type="dcterms:W3CDTF">2025-02-21T19:14:02Z</dcterms:modified>
</cp:coreProperties>
</file>