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seases-of-the-liv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seases-of-the-liv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seases-of-the-liv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seases-of-the-liv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seases-of-the-liv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seases-of-the-liv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seases-of-the-liv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seases-of-the-liv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seases-of-the-liv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seases-of-the-liv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seases-of-the-liv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seases-of-the-liv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seases-of-the-liv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seases-of-the-liv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seases-of-the-liv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seases-of-the-live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seases-of-the-live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seases-of-the-live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seases-of-the-live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seases-of-the-live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seases-of-the-live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seases-of-the-live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seases-of-the-liv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seases-of-the-live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seases-of-the-live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seases-of-the-live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seases-of-the-live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seases-of-the-live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iseases-of-the-live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iseases-of-the-live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iseases-of-the-live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iseases-of-the-live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iseases-of-the-live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seases-of-the-liv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iseases-of-the-live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iseases-of-the-live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seases-of-the-liv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seases-of-the-liv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seases-of-the-liv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seases-of-the-liv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seases-of-the-liv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عرض على الشاشة (3:4)‏</PresentationFormat>
  <Paragraphs>0</Paragraphs>
  <Slides>41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dc:description>generated using python-pptx</dc:description>
  <cp:lastModifiedBy>Maher</cp:lastModifiedBy>
  <cp:revision>6</cp:revision>
  <dcterms:created xsi:type="dcterms:W3CDTF">2013-01-27T09:14:16Z</dcterms:created>
  <dcterms:modified xsi:type="dcterms:W3CDTF">2025-01-24T16:15:27Z</dcterms:modified>
</cp:coreProperties>
</file>