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74" r:id="rId11"/>
    <p:sldId id="275" r:id="rId12"/>
    <p:sldId id="278" r:id="rId13"/>
    <p:sldId id="279" r:id="rId14"/>
    <p:sldId id="280" r:id="rId15"/>
    <p:sldId id="281" r:id="rId16"/>
    <p:sldId id="282" r:id="rId17"/>
    <p:sldId id="283" r:id="rId18"/>
    <p:sldId id="290" r:id="rId19"/>
    <p:sldId id="291" r:id="rId20"/>
    <p:sldId id="301" r:id="rId21"/>
    <p:sldId id="302" r:id="rId22"/>
    <p:sldId id="303" r:id="rId23"/>
    <p:sldId id="304" r:id="rId24"/>
    <p:sldId id="305" r:id="rId25"/>
    <p:sldId id="306" r:id="rId26"/>
    <p:sldId id="307" r:id="rId27"/>
    <p:sldId id="308" r:id="rId28"/>
    <p:sldId id="309" r:id="rId29"/>
    <p:sldId id="310" r:id="rId30"/>
    <p:sldId id="311" r:id="rId31"/>
    <p:sldId id="312" r:id="rId32"/>
    <p:sldId id="313" r:id="rId33"/>
    <p:sldId id="314" r:id="rId34"/>
    <p:sldId id="317" r:id="rId35"/>
    <p:sldId id="320" r:id="rId36"/>
    <p:sldId id="326" r:id="rId37"/>
    <p:sldId id="327" r:id="rId38"/>
    <p:sldId id="328" r:id="rId39"/>
    <p:sldId id="329" r:id="rId40"/>
    <p:sldId id="339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Joint-pathology-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Joint-pathology-1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Joint-pathology-2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-Joint-pathology-2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-Joint-pathology-2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-Joint-pathology-2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-Joint-pathology-2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-Joint-pathology-2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8-Joint-pathology-2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5-Joint-pathology-3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6-Joint-pathology-3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Joint-pathology-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6-Joint-pathology-4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7-Joint-pathology-4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8-Joint-pathology-4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9-Joint-pathology-4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0-Joint-pathology-5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1-Joint-pathology-5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2-Joint-pathology-5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3-Joint-pathology-5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4-Joint-pathology-5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5-Joint-pathology-5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Joint-pathology-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6-Joint-pathology-5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7-Joint-pathology-5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8-Joint-pathology-5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-Joint-pathology-5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2-Joint-pathology-6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5-Joint-pathology-6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-Joint-pathology-7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2-Joint-pathology-7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3-Joint-pathology-7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4-Joint-pathology-7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Joint-pathology-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4-Joint-pathology-8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Joint-pathology-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Joint-pathology-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Joint-pathology-1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Joint-pathology-1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Joint-pathology-1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عرض على الشاشة (3:4)‏</PresentationFormat>
  <Paragraphs>0</Paragraphs>
  <Slides>40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40</vt:i4>
      </vt:variant>
    </vt:vector>
  </HeadingPairs>
  <TitlesOfParts>
    <vt:vector size="41" baseType="lpstr"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subject/>
  <dc:creator/>
  <cp:keywords/>
  <dc:description>generated using python-pptx</dc:description>
  <cp:lastModifiedBy>Maher</cp:lastModifiedBy>
  <cp:revision>5</cp:revision>
  <dcterms:created xsi:type="dcterms:W3CDTF">2013-01-27T09:14:16Z</dcterms:created>
  <dcterms:modified xsi:type="dcterms:W3CDTF">2025-02-11T17:54:53Z</dcterms:modified>
  <cp:category/>
</cp:coreProperties>
</file>