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5" r:id="rId2"/>
    <p:sldId id="277" r:id="rId3"/>
    <p:sldId id="278" r:id="rId4"/>
    <p:sldId id="279" r:id="rId5"/>
    <p:sldId id="280" r:id="rId6"/>
    <p:sldId id="281" r:id="rId7"/>
    <p:sldId id="284" r:id="rId8"/>
    <p:sldId id="282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276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444" autoAdjust="0"/>
  </p:normalViewPr>
  <p:slideViewPr>
    <p:cSldViewPr>
      <p:cViewPr varScale="1">
        <p:scale>
          <a:sx n="71" d="100"/>
          <a:sy n="71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5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30/05/1446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073275" y="539750"/>
            <a:ext cx="50276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82588" indent="-914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63"/>
              </a:lnSpc>
              <a:spcAft>
                <a:spcPts val="7563"/>
              </a:spcAft>
            </a:pP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and Scientific Research AL-Mustaqbal University College of Science                        </a:t>
            </a:r>
            <a:r>
              <a:rPr lang="en-US" alt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medical biotechnology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279525" y="2220913"/>
            <a:ext cx="66151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Biochemistry </a:t>
            </a:r>
          </a:p>
          <a:p>
            <a:pPr algn="ctr" eaLnBrk="1" hangingPunct="1">
              <a:spcAft>
                <a:spcPts val="2725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Lecture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endParaRPr lang="en-US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2725"/>
              </a:spcAft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Enzymes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213"/>
              </a:spcAft>
            </a:pPr>
            <a:endParaRPr lang="en-US" altLang="en-US" sz="3000" b="1" baseline="30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213"/>
              </a:spcAft>
            </a:pPr>
            <a:r>
              <a:rPr lang="en-US" altLang="en-US" sz="30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</a:p>
          <a:p>
            <a:pPr algn="ctr"/>
            <a:r>
              <a:rPr lang="en-US" altLang="en-US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Dr. Assel Amer Hadi</a:t>
            </a:r>
            <a:endParaRPr lang="ar-IQ" altLang="en-US" sz="4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8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7781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صورة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277813"/>
            <a:ext cx="1771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7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3" y="5782"/>
            <a:ext cx="9151723" cy="68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5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1" y="0"/>
            <a:ext cx="9180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3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" y="-11546"/>
            <a:ext cx="9128657" cy="68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3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1" y="7723"/>
            <a:ext cx="9154321" cy="68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1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2" y="9604"/>
            <a:ext cx="9156842" cy="68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8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26"/>
            <a:ext cx="9144000" cy="676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1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2" y="32656"/>
            <a:ext cx="9187961" cy="68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11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1" y="7670"/>
            <a:ext cx="9154251" cy="685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2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1" y="0"/>
            <a:ext cx="9180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0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8" y="15444"/>
            <a:ext cx="9164688" cy="68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5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59" y="52042"/>
            <a:ext cx="9214459" cy="68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1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" y="-11546"/>
            <a:ext cx="9128657" cy="68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55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8" y="15444"/>
            <a:ext cx="9164688" cy="68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79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1" y="0"/>
            <a:ext cx="914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17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56" y="0"/>
            <a:ext cx="92427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43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2" y="112516"/>
            <a:ext cx="9080457" cy="674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10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69" y="0"/>
            <a:ext cx="9190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57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59" y="0"/>
            <a:ext cx="92159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03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2" y="9604"/>
            <a:ext cx="9156842" cy="68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62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46150"/>
            <a:ext cx="7923213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4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8" y="40342"/>
            <a:ext cx="9198428" cy="68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0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01" y="40614"/>
            <a:ext cx="9198802" cy="68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9" y="9670"/>
            <a:ext cx="9156930" cy="68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6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7" y="28912"/>
            <a:ext cx="9182877" cy="68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5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6" y="3848"/>
            <a:ext cx="9149136" cy="6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2" y="36989"/>
            <a:ext cx="9156842" cy="68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8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-9638"/>
            <a:ext cx="9131185" cy="68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8955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26</Words>
  <Application>Microsoft Office PowerPoint</Application>
  <PresentationFormat>عرض على الشاشة (3:4)‏</PresentationFormat>
  <Paragraphs>7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3" baseType="lpstr">
      <vt:lpstr>Arial</vt:lpstr>
      <vt:lpstr>Calibri</vt:lpstr>
      <vt:lpstr>Monotype Corsiva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ALFA</dc:creator>
  <cp:lastModifiedBy>aseel</cp:lastModifiedBy>
  <cp:revision>78</cp:revision>
  <dcterms:created xsi:type="dcterms:W3CDTF">2023-11-10T16:38:01Z</dcterms:created>
  <dcterms:modified xsi:type="dcterms:W3CDTF">2024-12-01T06:19:46Z</dcterms:modified>
</cp:coreProperties>
</file>