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88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21/11/1446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21/11/1446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21/11/1446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21/11/1446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21/11/1446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21/11/1446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21/11/1446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21/11/1446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21/11/1446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21/11/1446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21/11/1446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t>21/11/1446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ar-IQ" b="1" dirty="0" smtClean="0"/>
              <a:t>المعاجم</a:t>
            </a:r>
            <a:r>
              <a:rPr lang="ar-IQ" dirty="0" smtClean="0"/>
              <a:t> </a:t>
            </a:r>
            <a:endParaRPr lang="ar-IQ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ar-IQ" b="1" dirty="0" smtClean="0"/>
              <a:t>اعداد</a:t>
            </a:r>
          </a:p>
          <a:p>
            <a:r>
              <a:rPr lang="ar-IQ" b="1" dirty="0" smtClean="0"/>
              <a:t>فاطمة تركي صاحب </a:t>
            </a:r>
            <a:endParaRPr lang="ar-IQ" b="1" dirty="0"/>
          </a:p>
        </p:txBody>
      </p:sp>
    </p:spTree>
    <p:extLst>
      <p:ext uri="{BB962C8B-B14F-4D97-AF65-F5344CB8AC3E}">
        <p14:creationId xmlns:p14="http://schemas.microsoft.com/office/powerpoint/2010/main" val="28333721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style>
          <a:lnRef idx="0">
            <a:scrgbClr r="0" g="0" b="0"/>
          </a:lnRef>
          <a:fillRef idx="1002">
            <a:schemeClr val="dk2"/>
          </a:fillRef>
          <a:effectRef idx="0">
            <a:scrgbClr r="0" g="0" b="0"/>
          </a:effectRef>
          <a:fontRef idx="major"/>
        </p:style>
        <p:txBody>
          <a:bodyPr/>
          <a:lstStyle/>
          <a:p>
            <a:r>
              <a:rPr lang="ar-IQ" dirty="0"/>
              <a:t>إذا حذف من أصل الكلمة حرف أو أكثر فإننا نبحث عن الحرف المحذوف لنرده إلى مكانه من </a:t>
            </a:r>
            <a:r>
              <a:rPr lang="ar-IQ" dirty="0" smtClean="0"/>
              <a:t>الكلمة</a:t>
            </a:r>
          </a:p>
          <a:p>
            <a:endParaRPr lang="ar-IQ" dirty="0"/>
          </a:p>
          <a:p>
            <a:pPr marL="0" indent="0">
              <a:buNone/>
            </a:pPr>
            <a:endParaRPr lang="ar-IQ" dirty="0" smtClean="0"/>
          </a:p>
          <a:p>
            <a:pPr marL="0" indent="0">
              <a:buNone/>
            </a:pPr>
            <a:endParaRPr lang="ar-IQ" dirty="0" smtClean="0"/>
          </a:p>
          <a:p>
            <a:r>
              <a:rPr lang="ar-IQ" dirty="0"/>
              <a:t>ي</a:t>
            </a:r>
            <a:r>
              <a:rPr lang="ar-IQ" dirty="0" smtClean="0"/>
              <a:t>عد </a:t>
            </a:r>
            <a:r>
              <a:rPr lang="ar-IQ" dirty="0"/>
              <a:t>- يوعد - فالمحذوف الواو - فاصل الفعل </a:t>
            </a:r>
            <a:r>
              <a:rPr lang="ar-IQ" dirty="0" smtClean="0"/>
              <a:t>– وعد</a:t>
            </a:r>
          </a:p>
          <a:p>
            <a:r>
              <a:rPr lang="ar-IQ" dirty="0" smtClean="0"/>
              <a:t>يرث- </a:t>
            </a:r>
            <a:r>
              <a:rPr lang="ar-IQ" dirty="0"/>
              <a:t>يورث - فالمحذوف الواو - فأصل الفعل - ورث.</a:t>
            </a:r>
          </a:p>
        </p:txBody>
      </p:sp>
    </p:spTree>
    <p:extLst>
      <p:ext uri="{BB962C8B-B14F-4D97-AF65-F5344CB8AC3E}">
        <p14:creationId xmlns:p14="http://schemas.microsoft.com/office/powerpoint/2010/main" val="23835075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ar-IQ" dirty="0"/>
              <a:t>ثانياً : تذكر الطريقتين التي سار عليهما مؤلف المعاجم اللغوية في ترتيب كلماتها :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algn="just"/>
            <a:r>
              <a:rPr lang="ar-IQ" dirty="0"/>
              <a:t>الطريقة الأولى : وهي التي سار عليها مختار الصحاح والمصباح المنير وغيرهما وتلخصها بالآتي :- </a:t>
            </a:r>
            <a:endParaRPr lang="ar-IQ" dirty="0" smtClean="0"/>
          </a:p>
          <a:p>
            <a:pPr algn="just"/>
            <a:endParaRPr lang="ar-IQ" dirty="0" smtClean="0"/>
          </a:p>
          <a:p>
            <a:pPr algn="just"/>
            <a:r>
              <a:rPr lang="ar-IQ" dirty="0" smtClean="0"/>
              <a:t>ترتيب </a:t>
            </a:r>
            <a:r>
              <a:rPr lang="ar-IQ" dirty="0"/>
              <a:t>الكلمات بحسب حروف الهجاء الأصلية المجردة من حروف الزيادة التي تجمعها في كلمة :( سالتمونيها )- تقسم الكلمات بعد ترتيبها إلى ثمانية وعشرون بابا بحيث يكون الحرف الأول هو الباب- ترتيب الكلمات داخل باب بحسب الحرف الثاني ثم الثالث مثال :) استخرج - تجرد الكلمة من حروف الزيادة - خرج : باب الخاء فصل الراء مع الجيم )</a:t>
            </a:r>
          </a:p>
        </p:txBody>
      </p:sp>
    </p:spTree>
    <p:extLst>
      <p:ext uri="{BB962C8B-B14F-4D97-AF65-F5344CB8AC3E}">
        <p14:creationId xmlns:p14="http://schemas.microsoft.com/office/powerpoint/2010/main" val="31284534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>
            <a:normAutofit lnSpcReduction="10000"/>
          </a:bodyPr>
          <a:lstStyle/>
          <a:p>
            <a:pPr algn="just"/>
            <a:r>
              <a:rPr lang="ar-IQ" b="1" dirty="0"/>
              <a:t>الطريقة الثانية : وهي التي سار عليها القاموس المحيط وغيره وتتلخص بالآتي </a:t>
            </a:r>
            <a:r>
              <a:rPr lang="ar-IQ" b="1" dirty="0" smtClean="0"/>
              <a:t>:-</a:t>
            </a:r>
          </a:p>
          <a:p>
            <a:pPr algn="just"/>
            <a:endParaRPr lang="ar-IQ" b="1" dirty="0"/>
          </a:p>
          <a:p>
            <a:pPr algn="just"/>
            <a:r>
              <a:rPr lang="ar-IQ" b="1" dirty="0" smtClean="0"/>
              <a:t> </a:t>
            </a:r>
            <a:r>
              <a:rPr lang="ar-IQ" b="1" dirty="0"/>
              <a:t>ترتيب الكلمات بحسب حروف الهجاء الأصلية المجردة من حروف الزيادة- ويكون الحرف الأخير هو الباب- تقسيم كل باب إلى عدة فصول باعتبار الفصل هو الحرف الأول من الكلمة ثم الذي </a:t>
            </a:r>
            <a:r>
              <a:rPr lang="ar-IQ" b="1" dirty="0" smtClean="0"/>
              <a:t>يليه </a:t>
            </a:r>
          </a:p>
          <a:p>
            <a:pPr algn="just"/>
            <a:r>
              <a:rPr lang="ar-IQ" b="1" dirty="0" smtClean="0"/>
              <a:t>مثال </a:t>
            </a:r>
            <a:r>
              <a:rPr lang="ar-IQ" b="1" dirty="0"/>
              <a:t>/ ( استخرج - نجرد الكلمة من حروف الزيادة - خرج : باب الجيم فصل الخاء مع مراعاة الراء</a:t>
            </a:r>
          </a:p>
        </p:txBody>
      </p:sp>
    </p:spTree>
    <p:extLst>
      <p:ext uri="{BB962C8B-B14F-4D97-AF65-F5344CB8AC3E}">
        <p14:creationId xmlns:p14="http://schemas.microsoft.com/office/powerpoint/2010/main" val="107163644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67544" y="2852936"/>
            <a:ext cx="8229600" cy="1143000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ar-IQ" dirty="0" smtClean="0"/>
              <a:t>شكـــــــــــــرا لكـــــــــــــــــــــــــــــم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33831372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ar-IQ" b="1" dirty="0"/>
              <a:t>تعريف </a:t>
            </a:r>
            <a:r>
              <a:rPr lang="ar-IQ" b="1" dirty="0" smtClean="0"/>
              <a:t>المعجم</a:t>
            </a:r>
            <a:endParaRPr lang="ar-IQ" b="1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lvl="1"/>
            <a:r>
              <a:rPr lang="ar-IQ" b="1" dirty="0" smtClean="0"/>
              <a:t>المعجم </a:t>
            </a:r>
            <a:r>
              <a:rPr lang="ar-IQ" b="1" dirty="0"/>
              <a:t>جمعه معاجم وهو من الإبانة عكس </a:t>
            </a:r>
            <a:r>
              <a:rPr lang="ar-IQ" b="1" dirty="0" smtClean="0"/>
              <a:t>الإبهام</a:t>
            </a:r>
          </a:p>
          <a:p>
            <a:pPr marL="0" indent="0">
              <a:buNone/>
            </a:pPr>
            <a:endParaRPr lang="ar-IQ" dirty="0"/>
          </a:p>
          <a:p>
            <a:pPr marL="0" indent="0">
              <a:buNone/>
            </a:pPr>
            <a:endParaRPr lang="ar-IQ" dirty="0" smtClean="0"/>
          </a:p>
          <a:p>
            <a:pPr marL="0" indent="0">
              <a:buNone/>
            </a:pPr>
            <a:endParaRPr lang="ar-IQ" dirty="0" smtClean="0"/>
          </a:p>
          <a:p>
            <a:pPr algn="just"/>
            <a:r>
              <a:rPr lang="ar-IQ" b="1" dirty="0" smtClean="0"/>
              <a:t>هو </a:t>
            </a:r>
            <a:r>
              <a:rPr lang="ar-IQ" b="1" dirty="0"/>
              <a:t>كتاب يجمع مفردات اللغة، ويساعدنا في معرفة معاني الكلمات، واستعمالاتها المختلفة.من أشهر المعاجم في لغتنا </a:t>
            </a:r>
            <a:r>
              <a:rPr lang="ar-IQ" b="1" dirty="0" smtClean="0"/>
              <a:t>العربية</a:t>
            </a:r>
            <a:endParaRPr lang="ar-IQ" b="1" dirty="0"/>
          </a:p>
        </p:txBody>
      </p:sp>
    </p:spTree>
    <p:extLst>
      <p:ext uri="{BB962C8B-B14F-4D97-AF65-F5344CB8AC3E}">
        <p14:creationId xmlns:p14="http://schemas.microsoft.com/office/powerpoint/2010/main" val="3586411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ar-IQ" b="1" dirty="0"/>
              <a:t>من أشهر المعاجم في لغتنا </a:t>
            </a:r>
            <a:r>
              <a:rPr lang="ar-IQ" b="1" dirty="0" smtClean="0"/>
              <a:t>العربية</a:t>
            </a:r>
            <a:endParaRPr lang="ar-IQ" b="1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just"/>
            <a:r>
              <a:rPr lang="ar-IQ" b="1" dirty="0" smtClean="0"/>
              <a:t>لسان </a:t>
            </a:r>
            <a:r>
              <a:rPr lang="ar-IQ" b="1" dirty="0"/>
              <a:t>العرب لابن منظور </a:t>
            </a:r>
          </a:p>
          <a:p>
            <a:pPr algn="just"/>
            <a:r>
              <a:rPr lang="ar-IQ" b="1" dirty="0" smtClean="0"/>
              <a:t>مختار </a:t>
            </a:r>
            <a:r>
              <a:rPr lang="ar-IQ" b="1" dirty="0"/>
              <a:t>الصحاح للرازي </a:t>
            </a:r>
            <a:endParaRPr lang="ar-IQ" b="1" dirty="0" smtClean="0"/>
          </a:p>
          <a:p>
            <a:pPr algn="just"/>
            <a:r>
              <a:rPr lang="ar-IQ" b="1" dirty="0" smtClean="0"/>
              <a:t> </a:t>
            </a:r>
            <a:r>
              <a:rPr lang="ar-IQ" b="1" dirty="0"/>
              <a:t>المصباح المنير لأحمد الفيومي </a:t>
            </a:r>
            <a:endParaRPr lang="ar-IQ" b="1" dirty="0" smtClean="0"/>
          </a:p>
          <a:p>
            <a:pPr algn="just"/>
            <a:r>
              <a:rPr lang="ar-IQ" b="1" dirty="0" smtClean="0"/>
              <a:t>المعجم </a:t>
            </a:r>
            <a:r>
              <a:rPr lang="ar-IQ" b="1" dirty="0"/>
              <a:t>الوسيط </a:t>
            </a:r>
            <a:endParaRPr lang="ar-IQ" b="1" dirty="0" smtClean="0"/>
          </a:p>
          <a:p>
            <a:pPr algn="just"/>
            <a:r>
              <a:rPr lang="ar-IQ" b="1" dirty="0" smtClean="0"/>
              <a:t>والمعجم </a:t>
            </a:r>
            <a:r>
              <a:rPr lang="ar-IQ" b="1" dirty="0"/>
              <a:t>الوجيز المجمع اللغة العربية </a:t>
            </a:r>
            <a:endParaRPr lang="ar-IQ" b="1" dirty="0" smtClean="0"/>
          </a:p>
          <a:p>
            <a:pPr algn="just"/>
            <a:r>
              <a:rPr lang="ar-IQ" b="1" dirty="0" smtClean="0"/>
              <a:t> </a:t>
            </a:r>
            <a:r>
              <a:rPr lang="ar-IQ" b="1" dirty="0"/>
              <a:t>القاموس المحيط للفيروز أبادي</a:t>
            </a:r>
          </a:p>
        </p:txBody>
      </p:sp>
    </p:spTree>
    <p:extLst>
      <p:ext uri="{BB962C8B-B14F-4D97-AF65-F5344CB8AC3E}">
        <p14:creationId xmlns:p14="http://schemas.microsoft.com/office/powerpoint/2010/main" val="6032330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ar-IQ" b="1" dirty="0" smtClean="0"/>
              <a:t>كيفية </a:t>
            </a:r>
            <a:r>
              <a:rPr lang="ar-IQ" b="1" dirty="0"/>
              <a:t>البحث عن معاني الكلمات في المعجم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/>
          <a:lstStyle/>
          <a:p>
            <a:r>
              <a:rPr lang="ar-IQ" dirty="0"/>
              <a:t>1- إذا كانت الكلمة المراد البحث عن معناها جمعا ردت إلى المفرد </a:t>
            </a:r>
            <a:r>
              <a:rPr lang="ar-IQ" dirty="0" smtClean="0"/>
              <a:t>:</a:t>
            </a:r>
          </a:p>
          <a:p>
            <a:r>
              <a:rPr lang="ar-IQ" dirty="0" smtClean="0"/>
              <a:t>جبال </a:t>
            </a:r>
            <a:r>
              <a:rPr lang="ar-IQ" dirty="0"/>
              <a:t>- ترد إلى </a:t>
            </a:r>
            <a:r>
              <a:rPr lang="ar-IQ" dirty="0" smtClean="0"/>
              <a:t>– جبل</a:t>
            </a:r>
          </a:p>
          <a:p>
            <a:r>
              <a:rPr lang="ar-IQ" dirty="0"/>
              <a:t>ا</a:t>
            </a:r>
            <a:r>
              <a:rPr lang="ar-IQ" dirty="0" smtClean="0"/>
              <a:t>نهار </a:t>
            </a:r>
            <a:r>
              <a:rPr lang="ar-IQ" dirty="0"/>
              <a:t>- ترد إلى </a:t>
            </a:r>
            <a:r>
              <a:rPr lang="ar-IQ" dirty="0" smtClean="0"/>
              <a:t>– نهر</a:t>
            </a:r>
          </a:p>
          <a:p>
            <a:r>
              <a:rPr lang="ar-IQ" dirty="0" smtClean="0"/>
              <a:t>قلوب </a:t>
            </a:r>
            <a:r>
              <a:rPr lang="ar-IQ" dirty="0"/>
              <a:t>- ترد إلى - قلب</a:t>
            </a:r>
          </a:p>
        </p:txBody>
      </p:sp>
    </p:spTree>
    <p:extLst>
      <p:ext uri="{BB962C8B-B14F-4D97-AF65-F5344CB8AC3E}">
        <p14:creationId xmlns:p14="http://schemas.microsoft.com/office/powerpoint/2010/main" val="16882375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ar-IQ" dirty="0"/>
              <a:t>- </a:t>
            </a:r>
            <a:r>
              <a:rPr lang="ar-IQ" b="1" dirty="0"/>
              <a:t>إذا كانت الكلمة فعلا مضارعا أو أمرا أو مشتقا من المشتقات ترد إلى الماضي</a:t>
            </a:r>
            <a:r>
              <a:rPr lang="ar-IQ" b="1" dirty="0" smtClean="0"/>
              <a:t>:</a:t>
            </a:r>
          </a:p>
          <a:p>
            <a:pPr marL="0" indent="0">
              <a:buNone/>
            </a:pPr>
            <a:endParaRPr lang="ar-IQ" b="1" dirty="0"/>
          </a:p>
          <a:p>
            <a:pPr marL="0" indent="0">
              <a:buNone/>
            </a:pPr>
            <a:endParaRPr lang="ar-IQ" b="1" dirty="0" smtClean="0"/>
          </a:p>
          <a:p>
            <a:r>
              <a:rPr lang="ar-IQ" dirty="0" smtClean="0"/>
              <a:t>عالم </a:t>
            </a:r>
            <a:r>
              <a:rPr lang="ar-IQ" dirty="0"/>
              <a:t>- ترد إلى </a:t>
            </a:r>
            <a:r>
              <a:rPr lang="ar-IQ" dirty="0" smtClean="0"/>
              <a:t>– علم</a:t>
            </a:r>
          </a:p>
          <a:p>
            <a:r>
              <a:rPr lang="ar-IQ" dirty="0" smtClean="0"/>
              <a:t>مفهوم </a:t>
            </a:r>
            <a:r>
              <a:rPr lang="ar-IQ" dirty="0"/>
              <a:t>- ترد إلى - فهم</a:t>
            </a:r>
          </a:p>
        </p:txBody>
      </p:sp>
    </p:spTree>
    <p:extLst>
      <p:ext uri="{BB962C8B-B14F-4D97-AF65-F5344CB8AC3E}">
        <p14:creationId xmlns:p14="http://schemas.microsoft.com/office/powerpoint/2010/main" val="3120654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ar-IQ" b="1" dirty="0"/>
              <a:t>إذا كانت الكلمة مزيدة بحرف أو أكثر جردت من </a:t>
            </a:r>
            <a:r>
              <a:rPr lang="ar-IQ" b="1" dirty="0" smtClean="0"/>
              <a:t>الزيادة</a:t>
            </a:r>
          </a:p>
          <a:p>
            <a:endParaRPr lang="ar-IQ" b="1" dirty="0"/>
          </a:p>
          <a:p>
            <a:endParaRPr lang="ar-IQ" b="1" dirty="0" smtClean="0"/>
          </a:p>
          <a:p>
            <a:r>
              <a:rPr lang="ar-IQ" b="1" dirty="0" smtClean="0"/>
              <a:t>استغفر </a:t>
            </a:r>
            <a:r>
              <a:rPr lang="ar-IQ" b="1" dirty="0"/>
              <a:t>- ترد إلى </a:t>
            </a:r>
            <a:r>
              <a:rPr lang="ar-IQ" b="1" dirty="0" smtClean="0"/>
              <a:t>– غفر</a:t>
            </a:r>
          </a:p>
          <a:p>
            <a:r>
              <a:rPr lang="ar-IQ" b="1" dirty="0" smtClean="0"/>
              <a:t>انتصر </a:t>
            </a:r>
            <a:r>
              <a:rPr lang="ar-IQ" b="1" dirty="0"/>
              <a:t>- ترد إلى - نصر</a:t>
            </a:r>
          </a:p>
        </p:txBody>
      </p:sp>
    </p:spTree>
    <p:extLst>
      <p:ext uri="{BB962C8B-B14F-4D97-AF65-F5344CB8AC3E}">
        <p14:creationId xmlns:p14="http://schemas.microsoft.com/office/powerpoint/2010/main" val="24446259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/>
          <a:lstStyle/>
          <a:p>
            <a:r>
              <a:rPr lang="ar-IQ" b="1" dirty="0"/>
              <a:t>إذا كان الحرف الأول من بنية الكلمة همزة بقى كما هو :</a:t>
            </a:r>
            <a:r>
              <a:rPr lang="ar-IQ" b="1" dirty="0" smtClean="0"/>
              <a:t>مثل</a:t>
            </a:r>
          </a:p>
          <a:p>
            <a:r>
              <a:rPr lang="ar-IQ" b="1" dirty="0" smtClean="0"/>
              <a:t> </a:t>
            </a:r>
            <a:r>
              <a:rPr lang="ar-IQ" dirty="0"/>
              <a:t>أدب نبحث عنها في أدب</a:t>
            </a:r>
          </a:p>
        </p:txBody>
      </p:sp>
    </p:spTree>
    <p:extLst>
      <p:ext uri="{BB962C8B-B14F-4D97-AF65-F5344CB8AC3E}">
        <p14:creationId xmlns:p14="http://schemas.microsoft.com/office/powerpoint/2010/main" val="38052861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/>
          <a:lstStyle/>
          <a:p>
            <a:r>
              <a:rPr lang="ar-IQ" b="1" dirty="0" smtClean="0"/>
              <a:t>إذا </a:t>
            </a:r>
            <a:r>
              <a:rPr lang="ar-IQ" b="1" dirty="0"/>
              <a:t>كانت الكلمة معتلة الوسط يبحث عن أصل حرف العلة بتحويل الماضي إلى </a:t>
            </a:r>
            <a:r>
              <a:rPr lang="ar-IQ" b="1" dirty="0" smtClean="0"/>
              <a:t>مضارع</a:t>
            </a:r>
          </a:p>
          <a:p>
            <a:r>
              <a:rPr lang="ar-IQ" dirty="0" smtClean="0"/>
              <a:t>قال </a:t>
            </a:r>
            <a:r>
              <a:rPr lang="ar-IQ" dirty="0"/>
              <a:t>- يقول - فيكون الأصل قول - باب القاف مع الواو </a:t>
            </a:r>
            <a:r>
              <a:rPr lang="ar-IQ" dirty="0" smtClean="0"/>
              <a:t>واللام</a:t>
            </a:r>
          </a:p>
          <a:p>
            <a:r>
              <a:rPr lang="ar-IQ" dirty="0" smtClean="0"/>
              <a:t>باع </a:t>
            </a:r>
            <a:r>
              <a:rPr lang="ar-IQ" dirty="0"/>
              <a:t>- يبيع </a:t>
            </a:r>
            <a:r>
              <a:rPr lang="ar-IQ" dirty="0" smtClean="0"/>
              <a:t>– بيع</a:t>
            </a:r>
          </a:p>
          <a:p>
            <a:r>
              <a:rPr lang="ar-IQ" dirty="0" smtClean="0"/>
              <a:t>عام </a:t>
            </a:r>
            <a:r>
              <a:rPr lang="ar-IQ" dirty="0"/>
              <a:t>- يعوم </a:t>
            </a:r>
            <a:r>
              <a:rPr lang="ar-IQ" dirty="0" smtClean="0"/>
              <a:t>– عوم</a:t>
            </a:r>
          </a:p>
          <a:p>
            <a:r>
              <a:rPr lang="ar-IQ" dirty="0" smtClean="0"/>
              <a:t>هام </a:t>
            </a:r>
            <a:r>
              <a:rPr lang="ar-IQ" dirty="0"/>
              <a:t>- </a:t>
            </a:r>
            <a:r>
              <a:rPr lang="ar-IQ" dirty="0" smtClean="0"/>
              <a:t>يهیم </a:t>
            </a:r>
            <a:r>
              <a:rPr lang="ar-IQ" dirty="0"/>
              <a:t>- هيم</a:t>
            </a:r>
          </a:p>
        </p:txBody>
      </p:sp>
    </p:spTree>
    <p:extLst>
      <p:ext uri="{BB962C8B-B14F-4D97-AF65-F5344CB8AC3E}">
        <p14:creationId xmlns:p14="http://schemas.microsoft.com/office/powerpoint/2010/main" val="29051993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ar-IQ" b="1" dirty="0" smtClean="0"/>
              <a:t>إذا </a:t>
            </a:r>
            <a:r>
              <a:rPr lang="ar-IQ" b="1" dirty="0"/>
              <a:t>كان الفعل معتل الآخر بالألف فإننا نأتي بالمضارع أو المصدر المعرفة الأصل</a:t>
            </a:r>
            <a:r>
              <a:rPr lang="ar-IQ" b="1" dirty="0" smtClean="0"/>
              <a:t>:</a:t>
            </a:r>
          </a:p>
          <a:p>
            <a:r>
              <a:rPr lang="ar-IQ" b="1" dirty="0"/>
              <a:t>ن</a:t>
            </a:r>
            <a:r>
              <a:rPr lang="ar-IQ" b="1" smtClean="0"/>
              <a:t>ما </a:t>
            </a:r>
            <a:r>
              <a:rPr lang="ar-IQ" b="1" dirty="0"/>
              <a:t>- ينمو </a:t>
            </a:r>
            <a:r>
              <a:rPr lang="ar-IQ" b="1" dirty="0" smtClean="0"/>
              <a:t>– نمو</a:t>
            </a:r>
          </a:p>
          <a:p>
            <a:r>
              <a:rPr lang="ar-IQ" b="1" dirty="0" smtClean="0"/>
              <a:t>جرى </a:t>
            </a:r>
            <a:r>
              <a:rPr lang="ar-IQ" b="1" dirty="0"/>
              <a:t>- يجرى </a:t>
            </a:r>
            <a:r>
              <a:rPr lang="ar-IQ" b="1" dirty="0" smtClean="0"/>
              <a:t>– جرى</a:t>
            </a:r>
          </a:p>
          <a:p>
            <a:r>
              <a:rPr lang="ar-IQ" b="1" dirty="0" smtClean="0"/>
              <a:t>دعا </a:t>
            </a:r>
            <a:r>
              <a:rPr lang="ar-IQ" b="1" dirty="0"/>
              <a:t>- يدعو - دعو</a:t>
            </a:r>
          </a:p>
        </p:txBody>
      </p:sp>
    </p:spTree>
    <p:extLst>
      <p:ext uri="{BB962C8B-B14F-4D97-AF65-F5344CB8AC3E}">
        <p14:creationId xmlns:p14="http://schemas.microsoft.com/office/powerpoint/2010/main" val="2691721220"/>
      </p:ext>
    </p:extLst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195</TotalTime>
  <Words>437</Words>
  <Application>Microsoft Office PowerPoint</Application>
  <PresentationFormat>عرض على الشاشة (3:4)‏</PresentationFormat>
  <Paragraphs>57</Paragraphs>
  <Slides>13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13</vt:i4>
      </vt:variant>
    </vt:vector>
  </HeadingPairs>
  <TitlesOfParts>
    <vt:vector size="14" baseType="lpstr">
      <vt:lpstr>سمة Office</vt:lpstr>
      <vt:lpstr>المعاجم </vt:lpstr>
      <vt:lpstr>تعريف المعجم</vt:lpstr>
      <vt:lpstr>من أشهر المعاجم في لغتنا العربية</vt:lpstr>
      <vt:lpstr>كيفية البحث عن معاني الكلمات في المعجم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ثانياً : تذكر الطريقتين التي سار عليهما مؤلف المعاجم اللغوية في ترتيب كلماتها :</vt:lpstr>
      <vt:lpstr>عرض تقديمي في PowerPoint</vt:lpstr>
      <vt:lpstr>شكـــــــــــــرا لكـــــــــــــــــــــــــــــم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المعاجم </dc:title>
  <dc:creator>lenovo</dc:creator>
  <cp:lastModifiedBy>lenovo</cp:lastModifiedBy>
  <cp:revision>7</cp:revision>
  <dcterms:created xsi:type="dcterms:W3CDTF">2025-04-27T09:26:14Z</dcterms:created>
  <dcterms:modified xsi:type="dcterms:W3CDTF">2025-05-18T14:54:36Z</dcterms:modified>
</cp:coreProperties>
</file>