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76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073275" y="539750"/>
            <a:ext cx="50276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2588" indent="-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Aft>
                <a:spcPts val="7563"/>
              </a:spcAft>
            </a:pP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 AL-Mustaqbal University College of Science                        </a:t>
            </a:r>
            <a:r>
              <a:rPr lang="en-US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medical biotechnology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279525" y="2220913"/>
            <a:ext cx="66151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Biochemistry 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Lecture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Lipids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endParaRPr lang="en-US" altLang="en-US" sz="30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r>
              <a:rPr lang="en-US" alt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Dr. Assel Amer Hadi</a:t>
            </a:r>
            <a:endParaRPr lang="ar-IQ" altLang="en-US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72" y="17177"/>
            <a:ext cx="9211272" cy="68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8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2"/>
            <a:ext cx="9115970" cy="68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7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72" y="26293"/>
            <a:ext cx="9186131" cy="68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6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7" y="0"/>
            <a:ext cx="914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2"/>
            <a:ext cx="9144000" cy="68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"/>
            <a:ext cx="9132515" cy="68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8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" y="27384"/>
            <a:ext cx="910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0" y="0"/>
            <a:ext cx="918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92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" y="1166"/>
            <a:ext cx="9134239" cy="67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8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"/>
            <a:ext cx="9144000" cy="68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1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0"/>
            <a:ext cx="9116566" cy="68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4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1" y="0"/>
            <a:ext cx="9172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9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15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" y="0"/>
            <a:ext cx="9133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1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0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" y="0"/>
            <a:ext cx="9125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82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4"/>
            <a:ext cx="9144000" cy="68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77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46150"/>
            <a:ext cx="792321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"/>
            <a:ext cx="9124528" cy="68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59632" y="355303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Lipids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5536" y="980728"/>
            <a:ext cx="1800200" cy="717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0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5"/>
            <a:ext cx="9144000" cy="68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9" y="0"/>
            <a:ext cx="916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2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2153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29</Words>
  <Application>Microsoft Office PowerPoint</Application>
  <PresentationFormat>عرض على الشاشة (3:4)‏</PresentationFormat>
  <Paragraphs>8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Monotype Corsiva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ALFA</dc:creator>
  <cp:lastModifiedBy>aseel</cp:lastModifiedBy>
  <cp:revision>28</cp:revision>
  <dcterms:created xsi:type="dcterms:W3CDTF">2023-11-10T16:38:01Z</dcterms:created>
  <dcterms:modified xsi:type="dcterms:W3CDTF">2024-10-26T22:32:16Z</dcterms:modified>
</cp:coreProperties>
</file>