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073275" y="539750"/>
            <a:ext cx="50276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2588" indent="-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Aft>
                <a:spcPts val="7563"/>
              </a:spcAft>
            </a:pP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 AL-</a:t>
            </a:r>
            <a:r>
              <a:rPr lang="en-US" alt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Mustaqbal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College of Science                        Department of medical biotechnology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279525" y="2220913"/>
            <a:ext cx="66151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Biochemistry 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Lecture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838"/>
              </a:spcAft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Amino Acid and Peptides </a:t>
            </a:r>
          </a:p>
          <a:p>
            <a:pPr algn="ctr" eaLnBrk="1" hangingPunct="1">
              <a:spcAft>
                <a:spcPts val="213"/>
              </a:spcAft>
            </a:pPr>
            <a:endParaRPr lang="en-US" altLang="en-US" sz="30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r>
              <a:rPr lang="en-US" alt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Dr. Assel Amer Hadi</a:t>
            </a:r>
            <a:endParaRPr lang="ar-IQ" altLang="en-US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1774" r="19256" b="-1774"/>
          <a:stretch/>
        </p:blipFill>
        <p:spPr bwMode="auto">
          <a:xfrm>
            <a:off x="-36512" y="-963488"/>
            <a:ext cx="9073008" cy="81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572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8924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92696"/>
            <a:ext cx="92106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0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360363"/>
            <a:ext cx="9286876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8"/>
            <a:ext cx="91440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2725"/>
            <a:ext cx="890587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0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7" y="332656"/>
            <a:ext cx="88728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55625"/>
            <a:ext cx="9210676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19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46150"/>
            <a:ext cx="792321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5575"/>
            <a:ext cx="87534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0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1276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6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64704"/>
            <a:ext cx="9096375" cy="52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40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48680"/>
            <a:ext cx="8639175" cy="530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6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672"/>
            <a:ext cx="91344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5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430518" cy="586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79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738"/>
            <a:ext cx="9144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8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12900"/>
            <a:ext cx="9058275" cy="412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</Words>
  <Application>Microsoft Office PowerPoint</Application>
  <PresentationFormat>عرض على الشاشة (3:4)‏</PresentationFormat>
  <Paragraphs>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ALFA</dc:creator>
  <cp:lastModifiedBy>aseel</cp:lastModifiedBy>
  <cp:revision>8</cp:revision>
  <dcterms:created xsi:type="dcterms:W3CDTF">2023-11-10T16:38:01Z</dcterms:created>
  <dcterms:modified xsi:type="dcterms:W3CDTF">2024-12-10T11:31:02Z</dcterms:modified>
</cp:coreProperties>
</file>