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8"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89" r:id="rId17"/>
    <p:sldId id="284" r:id="rId18"/>
    <p:sldId id="285" r:id="rId19"/>
    <p:sldId id="287" r:id="rId20"/>
    <p:sldId id="283" r:id="rId21"/>
    <p:sldId id="290" r:id="rId22"/>
    <p:sldId id="291"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4" autoAdjust="0"/>
    <p:restoredTop sz="93677" autoAdjust="0"/>
  </p:normalViewPr>
  <p:slideViewPr>
    <p:cSldViewPr snapToGrid="0">
      <p:cViewPr>
        <p:scale>
          <a:sx n="75" d="100"/>
          <a:sy n="75" d="100"/>
        </p:scale>
        <p:origin x="-960" y="-22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F0F761-D03B-4550-BEB2-6AB3C2177E9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50D3F38-4524-439F-A127-4B208B652A79}">
      <dgm:prSet/>
      <dgm:spPr/>
      <dgm:t>
        <a:bodyPr/>
        <a:lstStyle/>
        <a:p>
          <a:r>
            <a:rPr lang="en-US"/>
            <a:t>A computer is a programmable electronic device that accepts raw data as input and processes it with a set of instructions (a program) to produce result as output. </a:t>
          </a:r>
        </a:p>
      </dgm:t>
    </dgm:pt>
    <dgm:pt modelId="{5EE50C3C-7956-47FF-A65F-B60CD162D723}" type="parTrans" cxnId="{B121962F-80EC-431E-9F97-B47135BEB967}">
      <dgm:prSet/>
      <dgm:spPr/>
      <dgm:t>
        <a:bodyPr/>
        <a:lstStyle/>
        <a:p>
          <a:endParaRPr lang="en-US"/>
        </a:p>
      </dgm:t>
    </dgm:pt>
    <dgm:pt modelId="{0B5724E9-D098-4892-88A7-8938EB900DE8}" type="sibTrans" cxnId="{B121962F-80EC-431E-9F97-B47135BEB967}">
      <dgm:prSet/>
      <dgm:spPr/>
      <dgm:t>
        <a:bodyPr/>
        <a:lstStyle/>
        <a:p>
          <a:endParaRPr lang="en-US"/>
        </a:p>
      </dgm:t>
    </dgm:pt>
    <dgm:pt modelId="{D38735E9-DA16-47C0-B073-F9BBD12C3A9E}">
      <dgm:prSet/>
      <dgm:spPr/>
      <dgm:t>
        <a:bodyPr/>
        <a:lstStyle/>
        <a:p>
          <a:r>
            <a:rPr lang="en-US"/>
            <a:t>It can process numerical as well as non numerical calculations. </a:t>
          </a:r>
        </a:p>
      </dgm:t>
    </dgm:pt>
    <dgm:pt modelId="{294AC7C6-ED28-4BCE-80D1-28CDDAD1B4A1}" type="parTrans" cxnId="{8A8D51CE-2982-494A-960C-9EE0B08B9A0E}">
      <dgm:prSet/>
      <dgm:spPr/>
      <dgm:t>
        <a:bodyPr/>
        <a:lstStyle/>
        <a:p>
          <a:endParaRPr lang="en-US"/>
        </a:p>
      </dgm:t>
    </dgm:pt>
    <dgm:pt modelId="{382238F2-A566-41E1-8613-D5DB95A7CB3A}" type="sibTrans" cxnId="{8A8D51CE-2982-494A-960C-9EE0B08B9A0E}">
      <dgm:prSet/>
      <dgm:spPr/>
      <dgm:t>
        <a:bodyPr/>
        <a:lstStyle/>
        <a:p>
          <a:endParaRPr lang="en-US"/>
        </a:p>
      </dgm:t>
    </dgm:pt>
    <dgm:pt modelId="{F0DF0BC4-B3B7-4DDF-8C40-5AB11C11C7EC}">
      <dgm:prSet/>
      <dgm:spPr/>
      <dgm:t>
        <a:bodyPr/>
        <a:lstStyle/>
        <a:p>
          <a:r>
            <a:rPr lang="en-US"/>
            <a:t>The term “</a:t>
          </a:r>
          <a:r>
            <a:rPr lang="en-US" b="1"/>
            <a:t>COMPUTER</a:t>
          </a:r>
          <a:r>
            <a:rPr lang="en-US"/>
            <a:t>” is derived from the Latin word “</a:t>
          </a:r>
          <a:r>
            <a:rPr lang="en-US" b="1"/>
            <a:t>COMPUTARE</a:t>
          </a:r>
          <a:r>
            <a:rPr lang="en-US"/>
            <a:t>” which means to calculate .</a:t>
          </a:r>
        </a:p>
      </dgm:t>
    </dgm:pt>
    <dgm:pt modelId="{DE61999C-B2F5-4F1F-9BC5-0CE95C1D432B}" type="parTrans" cxnId="{C0DE53A9-2A72-40EE-A30C-667284437995}">
      <dgm:prSet/>
      <dgm:spPr/>
      <dgm:t>
        <a:bodyPr/>
        <a:lstStyle/>
        <a:p>
          <a:endParaRPr lang="en-US"/>
        </a:p>
      </dgm:t>
    </dgm:pt>
    <dgm:pt modelId="{F005E8DC-D96C-48BD-9178-19261765A03A}" type="sibTrans" cxnId="{C0DE53A9-2A72-40EE-A30C-667284437995}">
      <dgm:prSet/>
      <dgm:spPr/>
      <dgm:t>
        <a:bodyPr/>
        <a:lstStyle/>
        <a:p>
          <a:endParaRPr lang="en-US"/>
        </a:p>
      </dgm:t>
    </dgm:pt>
    <dgm:pt modelId="{3958E8D7-1361-4768-B894-2BA93726EDC8}" type="pres">
      <dgm:prSet presAssocID="{2BF0F761-D03B-4550-BEB2-6AB3C2177E96}" presName="linear" presStyleCnt="0">
        <dgm:presLayoutVars>
          <dgm:animLvl val="lvl"/>
          <dgm:resizeHandles val="exact"/>
        </dgm:presLayoutVars>
      </dgm:prSet>
      <dgm:spPr/>
      <dgm:t>
        <a:bodyPr/>
        <a:lstStyle/>
        <a:p>
          <a:pPr rtl="1"/>
          <a:endParaRPr lang="ar-IQ"/>
        </a:p>
      </dgm:t>
    </dgm:pt>
    <dgm:pt modelId="{3DEB7FF2-25E7-4621-8484-0865225F9DE7}" type="pres">
      <dgm:prSet presAssocID="{950D3F38-4524-439F-A127-4B208B652A79}" presName="parentText" presStyleLbl="node1" presStyleIdx="0" presStyleCnt="3">
        <dgm:presLayoutVars>
          <dgm:chMax val="0"/>
          <dgm:bulletEnabled val="1"/>
        </dgm:presLayoutVars>
      </dgm:prSet>
      <dgm:spPr/>
      <dgm:t>
        <a:bodyPr/>
        <a:lstStyle/>
        <a:p>
          <a:pPr rtl="1"/>
          <a:endParaRPr lang="ar-IQ"/>
        </a:p>
      </dgm:t>
    </dgm:pt>
    <dgm:pt modelId="{6190FA21-A8E7-467C-9F84-C62896E3A8DB}" type="pres">
      <dgm:prSet presAssocID="{0B5724E9-D098-4892-88A7-8938EB900DE8}" presName="spacer" presStyleCnt="0"/>
      <dgm:spPr/>
    </dgm:pt>
    <dgm:pt modelId="{341D68FC-5897-47A8-B69F-A35B184B3AB2}" type="pres">
      <dgm:prSet presAssocID="{D38735E9-DA16-47C0-B073-F9BBD12C3A9E}" presName="parentText" presStyleLbl="node1" presStyleIdx="1" presStyleCnt="3">
        <dgm:presLayoutVars>
          <dgm:chMax val="0"/>
          <dgm:bulletEnabled val="1"/>
        </dgm:presLayoutVars>
      </dgm:prSet>
      <dgm:spPr/>
      <dgm:t>
        <a:bodyPr/>
        <a:lstStyle/>
        <a:p>
          <a:pPr rtl="1"/>
          <a:endParaRPr lang="ar-IQ"/>
        </a:p>
      </dgm:t>
    </dgm:pt>
    <dgm:pt modelId="{FBDD7035-F8A2-41C6-8789-F2D9B0638F44}" type="pres">
      <dgm:prSet presAssocID="{382238F2-A566-41E1-8613-D5DB95A7CB3A}" presName="spacer" presStyleCnt="0"/>
      <dgm:spPr/>
    </dgm:pt>
    <dgm:pt modelId="{3B983ABF-46A1-4FE2-A73F-90EF1993BABD}" type="pres">
      <dgm:prSet presAssocID="{F0DF0BC4-B3B7-4DDF-8C40-5AB11C11C7EC}" presName="parentText" presStyleLbl="node1" presStyleIdx="2" presStyleCnt="3">
        <dgm:presLayoutVars>
          <dgm:chMax val="0"/>
          <dgm:bulletEnabled val="1"/>
        </dgm:presLayoutVars>
      </dgm:prSet>
      <dgm:spPr/>
      <dgm:t>
        <a:bodyPr/>
        <a:lstStyle/>
        <a:p>
          <a:pPr rtl="1"/>
          <a:endParaRPr lang="ar-IQ"/>
        </a:p>
      </dgm:t>
    </dgm:pt>
  </dgm:ptLst>
  <dgm:cxnLst>
    <dgm:cxn modelId="{B121962F-80EC-431E-9F97-B47135BEB967}" srcId="{2BF0F761-D03B-4550-BEB2-6AB3C2177E96}" destId="{950D3F38-4524-439F-A127-4B208B652A79}" srcOrd="0" destOrd="0" parTransId="{5EE50C3C-7956-47FF-A65F-B60CD162D723}" sibTransId="{0B5724E9-D098-4892-88A7-8938EB900DE8}"/>
    <dgm:cxn modelId="{C0DE53A9-2A72-40EE-A30C-667284437995}" srcId="{2BF0F761-D03B-4550-BEB2-6AB3C2177E96}" destId="{F0DF0BC4-B3B7-4DDF-8C40-5AB11C11C7EC}" srcOrd="2" destOrd="0" parTransId="{DE61999C-B2F5-4F1F-9BC5-0CE95C1D432B}" sibTransId="{F005E8DC-D96C-48BD-9178-19261765A03A}"/>
    <dgm:cxn modelId="{0EA4DB9A-FA11-4B90-B72A-CC185A7AF403}" type="presOf" srcId="{D38735E9-DA16-47C0-B073-F9BBD12C3A9E}" destId="{341D68FC-5897-47A8-B69F-A35B184B3AB2}" srcOrd="0" destOrd="0" presId="urn:microsoft.com/office/officeart/2005/8/layout/vList2"/>
    <dgm:cxn modelId="{47563944-9F88-4B96-AFFA-64E0280E56E7}" type="presOf" srcId="{950D3F38-4524-439F-A127-4B208B652A79}" destId="{3DEB7FF2-25E7-4621-8484-0865225F9DE7}" srcOrd="0" destOrd="0" presId="urn:microsoft.com/office/officeart/2005/8/layout/vList2"/>
    <dgm:cxn modelId="{29CAA823-D760-4874-AAE6-FD4F03028EF8}" type="presOf" srcId="{F0DF0BC4-B3B7-4DDF-8C40-5AB11C11C7EC}" destId="{3B983ABF-46A1-4FE2-A73F-90EF1993BABD}" srcOrd="0" destOrd="0" presId="urn:microsoft.com/office/officeart/2005/8/layout/vList2"/>
    <dgm:cxn modelId="{8A8D51CE-2982-494A-960C-9EE0B08B9A0E}" srcId="{2BF0F761-D03B-4550-BEB2-6AB3C2177E96}" destId="{D38735E9-DA16-47C0-B073-F9BBD12C3A9E}" srcOrd="1" destOrd="0" parTransId="{294AC7C6-ED28-4BCE-80D1-28CDDAD1B4A1}" sibTransId="{382238F2-A566-41E1-8613-D5DB95A7CB3A}"/>
    <dgm:cxn modelId="{BF880CCA-DA12-4F7D-98FF-8C312F29337E}" type="presOf" srcId="{2BF0F761-D03B-4550-BEB2-6AB3C2177E96}" destId="{3958E8D7-1361-4768-B894-2BA93726EDC8}" srcOrd="0" destOrd="0" presId="urn:microsoft.com/office/officeart/2005/8/layout/vList2"/>
    <dgm:cxn modelId="{66B88350-F6E2-44D3-96BE-36712A7F86FF}" type="presParOf" srcId="{3958E8D7-1361-4768-B894-2BA93726EDC8}" destId="{3DEB7FF2-25E7-4621-8484-0865225F9DE7}" srcOrd="0" destOrd="0" presId="urn:microsoft.com/office/officeart/2005/8/layout/vList2"/>
    <dgm:cxn modelId="{F75688E1-D0A9-4B2C-B9E0-C0716C5E47B9}" type="presParOf" srcId="{3958E8D7-1361-4768-B894-2BA93726EDC8}" destId="{6190FA21-A8E7-467C-9F84-C62896E3A8DB}" srcOrd="1" destOrd="0" presId="urn:microsoft.com/office/officeart/2005/8/layout/vList2"/>
    <dgm:cxn modelId="{B41CB8CD-C161-4E4D-95B5-E4A74D67AD99}" type="presParOf" srcId="{3958E8D7-1361-4768-B894-2BA93726EDC8}" destId="{341D68FC-5897-47A8-B69F-A35B184B3AB2}" srcOrd="2" destOrd="0" presId="urn:microsoft.com/office/officeart/2005/8/layout/vList2"/>
    <dgm:cxn modelId="{D47EBBE3-3D24-4704-AD21-F0C8F1BDA37C}" type="presParOf" srcId="{3958E8D7-1361-4768-B894-2BA93726EDC8}" destId="{FBDD7035-F8A2-41C6-8789-F2D9B0638F44}" srcOrd="3" destOrd="0" presId="urn:microsoft.com/office/officeart/2005/8/layout/vList2"/>
    <dgm:cxn modelId="{34DE6DCB-851C-49BD-A186-B9D3D0F09D1F}" type="presParOf" srcId="{3958E8D7-1361-4768-B894-2BA93726EDC8}" destId="{3B983ABF-46A1-4FE2-A73F-90EF1993BAB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A545CE-1611-4432-AAD3-C8820134836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FC650EA-147D-4D65-A6C4-1AE3E4385595}">
      <dgm:prSet/>
      <dgm:spPr/>
      <dgm:t>
        <a:bodyPr/>
        <a:lstStyle/>
        <a:p>
          <a:pPr>
            <a:lnSpc>
              <a:spcPct val="100000"/>
            </a:lnSpc>
          </a:pPr>
          <a:r>
            <a:rPr lang="en-US"/>
            <a:t>The activity of processing data using a computer is called data processing</a:t>
          </a:r>
        </a:p>
      </dgm:t>
    </dgm:pt>
    <dgm:pt modelId="{A655DCCF-FCC9-4700-8D7A-865595D66D6F}" type="parTrans" cxnId="{46FBE4BE-B88F-465E-B6C3-74DCC5464ABD}">
      <dgm:prSet/>
      <dgm:spPr/>
      <dgm:t>
        <a:bodyPr/>
        <a:lstStyle/>
        <a:p>
          <a:endParaRPr lang="en-US"/>
        </a:p>
      </dgm:t>
    </dgm:pt>
    <dgm:pt modelId="{A60ABC11-4A45-429D-AD20-7CC6D349FE0A}" type="sibTrans" cxnId="{46FBE4BE-B88F-465E-B6C3-74DCC5464ABD}">
      <dgm:prSet/>
      <dgm:spPr/>
      <dgm:t>
        <a:bodyPr/>
        <a:lstStyle/>
        <a:p>
          <a:endParaRPr lang="en-US"/>
        </a:p>
      </dgm:t>
    </dgm:pt>
    <dgm:pt modelId="{6F0AA9FA-539A-4CBD-A097-473591FB4129}">
      <dgm:prSet/>
      <dgm:spPr/>
      <dgm:t>
        <a:bodyPr/>
        <a:lstStyle/>
        <a:p>
          <a:pPr>
            <a:lnSpc>
              <a:spcPct val="100000"/>
            </a:lnSpc>
          </a:pPr>
          <a:r>
            <a:rPr lang="en-US"/>
            <a:t>Data processing consists of three sub-activities:</a:t>
          </a:r>
        </a:p>
      </dgm:t>
    </dgm:pt>
    <dgm:pt modelId="{7B001CBA-EB5F-462E-837E-C8DB5B0C79D8}" type="parTrans" cxnId="{F3DEAD7D-C6D6-4D22-92FC-0D0B93FEBA56}">
      <dgm:prSet/>
      <dgm:spPr/>
      <dgm:t>
        <a:bodyPr/>
        <a:lstStyle/>
        <a:p>
          <a:endParaRPr lang="en-US"/>
        </a:p>
      </dgm:t>
    </dgm:pt>
    <dgm:pt modelId="{E4121D68-7B92-4BDC-BC8D-1C3AACA8E097}" type="sibTrans" cxnId="{F3DEAD7D-C6D6-4D22-92FC-0D0B93FEBA56}">
      <dgm:prSet/>
      <dgm:spPr/>
      <dgm:t>
        <a:bodyPr/>
        <a:lstStyle/>
        <a:p>
          <a:endParaRPr lang="en-US"/>
        </a:p>
      </dgm:t>
    </dgm:pt>
    <dgm:pt modelId="{BD296E10-E24E-4960-82C2-932623D39FF4}">
      <dgm:prSet/>
      <dgm:spPr/>
      <dgm:t>
        <a:bodyPr/>
        <a:lstStyle/>
        <a:p>
          <a:pPr>
            <a:lnSpc>
              <a:spcPct val="100000"/>
            </a:lnSpc>
          </a:pPr>
          <a:r>
            <a:rPr lang="en-US"/>
            <a:t>1- Capturing the input data</a:t>
          </a:r>
        </a:p>
      </dgm:t>
    </dgm:pt>
    <dgm:pt modelId="{9D332A04-B95E-47B7-812E-AC9BD7C188EA}" type="parTrans" cxnId="{B275879F-0C61-4530-82E3-3DFC551AFBD1}">
      <dgm:prSet/>
      <dgm:spPr/>
      <dgm:t>
        <a:bodyPr/>
        <a:lstStyle/>
        <a:p>
          <a:endParaRPr lang="en-US"/>
        </a:p>
      </dgm:t>
    </dgm:pt>
    <dgm:pt modelId="{39CFE906-8F5D-4E2F-ADF7-57011CB9AB1A}" type="sibTrans" cxnId="{B275879F-0C61-4530-82E3-3DFC551AFBD1}">
      <dgm:prSet/>
      <dgm:spPr/>
      <dgm:t>
        <a:bodyPr/>
        <a:lstStyle/>
        <a:p>
          <a:endParaRPr lang="en-US"/>
        </a:p>
      </dgm:t>
    </dgm:pt>
    <dgm:pt modelId="{65BFB1D7-6BF4-43B5-B946-F2A2D0004A7B}">
      <dgm:prSet/>
      <dgm:spPr/>
      <dgm:t>
        <a:bodyPr/>
        <a:lstStyle/>
        <a:p>
          <a:pPr>
            <a:lnSpc>
              <a:spcPct val="100000"/>
            </a:lnSpc>
          </a:pPr>
          <a:r>
            <a:rPr lang="en-US"/>
            <a:t>2- Manipulating the data</a:t>
          </a:r>
        </a:p>
      </dgm:t>
    </dgm:pt>
    <dgm:pt modelId="{66BB8987-B42E-4EAA-8484-2AC596CA519B}" type="parTrans" cxnId="{38A0C79E-AD9B-4AD3-9C0C-62DFB3A62337}">
      <dgm:prSet/>
      <dgm:spPr/>
      <dgm:t>
        <a:bodyPr/>
        <a:lstStyle/>
        <a:p>
          <a:endParaRPr lang="en-US"/>
        </a:p>
      </dgm:t>
    </dgm:pt>
    <dgm:pt modelId="{C9A59A81-097E-465D-94B9-A4481DDC3910}" type="sibTrans" cxnId="{38A0C79E-AD9B-4AD3-9C0C-62DFB3A62337}">
      <dgm:prSet/>
      <dgm:spPr/>
      <dgm:t>
        <a:bodyPr/>
        <a:lstStyle/>
        <a:p>
          <a:endParaRPr lang="en-US"/>
        </a:p>
      </dgm:t>
    </dgm:pt>
    <dgm:pt modelId="{A9CF0CEA-9639-48C4-8F42-083EB029FE0B}">
      <dgm:prSet/>
      <dgm:spPr/>
      <dgm:t>
        <a:bodyPr/>
        <a:lstStyle/>
        <a:p>
          <a:pPr>
            <a:lnSpc>
              <a:spcPct val="100000"/>
            </a:lnSpc>
          </a:pPr>
          <a:r>
            <a:rPr lang="en-US"/>
            <a:t>3- Managing the output data</a:t>
          </a:r>
        </a:p>
      </dgm:t>
    </dgm:pt>
    <dgm:pt modelId="{2A890FD2-C19F-423D-9939-E19E04DDB221}" type="parTrans" cxnId="{AFE9B2B3-D18A-461F-8B44-4018A1DF99D7}">
      <dgm:prSet/>
      <dgm:spPr/>
      <dgm:t>
        <a:bodyPr/>
        <a:lstStyle/>
        <a:p>
          <a:endParaRPr lang="en-US"/>
        </a:p>
      </dgm:t>
    </dgm:pt>
    <dgm:pt modelId="{6A88E3FD-EDCD-4BE9-9A84-85FA4C7D243B}" type="sibTrans" cxnId="{AFE9B2B3-D18A-461F-8B44-4018A1DF99D7}">
      <dgm:prSet/>
      <dgm:spPr/>
      <dgm:t>
        <a:bodyPr/>
        <a:lstStyle/>
        <a:p>
          <a:endParaRPr lang="en-US"/>
        </a:p>
      </dgm:t>
    </dgm:pt>
    <dgm:pt modelId="{CE8399FA-A98E-44A2-A367-17DD2DE83C17}">
      <dgm:prSet/>
      <dgm:spPr/>
      <dgm:t>
        <a:bodyPr/>
        <a:lstStyle/>
        <a:p>
          <a:pPr>
            <a:lnSpc>
              <a:spcPct val="100000"/>
            </a:lnSpc>
          </a:pPr>
          <a:r>
            <a:rPr lang="en-US"/>
            <a:t>In data processing, information is data arranged in an order and form, which is useful to the people who receive it.</a:t>
          </a:r>
        </a:p>
      </dgm:t>
    </dgm:pt>
    <dgm:pt modelId="{01D2E750-A06E-473C-A5A2-AF50F643DE32}" type="parTrans" cxnId="{DF47D33D-76FD-4499-927D-E07CAB0AE66A}">
      <dgm:prSet/>
      <dgm:spPr/>
      <dgm:t>
        <a:bodyPr/>
        <a:lstStyle/>
        <a:p>
          <a:endParaRPr lang="en-US"/>
        </a:p>
      </dgm:t>
    </dgm:pt>
    <dgm:pt modelId="{AA5F94A0-E20B-416E-A294-DEB72F4360F9}" type="sibTrans" cxnId="{DF47D33D-76FD-4499-927D-E07CAB0AE66A}">
      <dgm:prSet/>
      <dgm:spPr/>
      <dgm:t>
        <a:bodyPr/>
        <a:lstStyle/>
        <a:p>
          <a:endParaRPr lang="en-US"/>
        </a:p>
      </dgm:t>
    </dgm:pt>
    <dgm:pt modelId="{981731F1-5ED3-4248-9B3C-F9894E231570}">
      <dgm:prSet/>
      <dgm:spPr/>
      <dgm:t>
        <a:bodyPr/>
        <a:lstStyle/>
        <a:p>
          <a:pPr>
            <a:lnSpc>
              <a:spcPct val="100000"/>
            </a:lnSpc>
          </a:pPr>
          <a:r>
            <a:rPr lang="en-US"/>
            <a:t>Data is raw material used as input and information is processed data obtained as output of data processing</a:t>
          </a:r>
        </a:p>
      </dgm:t>
    </dgm:pt>
    <dgm:pt modelId="{089BB029-78C4-4930-91B3-DD113F866C94}" type="parTrans" cxnId="{7CAEE5BB-45C2-4ED1-9258-7B8BDDF0E27F}">
      <dgm:prSet/>
      <dgm:spPr/>
      <dgm:t>
        <a:bodyPr/>
        <a:lstStyle/>
        <a:p>
          <a:endParaRPr lang="en-US"/>
        </a:p>
      </dgm:t>
    </dgm:pt>
    <dgm:pt modelId="{CA39A9BE-6A18-4B92-8429-DD505955D807}" type="sibTrans" cxnId="{7CAEE5BB-45C2-4ED1-9258-7B8BDDF0E27F}">
      <dgm:prSet/>
      <dgm:spPr/>
      <dgm:t>
        <a:bodyPr/>
        <a:lstStyle/>
        <a:p>
          <a:endParaRPr lang="en-US"/>
        </a:p>
      </dgm:t>
    </dgm:pt>
    <dgm:pt modelId="{464F0641-5B76-4D10-ABF8-FF98A3AF002A}" type="pres">
      <dgm:prSet presAssocID="{BBA545CE-1611-4432-AAD3-C88201348368}" presName="root" presStyleCnt="0">
        <dgm:presLayoutVars>
          <dgm:dir/>
          <dgm:resizeHandles val="exact"/>
        </dgm:presLayoutVars>
      </dgm:prSet>
      <dgm:spPr/>
      <dgm:t>
        <a:bodyPr/>
        <a:lstStyle/>
        <a:p>
          <a:pPr rtl="1"/>
          <a:endParaRPr lang="ar-IQ"/>
        </a:p>
      </dgm:t>
    </dgm:pt>
    <dgm:pt modelId="{8EA8D163-047A-4B9F-B22D-5658AA2B03A2}" type="pres">
      <dgm:prSet presAssocID="{6FC650EA-147D-4D65-A6C4-1AE3E4385595}" presName="compNode" presStyleCnt="0"/>
      <dgm:spPr/>
    </dgm:pt>
    <dgm:pt modelId="{7CA745EB-3C92-4CEF-9060-36D323C7714F}" type="pres">
      <dgm:prSet presAssocID="{6FC650EA-147D-4D65-A6C4-1AE3E4385595}" presName="bgRect" presStyleLbl="bgShp" presStyleIdx="0" presStyleCnt="4"/>
      <dgm:spPr/>
    </dgm:pt>
    <dgm:pt modelId="{0FC0ED96-79A1-4E7F-BF6C-CE3A79A22EE6}" type="pres">
      <dgm:prSet presAssocID="{6FC650EA-147D-4D65-A6C4-1AE3E4385595}"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pPr rtl="1"/>
          <a:endParaRPr lang="ar-IQ"/>
        </a:p>
      </dgm:t>
      <dgm:extLst>
        <a:ext uri="{E40237B7-FDA0-4F09-8148-C483321AD2D9}">
          <dgm14:cNvPr xmlns:dgm14="http://schemas.microsoft.com/office/drawing/2010/diagram" id="0" name="" descr="Computer"/>
        </a:ext>
      </dgm:extLst>
    </dgm:pt>
    <dgm:pt modelId="{11403714-F9BD-47F8-946E-AF193A01C092}" type="pres">
      <dgm:prSet presAssocID="{6FC650EA-147D-4D65-A6C4-1AE3E4385595}" presName="spaceRect" presStyleCnt="0"/>
      <dgm:spPr/>
    </dgm:pt>
    <dgm:pt modelId="{887C708D-D07A-4B52-A500-46308C0F62A3}" type="pres">
      <dgm:prSet presAssocID="{6FC650EA-147D-4D65-A6C4-1AE3E4385595}" presName="parTx" presStyleLbl="revTx" presStyleIdx="0" presStyleCnt="5">
        <dgm:presLayoutVars>
          <dgm:chMax val="0"/>
          <dgm:chPref val="0"/>
        </dgm:presLayoutVars>
      </dgm:prSet>
      <dgm:spPr/>
      <dgm:t>
        <a:bodyPr/>
        <a:lstStyle/>
        <a:p>
          <a:pPr rtl="1"/>
          <a:endParaRPr lang="ar-IQ"/>
        </a:p>
      </dgm:t>
    </dgm:pt>
    <dgm:pt modelId="{A2641B91-71AF-4FF9-996B-04D77ED417B6}" type="pres">
      <dgm:prSet presAssocID="{A60ABC11-4A45-429D-AD20-7CC6D349FE0A}" presName="sibTrans" presStyleCnt="0"/>
      <dgm:spPr/>
    </dgm:pt>
    <dgm:pt modelId="{3FAE98B7-0533-4326-9313-24E9EA84BB29}" type="pres">
      <dgm:prSet presAssocID="{6F0AA9FA-539A-4CBD-A097-473591FB4129}" presName="compNode" presStyleCnt="0"/>
      <dgm:spPr/>
    </dgm:pt>
    <dgm:pt modelId="{3B5405F5-F0E3-455E-BB59-DC8E6EFB2E1C}" type="pres">
      <dgm:prSet presAssocID="{6F0AA9FA-539A-4CBD-A097-473591FB4129}" presName="bgRect" presStyleLbl="bgShp" presStyleIdx="1" presStyleCnt="4"/>
      <dgm:spPr/>
    </dgm:pt>
    <dgm:pt modelId="{0C6C6C73-8540-43D4-BFC6-3B287F5BAF67}" type="pres">
      <dgm:prSet presAssocID="{6F0AA9FA-539A-4CBD-A097-473591FB4129}"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pPr rtl="1"/>
          <a:endParaRPr lang="ar-IQ"/>
        </a:p>
      </dgm:t>
      <dgm:extLst>
        <a:ext uri="{E40237B7-FDA0-4F09-8148-C483321AD2D9}">
          <dgm14:cNvPr xmlns:dgm14="http://schemas.microsoft.com/office/drawing/2010/diagram" id="0" name="" descr="Database"/>
        </a:ext>
      </dgm:extLst>
    </dgm:pt>
    <dgm:pt modelId="{A88624A3-FE6B-4F5C-AA78-D5DE578DC021}" type="pres">
      <dgm:prSet presAssocID="{6F0AA9FA-539A-4CBD-A097-473591FB4129}" presName="spaceRect" presStyleCnt="0"/>
      <dgm:spPr/>
    </dgm:pt>
    <dgm:pt modelId="{EBF66D8F-DB18-4AA7-91D6-AA7EFC8D12BB}" type="pres">
      <dgm:prSet presAssocID="{6F0AA9FA-539A-4CBD-A097-473591FB4129}" presName="parTx" presStyleLbl="revTx" presStyleIdx="1" presStyleCnt="5">
        <dgm:presLayoutVars>
          <dgm:chMax val="0"/>
          <dgm:chPref val="0"/>
        </dgm:presLayoutVars>
      </dgm:prSet>
      <dgm:spPr/>
      <dgm:t>
        <a:bodyPr/>
        <a:lstStyle/>
        <a:p>
          <a:pPr rtl="1"/>
          <a:endParaRPr lang="ar-IQ"/>
        </a:p>
      </dgm:t>
    </dgm:pt>
    <dgm:pt modelId="{9DB96C61-D27D-4FBD-AFDB-8A62AE22488F}" type="pres">
      <dgm:prSet presAssocID="{6F0AA9FA-539A-4CBD-A097-473591FB4129}" presName="desTx" presStyleLbl="revTx" presStyleIdx="2" presStyleCnt="5">
        <dgm:presLayoutVars/>
      </dgm:prSet>
      <dgm:spPr/>
      <dgm:t>
        <a:bodyPr/>
        <a:lstStyle/>
        <a:p>
          <a:pPr rtl="1"/>
          <a:endParaRPr lang="ar-IQ"/>
        </a:p>
      </dgm:t>
    </dgm:pt>
    <dgm:pt modelId="{B79E1636-963B-4902-8FCC-1B4305604C70}" type="pres">
      <dgm:prSet presAssocID="{E4121D68-7B92-4BDC-BC8D-1C3AACA8E097}" presName="sibTrans" presStyleCnt="0"/>
      <dgm:spPr/>
    </dgm:pt>
    <dgm:pt modelId="{B1D4233C-23DA-49E8-8A58-FC7804E0ECA5}" type="pres">
      <dgm:prSet presAssocID="{CE8399FA-A98E-44A2-A367-17DD2DE83C17}" presName="compNode" presStyleCnt="0"/>
      <dgm:spPr/>
    </dgm:pt>
    <dgm:pt modelId="{7C999AE7-4953-4660-82CE-7BE3B60DBE28}" type="pres">
      <dgm:prSet presAssocID="{CE8399FA-A98E-44A2-A367-17DD2DE83C17}" presName="bgRect" presStyleLbl="bgShp" presStyleIdx="2" presStyleCnt="4"/>
      <dgm:spPr/>
    </dgm:pt>
    <dgm:pt modelId="{963CE4F1-5641-46B7-A023-49E3D2317F38}" type="pres">
      <dgm:prSet presAssocID="{CE8399FA-A98E-44A2-A367-17DD2DE83C17}"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pPr rtl="1"/>
          <a:endParaRPr lang="ar-IQ"/>
        </a:p>
      </dgm:t>
      <dgm:extLst>
        <a:ext uri="{E40237B7-FDA0-4F09-8148-C483321AD2D9}">
          <dgm14:cNvPr xmlns:dgm14="http://schemas.microsoft.com/office/drawing/2010/diagram" id="0" name="" descr="Flowchart"/>
        </a:ext>
      </dgm:extLst>
    </dgm:pt>
    <dgm:pt modelId="{32947FA6-7047-4E12-BDC6-537847D1E2FF}" type="pres">
      <dgm:prSet presAssocID="{CE8399FA-A98E-44A2-A367-17DD2DE83C17}" presName="spaceRect" presStyleCnt="0"/>
      <dgm:spPr/>
    </dgm:pt>
    <dgm:pt modelId="{85B991B5-8D65-4EE1-86CA-87AD608C75F8}" type="pres">
      <dgm:prSet presAssocID="{CE8399FA-A98E-44A2-A367-17DD2DE83C17}" presName="parTx" presStyleLbl="revTx" presStyleIdx="3" presStyleCnt="5">
        <dgm:presLayoutVars>
          <dgm:chMax val="0"/>
          <dgm:chPref val="0"/>
        </dgm:presLayoutVars>
      </dgm:prSet>
      <dgm:spPr/>
      <dgm:t>
        <a:bodyPr/>
        <a:lstStyle/>
        <a:p>
          <a:pPr rtl="1"/>
          <a:endParaRPr lang="ar-IQ"/>
        </a:p>
      </dgm:t>
    </dgm:pt>
    <dgm:pt modelId="{CF9ED963-E30C-4560-BD05-AD69DD346886}" type="pres">
      <dgm:prSet presAssocID="{AA5F94A0-E20B-416E-A294-DEB72F4360F9}" presName="sibTrans" presStyleCnt="0"/>
      <dgm:spPr/>
    </dgm:pt>
    <dgm:pt modelId="{FD296D61-760C-4877-8E34-5D2555B0595A}" type="pres">
      <dgm:prSet presAssocID="{981731F1-5ED3-4248-9B3C-F9894E231570}" presName="compNode" presStyleCnt="0"/>
      <dgm:spPr/>
    </dgm:pt>
    <dgm:pt modelId="{89D758D2-B86A-4F4C-AED6-15DC061D26A8}" type="pres">
      <dgm:prSet presAssocID="{981731F1-5ED3-4248-9B3C-F9894E231570}" presName="bgRect" presStyleLbl="bgShp" presStyleIdx="3" presStyleCnt="4"/>
      <dgm:spPr/>
    </dgm:pt>
    <dgm:pt modelId="{9D353D37-53C6-40D0-8261-8CA4432F3C64}" type="pres">
      <dgm:prSet presAssocID="{981731F1-5ED3-4248-9B3C-F9894E231570}"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pPr rtl="1"/>
          <a:endParaRPr lang="ar-IQ"/>
        </a:p>
      </dgm:t>
      <dgm:extLst>
        <a:ext uri="{E40237B7-FDA0-4F09-8148-C483321AD2D9}">
          <dgm14:cNvPr xmlns:dgm14="http://schemas.microsoft.com/office/drawing/2010/diagram" id="0" name="" descr="Processor"/>
        </a:ext>
      </dgm:extLst>
    </dgm:pt>
    <dgm:pt modelId="{58224801-7F23-494E-9D15-6256435080D5}" type="pres">
      <dgm:prSet presAssocID="{981731F1-5ED3-4248-9B3C-F9894E231570}" presName="spaceRect" presStyleCnt="0"/>
      <dgm:spPr/>
    </dgm:pt>
    <dgm:pt modelId="{598B6093-1089-4D43-B6CA-F40B3D6979A0}" type="pres">
      <dgm:prSet presAssocID="{981731F1-5ED3-4248-9B3C-F9894E231570}" presName="parTx" presStyleLbl="revTx" presStyleIdx="4" presStyleCnt="5">
        <dgm:presLayoutVars>
          <dgm:chMax val="0"/>
          <dgm:chPref val="0"/>
        </dgm:presLayoutVars>
      </dgm:prSet>
      <dgm:spPr/>
      <dgm:t>
        <a:bodyPr/>
        <a:lstStyle/>
        <a:p>
          <a:pPr rtl="1"/>
          <a:endParaRPr lang="ar-IQ"/>
        </a:p>
      </dgm:t>
    </dgm:pt>
  </dgm:ptLst>
  <dgm:cxnLst>
    <dgm:cxn modelId="{AFE9B2B3-D18A-461F-8B44-4018A1DF99D7}" srcId="{6F0AA9FA-539A-4CBD-A097-473591FB4129}" destId="{A9CF0CEA-9639-48C4-8F42-083EB029FE0B}" srcOrd="2" destOrd="0" parTransId="{2A890FD2-C19F-423D-9939-E19E04DDB221}" sibTransId="{6A88E3FD-EDCD-4BE9-9A84-85FA4C7D243B}"/>
    <dgm:cxn modelId="{68E7C3D6-E389-4950-9241-81DCFB1F64E9}" type="presOf" srcId="{6FC650EA-147D-4D65-A6C4-1AE3E4385595}" destId="{887C708D-D07A-4B52-A500-46308C0F62A3}" srcOrd="0" destOrd="0" presId="urn:microsoft.com/office/officeart/2018/2/layout/IconVerticalSolidList"/>
    <dgm:cxn modelId="{46FBE4BE-B88F-465E-B6C3-74DCC5464ABD}" srcId="{BBA545CE-1611-4432-AAD3-C88201348368}" destId="{6FC650EA-147D-4D65-A6C4-1AE3E4385595}" srcOrd="0" destOrd="0" parTransId="{A655DCCF-FCC9-4700-8D7A-865595D66D6F}" sibTransId="{A60ABC11-4A45-429D-AD20-7CC6D349FE0A}"/>
    <dgm:cxn modelId="{B275879F-0C61-4530-82E3-3DFC551AFBD1}" srcId="{6F0AA9FA-539A-4CBD-A097-473591FB4129}" destId="{BD296E10-E24E-4960-82C2-932623D39FF4}" srcOrd="0" destOrd="0" parTransId="{9D332A04-B95E-47B7-812E-AC9BD7C188EA}" sibTransId="{39CFE906-8F5D-4E2F-ADF7-57011CB9AB1A}"/>
    <dgm:cxn modelId="{F3DEAD7D-C6D6-4D22-92FC-0D0B93FEBA56}" srcId="{BBA545CE-1611-4432-AAD3-C88201348368}" destId="{6F0AA9FA-539A-4CBD-A097-473591FB4129}" srcOrd="1" destOrd="0" parTransId="{7B001CBA-EB5F-462E-837E-C8DB5B0C79D8}" sibTransId="{E4121D68-7B92-4BDC-BC8D-1C3AACA8E097}"/>
    <dgm:cxn modelId="{1AD1C01C-9BCB-4233-B898-1AE72439E513}" type="presOf" srcId="{CE8399FA-A98E-44A2-A367-17DD2DE83C17}" destId="{85B991B5-8D65-4EE1-86CA-87AD608C75F8}" srcOrd="0" destOrd="0" presId="urn:microsoft.com/office/officeart/2018/2/layout/IconVerticalSolidList"/>
    <dgm:cxn modelId="{65DC89AE-8A17-4785-84FF-15EC341C62C4}" type="presOf" srcId="{BD296E10-E24E-4960-82C2-932623D39FF4}" destId="{9DB96C61-D27D-4FBD-AFDB-8A62AE22488F}" srcOrd="0" destOrd="0" presId="urn:microsoft.com/office/officeart/2018/2/layout/IconVerticalSolidList"/>
    <dgm:cxn modelId="{481E79C7-D5A6-4F2D-AB40-D5C9F5A0F96E}" type="presOf" srcId="{6F0AA9FA-539A-4CBD-A097-473591FB4129}" destId="{EBF66D8F-DB18-4AA7-91D6-AA7EFC8D12BB}" srcOrd="0" destOrd="0" presId="urn:microsoft.com/office/officeart/2018/2/layout/IconVerticalSolidList"/>
    <dgm:cxn modelId="{6C532AAA-A517-4E6D-9F97-E013A05CD374}" type="presOf" srcId="{65BFB1D7-6BF4-43B5-B946-F2A2D0004A7B}" destId="{9DB96C61-D27D-4FBD-AFDB-8A62AE22488F}" srcOrd="0" destOrd="1" presId="urn:microsoft.com/office/officeart/2018/2/layout/IconVerticalSolidList"/>
    <dgm:cxn modelId="{CBDC776B-4854-4229-89F9-CC00FF6E4BF7}" type="presOf" srcId="{981731F1-5ED3-4248-9B3C-F9894E231570}" destId="{598B6093-1089-4D43-B6CA-F40B3D6979A0}" srcOrd="0" destOrd="0" presId="urn:microsoft.com/office/officeart/2018/2/layout/IconVerticalSolidList"/>
    <dgm:cxn modelId="{DF47D33D-76FD-4499-927D-E07CAB0AE66A}" srcId="{BBA545CE-1611-4432-AAD3-C88201348368}" destId="{CE8399FA-A98E-44A2-A367-17DD2DE83C17}" srcOrd="2" destOrd="0" parTransId="{01D2E750-A06E-473C-A5A2-AF50F643DE32}" sibTransId="{AA5F94A0-E20B-416E-A294-DEB72F4360F9}"/>
    <dgm:cxn modelId="{ACC593E3-0AB2-4987-8609-DAFF1C6E4879}" type="presOf" srcId="{A9CF0CEA-9639-48C4-8F42-083EB029FE0B}" destId="{9DB96C61-D27D-4FBD-AFDB-8A62AE22488F}" srcOrd="0" destOrd="2" presId="urn:microsoft.com/office/officeart/2018/2/layout/IconVerticalSolidList"/>
    <dgm:cxn modelId="{7CAEE5BB-45C2-4ED1-9258-7B8BDDF0E27F}" srcId="{BBA545CE-1611-4432-AAD3-C88201348368}" destId="{981731F1-5ED3-4248-9B3C-F9894E231570}" srcOrd="3" destOrd="0" parTransId="{089BB029-78C4-4930-91B3-DD113F866C94}" sibTransId="{CA39A9BE-6A18-4B92-8429-DD505955D807}"/>
    <dgm:cxn modelId="{38A0C79E-AD9B-4AD3-9C0C-62DFB3A62337}" srcId="{6F0AA9FA-539A-4CBD-A097-473591FB4129}" destId="{65BFB1D7-6BF4-43B5-B946-F2A2D0004A7B}" srcOrd="1" destOrd="0" parTransId="{66BB8987-B42E-4EAA-8484-2AC596CA519B}" sibTransId="{C9A59A81-097E-465D-94B9-A4481DDC3910}"/>
    <dgm:cxn modelId="{04C5364E-50BD-48E0-A1FD-56AC83D83311}" type="presOf" srcId="{BBA545CE-1611-4432-AAD3-C88201348368}" destId="{464F0641-5B76-4D10-ABF8-FF98A3AF002A}" srcOrd="0" destOrd="0" presId="urn:microsoft.com/office/officeart/2018/2/layout/IconVerticalSolidList"/>
    <dgm:cxn modelId="{F17FDB13-A596-4D6B-A914-35512907012C}" type="presParOf" srcId="{464F0641-5B76-4D10-ABF8-FF98A3AF002A}" destId="{8EA8D163-047A-4B9F-B22D-5658AA2B03A2}" srcOrd="0" destOrd="0" presId="urn:microsoft.com/office/officeart/2018/2/layout/IconVerticalSolidList"/>
    <dgm:cxn modelId="{2A1F54D1-5E78-49D5-A1B9-5036BC3AD877}" type="presParOf" srcId="{8EA8D163-047A-4B9F-B22D-5658AA2B03A2}" destId="{7CA745EB-3C92-4CEF-9060-36D323C7714F}" srcOrd="0" destOrd="0" presId="urn:microsoft.com/office/officeart/2018/2/layout/IconVerticalSolidList"/>
    <dgm:cxn modelId="{54B57630-A1C4-4037-85F3-D75102DC16DA}" type="presParOf" srcId="{8EA8D163-047A-4B9F-B22D-5658AA2B03A2}" destId="{0FC0ED96-79A1-4E7F-BF6C-CE3A79A22EE6}" srcOrd="1" destOrd="0" presId="urn:microsoft.com/office/officeart/2018/2/layout/IconVerticalSolidList"/>
    <dgm:cxn modelId="{96D34DBA-2C7C-4A90-91CF-7FC40254D4AF}" type="presParOf" srcId="{8EA8D163-047A-4B9F-B22D-5658AA2B03A2}" destId="{11403714-F9BD-47F8-946E-AF193A01C092}" srcOrd="2" destOrd="0" presId="urn:microsoft.com/office/officeart/2018/2/layout/IconVerticalSolidList"/>
    <dgm:cxn modelId="{2330A8D1-41C0-4932-8FA2-BC7C7FDFAC89}" type="presParOf" srcId="{8EA8D163-047A-4B9F-B22D-5658AA2B03A2}" destId="{887C708D-D07A-4B52-A500-46308C0F62A3}" srcOrd="3" destOrd="0" presId="urn:microsoft.com/office/officeart/2018/2/layout/IconVerticalSolidList"/>
    <dgm:cxn modelId="{24A1E251-0A3B-4BFA-90CB-CC1CC4D5C421}" type="presParOf" srcId="{464F0641-5B76-4D10-ABF8-FF98A3AF002A}" destId="{A2641B91-71AF-4FF9-996B-04D77ED417B6}" srcOrd="1" destOrd="0" presId="urn:microsoft.com/office/officeart/2018/2/layout/IconVerticalSolidList"/>
    <dgm:cxn modelId="{4CCFF041-59E4-4E26-9529-BB2628B00040}" type="presParOf" srcId="{464F0641-5B76-4D10-ABF8-FF98A3AF002A}" destId="{3FAE98B7-0533-4326-9313-24E9EA84BB29}" srcOrd="2" destOrd="0" presId="urn:microsoft.com/office/officeart/2018/2/layout/IconVerticalSolidList"/>
    <dgm:cxn modelId="{192DDD7C-FDD5-4AA3-8042-ADD82A671D0D}" type="presParOf" srcId="{3FAE98B7-0533-4326-9313-24E9EA84BB29}" destId="{3B5405F5-F0E3-455E-BB59-DC8E6EFB2E1C}" srcOrd="0" destOrd="0" presId="urn:microsoft.com/office/officeart/2018/2/layout/IconVerticalSolidList"/>
    <dgm:cxn modelId="{D1E11F73-73E4-400C-86BB-12B1219D10D0}" type="presParOf" srcId="{3FAE98B7-0533-4326-9313-24E9EA84BB29}" destId="{0C6C6C73-8540-43D4-BFC6-3B287F5BAF67}" srcOrd="1" destOrd="0" presId="urn:microsoft.com/office/officeart/2018/2/layout/IconVerticalSolidList"/>
    <dgm:cxn modelId="{770DDFC1-B3D4-4339-A8F2-F3C217C0C165}" type="presParOf" srcId="{3FAE98B7-0533-4326-9313-24E9EA84BB29}" destId="{A88624A3-FE6B-4F5C-AA78-D5DE578DC021}" srcOrd="2" destOrd="0" presId="urn:microsoft.com/office/officeart/2018/2/layout/IconVerticalSolidList"/>
    <dgm:cxn modelId="{382F2AC1-8CC3-4F9B-80A5-43EE3B0FAB16}" type="presParOf" srcId="{3FAE98B7-0533-4326-9313-24E9EA84BB29}" destId="{EBF66D8F-DB18-4AA7-91D6-AA7EFC8D12BB}" srcOrd="3" destOrd="0" presId="urn:microsoft.com/office/officeart/2018/2/layout/IconVerticalSolidList"/>
    <dgm:cxn modelId="{449D1648-744D-43C9-9296-05759AD71FA6}" type="presParOf" srcId="{3FAE98B7-0533-4326-9313-24E9EA84BB29}" destId="{9DB96C61-D27D-4FBD-AFDB-8A62AE22488F}" srcOrd="4" destOrd="0" presId="urn:microsoft.com/office/officeart/2018/2/layout/IconVerticalSolidList"/>
    <dgm:cxn modelId="{0CCF8040-D79F-431E-9CE2-D401D91A6F0C}" type="presParOf" srcId="{464F0641-5B76-4D10-ABF8-FF98A3AF002A}" destId="{B79E1636-963B-4902-8FCC-1B4305604C70}" srcOrd="3" destOrd="0" presId="urn:microsoft.com/office/officeart/2018/2/layout/IconVerticalSolidList"/>
    <dgm:cxn modelId="{DB085219-B389-4C5A-9C28-59F55A92D073}" type="presParOf" srcId="{464F0641-5B76-4D10-ABF8-FF98A3AF002A}" destId="{B1D4233C-23DA-49E8-8A58-FC7804E0ECA5}" srcOrd="4" destOrd="0" presId="urn:microsoft.com/office/officeart/2018/2/layout/IconVerticalSolidList"/>
    <dgm:cxn modelId="{6B051029-E01F-497C-B6C2-8B77B8D1E16C}" type="presParOf" srcId="{B1D4233C-23DA-49E8-8A58-FC7804E0ECA5}" destId="{7C999AE7-4953-4660-82CE-7BE3B60DBE28}" srcOrd="0" destOrd="0" presId="urn:microsoft.com/office/officeart/2018/2/layout/IconVerticalSolidList"/>
    <dgm:cxn modelId="{133A1AB8-D037-4A0C-B416-D2ADC253768B}" type="presParOf" srcId="{B1D4233C-23DA-49E8-8A58-FC7804E0ECA5}" destId="{963CE4F1-5641-46B7-A023-49E3D2317F38}" srcOrd="1" destOrd="0" presId="urn:microsoft.com/office/officeart/2018/2/layout/IconVerticalSolidList"/>
    <dgm:cxn modelId="{A2AA7E1E-233C-400B-BC35-DCF59EB3715D}" type="presParOf" srcId="{B1D4233C-23DA-49E8-8A58-FC7804E0ECA5}" destId="{32947FA6-7047-4E12-BDC6-537847D1E2FF}" srcOrd="2" destOrd="0" presId="urn:microsoft.com/office/officeart/2018/2/layout/IconVerticalSolidList"/>
    <dgm:cxn modelId="{1C5C1658-6BAC-4C33-A5D0-2D98EBD6AD72}" type="presParOf" srcId="{B1D4233C-23DA-49E8-8A58-FC7804E0ECA5}" destId="{85B991B5-8D65-4EE1-86CA-87AD608C75F8}" srcOrd="3" destOrd="0" presId="urn:microsoft.com/office/officeart/2018/2/layout/IconVerticalSolidList"/>
    <dgm:cxn modelId="{931EBE8C-2788-4170-BB97-AAA6A0899625}" type="presParOf" srcId="{464F0641-5B76-4D10-ABF8-FF98A3AF002A}" destId="{CF9ED963-E30C-4560-BD05-AD69DD346886}" srcOrd="5" destOrd="0" presId="urn:microsoft.com/office/officeart/2018/2/layout/IconVerticalSolidList"/>
    <dgm:cxn modelId="{DD643419-FECA-47B2-A77B-1614D5581715}" type="presParOf" srcId="{464F0641-5B76-4D10-ABF8-FF98A3AF002A}" destId="{FD296D61-760C-4877-8E34-5D2555B0595A}" srcOrd="6" destOrd="0" presId="urn:microsoft.com/office/officeart/2018/2/layout/IconVerticalSolidList"/>
    <dgm:cxn modelId="{494736BA-0F74-4BC3-BDC6-C6D38AF6594B}" type="presParOf" srcId="{FD296D61-760C-4877-8E34-5D2555B0595A}" destId="{89D758D2-B86A-4F4C-AED6-15DC061D26A8}" srcOrd="0" destOrd="0" presId="urn:microsoft.com/office/officeart/2018/2/layout/IconVerticalSolidList"/>
    <dgm:cxn modelId="{0A543D02-AF95-4D82-AF93-ED11FEA355D7}" type="presParOf" srcId="{FD296D61-760C-4877-8E34-5D2555B0595A}" destId="{9D353D37-53C6-40D0-8261-8CA4432F3C64}" srcOrd="1" destOrd="0" presId="urn:microsoft.com/office/officeart/2018/2/layout/IconVerticalSolidList"/>
    <dgm:cxn modelId="{9DAB005B-CD66-4E11-89E3-54A28AB6512A}" type="presParOf" srcId="{FD296D61-760C-4877-8E34-5D2555B0595A}" destId="{58224801-7F23-494E-9D15-6256435080D5}" srcOrd="2" destOrd="0" presId="urn:microsoft.com/office/officeart/2018/2/layout/IconVerticalSolidList"/>
    <dgm:cxn modelId="{A9AEDC7D-1596-45B6-9194-B2E8425E6D31}" type="presParOf" srcId="{FD296D61-760C-4877-8E34-5D2555B0595A}" destId="{598B6093-1089-4D43-B6CA-F40B3D6979A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679EC6-A72E-4B20-858A-95F0FB0F269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23A30599-328B-4904-B71E-26BBDDE787D6}">
      <dgm:prSet/>
      <dgm:spPr/>
      <dgm:t>
        <a:bodyPr/>
        <a:lstStyle/>
        <a:p>
          <a:r>
            <a:rPr lang="en-US" dirty="0">
              <a:solidFill>
                <a:schemeClr val="tx1"/>
              </a:solidFill>
            </a:rPr>
            <a:t>1) </a:t>
          </a:r>
          <a:r>
            <a:rPr lang="en-US" b="1" dirty="0">
              <a:solidFill>
                <a:schemeClr val="tx1"/>
              </a:solidFill>
            </a:rPr>
            <a:t>Automatic</a:t>
          </a:r>
          <a:r>
            <a:rPr lang="en-US" dirty="0">
              <a:solidFill>
                <a:schemeClr val="tx1"/>
              </a:solidFill>
            </a:rPr>
            <a:t>: Given a job, computer can work on it automatically without human interventions</a:t>
          </a:r>
        </a:p>
      </dgm:t>
    </dgm:pt>
    <dgm:pt modelId="{5E6E32AF-0785-4718-ACAC-EAF83D126A81}" type="parTrans" cxnId="{3A46F142-B440-4067-A77B-5CB5DE65D54F}">
      <dgm:prSet/>
      <dgm:spPr/>
      <dgm:t>
        <a:bodyPr/>
        <a:lstStyle/>
        <a:p>
          <a:endParaRPr lang="en-US"/>
        </a:p>
      </dgm:t>
    </dgm:pt>
    <dgm:pt modelId="{8F5EE520-4395-4232-A777-1AB3EE63274C}" type="sibTrans" cxnId="{3A46F142-B440-4067-A77B-5CB5DE65D54F}">
      <dgm:prSet/>
      <dgm:spPr/>
      <dgm:t>
        <a:bodyPr/>
        <a:lstStyle/>
        <a:p>
          <a:endParaRPr lang="en-US"/>
        </a:p>
      </dgm:t>
    </dgm:pt>
    <dgm:pt modelId="{A9CA70E1-0A0C-470B-A502-C01DC61F1E05}">
      <dgm:prSet/>
      <dgm:spPr/>
      <dgm:t>
        <a:bodyPr/>
        <a:lstStyle/>
        <a:p>
          <a:r>
            <a:rPr lang="en-US" dirty="0">
              <a:solidFill>
                <a:schemeClr val="tx1"/>
              </a:solidFill>
            </a:rPr>
            <a:t>2) </a:t>
          </a:r>
          <a:r>
            <a:rPr lang="en-US" b="1" dirty="0">
              <a:solidFill>
                <a:schemeClr val="tx1"/>
              </a:solidFill>
            </a:rPr>
            <a:t>Speed</a:t>
          </a:r>
          <a:r>
            <a:rPr lang="en-US" dirty="0">
              <a:solidFill>
                <a:schemeClr val="tx1"/>
              </a:solidFill>
            </a:rPr>
            <a:t>: Computer can perform data processing jobs very fast, usually measured in microseconds (10-6), nanoseconds (10-9), and picoseconds (10-12)</a:t>
          </a:r>
        </a:p>
      </dgm:t>
    </dgm:pt>
    <dgm:pt modelId="{11F63775-41BE-4029-950D-C5FE77899D42}" type="parTrans" cxnId="{87CE0E4B-783D-4D17-B2B7-142DBEE276E1}">
      <dgm:prSet/>
      <dgm:spPr/>
      <dgm:t>
        <a:bodyPr/>
        <a:lstStyle/>
        <a:p>
          <a:endParaRPr lang="en-US"/>
        </a:p>
      </dgm:t>
    </dgm:pt>
    <dgm:pt modelId="{42E01150-2399-4655-88CC-9333B43291BD}" type="sibTrans" cxnId="{87CE0E4B-783D-4D17-B2B7-142DBEE276E1}">
      <dgm:prSet/>
      <dgm:spPr/>
      <dgm:t>
        <a:bodyPr/>
        <a:lstStyle/>
        <a:p>
          <a:endParaRPr lang="en-US"/>
        </a:p>
      </dgm:t>
    </dgm:pt>
    <dgm:pt modelId="{9DDA4618-366F-404F-8818-B5A8E9706001}">
      <dgm:prSet/>
      <dgm:spPr/>
      <dgm:t>
        <a:bodyPr/>
        <a:lstStyle/>
        <a:p>
          <a:r>
            <a:rPr lang="en-US" dirty="0">
              <a:solidFill>
                <a:schemeClr val="tx1"/>
              </a:solidFill>
            </a:rPr>
            <a:t>3) </a:t>
          </a:r>
          <a:r>
            <a:rPr lang="en-US" b="1" dirty="0">
              <a:solidFill>
                <a:schemeClr val="tx1"/>
              </a:solidFill>
            </a:rPr>
            <a:t>Accuracy</a:t>
          </a:r>
          <a:r>
            <a:rPr lang="en-US" dirty="0">
              <a:solidFill>
                <a:schemeClr val="tx1"/>
              </a:solidFill>
            </a:rPr>
            <a:t>: Accuracy of a computer is consistently high, and the degree of its accuracy depends upon its design. Computer errors caused due to incorrect input data or unreliable programs are often referred to as Garbage In-Garbage-Out (GIGO)</a:t>
          </a:r>
        </a:p>
      </dgm:t>
    </dgm:pt>
    <dgm:pt modelId="{B1CB1D7D-7E36-4967-AB48-710309EEBD89}" type="parTrans" cxnId="{434ADCEA-96B5-4F30-BF16-74830D13C089}">
      <dgm:prSet/>
      <dgm:spPr/>
      <dgm:t>
        <a:bodyPr/>
        <a:lstStyle/>
        <a:p>
          <a:endParaRPr lang="en-US"/>
        </a:p>
      </dgm:t>
    </dgm:pt>
    <dgm:pt modelId="{96D4AB55-863C-4EBD-AE5F-2F987CFF427D}" type="sibTrans" cxnId="{434ADCEA-96B5-4F30-BF16-74830D13C089}">
      <dgm:prSet/>
      <dgm:spPr/>
      <dgm:t>
        <a:bodyPr/>
        <a:lstStyle/>
        <a:p>
          <a:endParaRPr lang="en-US"/>
        </a:p>
      </dgm:t>
    </dgm:pt>
    <dgm:pt modelId="{9C85A302-34AF-441A-BE9E-1AC9E3562A81}" type="pres">
      <dgm:prSet presAssocID="{39679EC6-A72E-4B20-858A-95F0FB0F269D}" presName="linear" presStyleCnt="0">
        <dgm:presLayoutVars>
          <dgm:animLvl val="lvl"/>
          <dgm:resizeHandles val="exact"/>
        </dgm:presLayoutVars>
      </dgm:prSet>
      <dgm:spPr/>
      <dgm:t>
        <a:bodyPr/>
        <a:lstStyle/>
        <a:p>
          <a:pPr rtl="1"/>
          <a:endParaRPr lang="ar-IQ"/>
        </a:p>
      </dgm:t>
    </dgm:pt>
    <dgm:pt modelId="{E4AFE37B-EDBC-47D2-A374-14C6C0238F00}" type="pres">
      <dgm:prSet presAssocID="{23A30599-328B-4904-B71E-26BBDDE787D6}" presName="parentText" presStyleLbl="node1" presStyleIdx="0" presStyleCnt="3">
        <dgm:presLayoutVars>
          <dgm:chMax val="0"/>
          <dgm:bulletEnabled val="1"/>
        </dgm:presLayoutVars>
      </dgm:prSet>
      <dgm:spPr/>
      <dgm:t>
        <a:bodyPr/>
        <a:lstStyle/>
        <a:p>
          <a:pPr rtl="1"/>
          <a:endParaRPr lang="ar-IQ"/>
        </a:p>
      </dgm:t>
    </dgm:pt>
    <dgm:pt modelId="{B896B668-DE1A-4910-801E-3BF19FC3A577}" type="pres">
      <dgm:prSet presAssocID="{8F5EE520-4395-4232-A777-1AB3EE63274C}" presName="spacer" presStyleCnt="0"/>
      <dgm:spPr/>
    </dgm:pt>
    <dgm:pt modelId="{700D2F13-6436-49D2-8EF0-1AA3CDFEB628}" type="pres">
      <dgm:prSet presAssocID="{A9CA70E1-0A0C-470B-A502-C01DC61F1E05}" presName="parentText" presStyleLbl="node1" presStyleIdx="1" presStyleCnt="3">
        <dgm:presLayoutVars>
          <dgm:chMax val="0"/>
          <dgm:bulletEnabled val="1"/>
        </dgm:presLayoutVars>
      </dgm:prSet>
      <dgm:spPr/>
      <dgm:t>
        <a:bodyPr/>
        <a:lstStyle/>
        <a:p>
          <a:pPr rtl="1"/>
          <a:endParaRPr lang="ar-IQ"/>
        </a:p>
      </dgm:t>
    </dgm:pt>
    <dgm:pt modelId="{E1EA2291-4841-4C6F-AE7F-D1AECF8C692F}" type="pres">
      <dgm:prSet presAssocID="{42E01150-2399-4655-88CC-9333B43291BD}" presName="spacer" presStyleCnt="0"/>
      <dgm:spPr/>
    </dgm:pt>
    <dgm:pt modelId="{3277C5A5-EC3C-45BD-8F0B-F53F833734AB}" type="pres">
      <dgm:prSet presAssocID="{9DDA4618-366F-404F-8818-B5A8E9706001}" presName="parentText" presStyleLbl="node1" presStyleIdx="2" presStyleCnt="3">
        <dgm:presLayoutVars>
          <dgm:chMax val="0"/>
          <dgm:bulletEnabled val="1"/>
        </dgm:presLayoutVars>
      </dgm:prSet>
      <dgm:spPr/>
      <dgm:t>
        <a:bodyPr/>
        <a:lstStyle/>
        <a:p>
          <a:pPr rtl="1"/>
          <a:endParaRPr lang="ar-IQ"/>
        </a:p>
      </dgm:t>
    </dgm:pt>
  </dgm:ptLst>
  <dgm:cxnLst>
    <dgm:cxn modelId="{EB0700E5-5324-41C5-918E-5B45B59DF801}" type="presOf" srcId="{39679EC6-A72E-4B20-858A-95F0FB0F269D}" destId="{9C85A302-34AF-441A-BE9E-1AC9E3562A81}" srcOrd="0" destOrd="0" presId="urn:microsoft.com/office/officeart/2005/8/layout/vList2"/>
    <dgm:cxn modelId="{3A46F142-B440-4067-A77B-5CB5DE65D54F}" srcId="{39679EC6-A72E-4B20-858A-95F0FB0F269D}" destId="{23A30599-328B-4904-B71E-26BBDDE787D6}" srcOrd="0" destOrd="0" parTransId="{5E6E32AF-0785-4718-ACAC-EAF83D126A81}" sibTransId="{8F5EE520-4395-4232-A777-1AB3EE63274C}"/>
    <dgm:cxn modelId="{2AC93558-26A7-4A50-88CB-9C66913B1AEE}" type="presOf" srcId="{9DDA4618-366F-404F-8818-B5A8E9706001}" destId="{3277C5A5-EC3C-45BD-8F0B-F53F833734AB}" srcOrd="0" destOrd="0" presId="urn:microsoft.com/office/officeart/2005/8/layout/vList2"/>
    <dgm:cxn modelId="{434ADCEA-96B5-4F30-BF16-74830D13C089}" srcId="{39679EC6-A72E-4B20-858A-95F0FB0F269D}" destId="{9DDA4618-366F-404F-8818-B5A8E9706001}" srcOrd="2" destOrd="0" parTransId="{B1CB1D7D-7E36-4967-AB48-710309EEBD89}" sibTransId="{96D4AB55-863C-4EBD-AE5F-2F987CFF427D}"/>
    <dgm:cxn modelId="{71C50798-A791-47B6-9A58-BC9644623F75}" type="presOf" srcId="{A9CA70E1-0A0C-470B-A502-C01DC61F1E05}" destId="{700D2F13-6436-49D2-8EF0-1AA3CDFEB628}" srcOrd="0" destOrd="0" presId="urn:microsoft.com/office/officeart/2005/8/layout/vList2"/>
    <dgm:cxn modelId="{87CE0E4B-783D-4D17-B2B7-142DBEE276E1}" srcId="{39679EC6-A72E-4B20-858A-95F0FB0F269D}" destId="{A9CA70E1-0A0C-470B-A502-C01DC61F1E05}" srcOrd="1" destOrd="0" parTransId="{11F63775-41BE-4029-950D-C5FE77899D42}" sibTransId="{42E01150-2399-4655-88CC-9333B43291BD}"/>
    <dgm:cxn modelId="{609110F6-0FC6-45DB-990F-EA559C132FBF}" type="presOf" srcId="{23A30599-328B-4904-B71E-26BBDDE787D6}" destId="{E4AFE37B-EDBC-47D2-A374-14C6C0238F00}" srcOrd="0" destOrd="0" presId="urn:microsoft.com/office/officeart/2005/8/layout/vList2"/>
    <dgm:cxn modelId="{FADCE397-7137-4B04-B309-D3D766096459}" type="presParOf" srcId="{9C85A302-34AF-441A-BE9E-1AC9E3562A81}" destId="{E4AFE37B-EDBC-47D2-A374-14C6C0238F00}" srcOrd="0" destOrd="0" presId="urn:microsoft.com/office/officeart/2005/8/layout/vList2"/>
    <dgm:cxn modelId="{C137B157-1604-4A74-9986-7C9F96C58F17}" type="presParOf" srcId="{9C85A302-34AF-441A-BE9E-1AC9E3562A81}" destId="{B896B668-DE1A-4910-801E-3BF19FC3A577}" srcOrd="1" destOrd="0" presId="urn:microsoft.com/office/officeart/2005/8/layout/vList2"/>
    <dgm:cxn modelId="{8DE3728F-F588-4EBE-A557-D592EB54D852}" type="presParOf" srcId="{9C85A302-34AF-441A-BE9E-1AC9E3562A81}" destId="{700D2F13-6436-49D2-8EF0-1AA3CDFEB628}" srcOrd="2" destOrd="0" presId="urn:microsoft.com/office/officeart/2005/8/layout/vList2"/>
    <dgm:cxn modelId="{7FD3BCCD-C08E-44A5-B19E-FB63B42BEE9A}" type="presParOf" srcId="{9C85A302-34AF-441A-BE9E-1AC9E3562A81}" destId="{E1EA2291-4841-4C6F-AE7F-D1AECF8C692F}" srcOrd="3" destOrd="0" presId="urn:microsoft.com/office/officeart/2005/8/layout/vList2"/>
    <dgm:cxn modelId="{C5CE77F5-5DCF-459A-B042-2ADF570D8799}" type="presParOf" srcId="{9C85A302-34AF-441A-BE9E-1AC9E3562A81}" destId="{3277C5A5-EC3C-45BD-8F0B-F53F833734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F9BAD5-CCE2-4729-BA06-5D290A67DFA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2887BFE-6720-45E3-A71C-F4E30184D2DF}">
      <dgm:prSet custT="1"/>
      <dgm:spPr/>
      <dgm:t>
        <a:bodyPr/>
        <a:lstStyle/>
        <a:p>
          <a:r>
            <a:rPr lang="en-US" sz="1800" dirty="0">
              <a:solidFill>
                <a:schemeClr val="tx1"/>
              </a:solidFill>
            </a:rPr>
            <a:t>4) </a:t>
          </a:r>
          <a:r>
            <a:rPr lang="en-US" sz="1800" b="1" dirty="0">
              <a:solidFill>
                <a:schemeClr val="tx1"/>
              </a:solidFill>
            </a:rPr>
            <a:t>Diligence</a:t>
          </a:r>
          <a:r>
            <a:rPr lang="en-US" sz="1800" dirty="0">
              <a:solidFill>
                <a:schemeClr val="tx1"/>
              </a:solidFill>
            </a:rPr>
            <a:t>: Computer is free from monotony, tiredness, and lack of concentration. It can continuously work for hours without creating any error and without grumbling </a:t>
          </a:r>
        </a:p>
      </dgm:t>
    </dgm:pt>
    <dgm:pt modelId="{A5C3025B-82B7-4634-AB1F-1152FDB914F9}" type="parTrans" cxnId="{46472382-C40E-4059-B619-CFC1B6379513}">
      <dgm:prSet/>
      <dgm:spPr/>
      <dgm:t>
        <a:bodyPr/>
        <a:lstStyle/>
        <a:p>
          <a:endParaRPr lang="en-US"/>
        </a:p>
      </dgm:t>
    </dgm:pt>
    <dgm:pt modelId="{F86E9A49-A8ED-4767-AFE6-743590D6EE3C}" type="sibTrans" cxnId="{46472382-C40E-4059-B619-CFC1B6379513}">
      <dgm:prSet/>
      <dgm:spPr/>
      <dgm:t>
        <a:bodyPr/>
        <a:lstStyle/>
        <a:p>
          <a:endParaRPr lang="en-US"/>
        </a:p>
      </dgm:t>
    </dgm:pt>
    <dgm:pt modelId="{AE11E442-9A21-41EB-8607-B41900832F2E}">
      <dgm:prSet custT="1"/>
      <dgm:spPr/>
      <dgm:t>
        <a:bodyPr/>
        <a:lstStyle/>
        <a:p>
          <a:r>
            <a:rPr lang="en-US" sz="1800" dirty="0">
              <a:solidFill>
                <a:schemeClr val="tx1"/>
              </a:solidFill>
            </a:rPr>
            <a:t>5) </a:t>
          </a:r>
          <a:r>
            <a:rPr lang="en-US" sz="1800" b="1" dirty="0">
              <a:solidFill>
                <a:schemeClr val="tx1"/>
              </a:solidFill>
            </a:rPr>
            <a:t>Versatility</a:t>
          </a:r>
          <a:r>
            <a:rPr lang="en-US" sz="1800" dirty="0">
              <a:solidFill>
                <a:schemeClr val="tx1"/>
              </a:solidFill>
            </a:rPr>
            <a:t>: Computer is capable of performing almost any task, if the task can be reduced to a finite series of logical steps </a:t>
          </a:r>
        </a:p>
      </dgm:t>
    </dgm:pt>
    <dgm:pt modelId="{5E990D97-5D42-40FB-BD90-5F8768500EF2}" type="parTrans" cxnId="{E8476EAF-C8DC-4BFF-A000-2D40C4A87461}">
      <dgm:prSet/>
      <dgm:spPr/>
      <dgm:t>
        <a:bodyPr/>
        <a:lstStyle/>
        <a:p>
          <a:endParaRPr lang="en-US"/>
        </a:p>
      </dgm:t>
    </dgm:pt>
    <dgm:pt modelId="{F54652AC-9D0F-4B31-A841-AD14E9E200EF}" type="sibTrans" cxnId="{E8476EAF-C8DC-4BFF-A000-2D40C4A87461}">
      <dgm:prSet/>
      <dgm:spPr/>
      <dgm:t>
        <a:bodyPr/>
        <a:lstStyle/>
        <a:p>
          <a:endParaRPr lang="en-US"/>
        </a:p>
      </dgm:t>
    </dgm:pt>
    <dgm:pt modelId="{0039B532-B3FB-41DB-8E00-1AA593F29AFD}">
      <dgm:prSet custT="1"/>
      <dgm:spPr/>
      <dgm:t>
        <a:bodyPr/>
        <a:lstStyle/>
        <a:p>
          <a:r>
            <a:rPr lang="en-US" sz="1800" dirty="0">
              <a:solidFill>
                <a:schemeClr val="tx1"/>
              </a:solidFill>
            </a:rPr>
            <a:t>6) </a:t>
          </a:r>
          <a:r>
            <a:rPr lang="en-US" sz="1800" b="1" dirty="0">
              <a:solidFill>
                <a:schemeClr val="tx1"/>
              </a:solidFill>
            </a:rPr>
            <a:t>Power of Remembering</a:t>
          </a:r>
          <a:r>
            <a:rPr lang="en-US" sz="1800" dirty="0">
              <a:solidFill>
                <a:schemeClr val="tx1"/>
              </a:solidFill>
            </a:rPr>
            <a:t>: Computer can store and recall any amount of information because of its secondary storage capability. It forgets or looses certain information only when it is asked to do so.</a:t>
          </a:r>
        </a:p>
      </dgm:t>
    </dgm:pt>
    <dgm:pt modelId="{8522F8A3-7E17-4E28-91CF-921F9646C9EB}" type="parTrans" cxnId="{8A2E2EF3-B5AF-4A5C-A45B-238B692C5277}">
      <dgm:prSet/>
      <dgm:spPr/>
      <dgm:t>
        <a:bodyPr/>
        <a:lstStyle/>
        <a:p>
          <a:endParaRPr lang="en-US"/>
        </a:p>
      </dgm:t>
    </dgm:pt>
    <dgm:pt modelId="{BE4F8684-478C-4354-AE39-20B5A3B5BE46}" type="sibTrans" cxnId="{8A2E2EF3-B5AF-4A5C-A45B-238B692C5277}">
      <dgm:prSet/>
      <dgm:spPr/>
      <dgm:t>
        <a:bodyPr/>
        <a:lstStyle/>
        <a:p>
          <a:endParaRPr lang="en-US"/>
        </a:p>
      </dgm:t>
    </dgm:pt>
    <dgm:pt modelId="{490FB0BF-90E0-4415-861D-9EB6788C548F}">
      <dgm:prSet custT="1"/>
      <dgm:spPr/>
      <dgm:t>
        <a:bodyPr/>
        <a:lstStyle/>
        <a:p>
          <a:r>
            <a:rPr lang="en-US" sz="1800" dirty="0">
              <a:solidFill>
                <a:schemeClr val="tx1"/>
              </a:solidFill>
            </a:rPr>
            <a:t>7) </a:t>
          </a:r>
          <a:r>
            <a:rPr lang="en-US" sz="1800" b="1" dirty="0">
              <a:solidFill>
                <a:schemeClr val="tx1"/>
              </a:solidFill>
            </a:rPr>
            <a:t>No I.Q</a:t>
          </a:r>
          <a:r>
            <a:rPr lang="en-US" sz="1800" dirty="0">
              <a:solidFill>
                <a:schemeClr val="tx1"/>
              </a:solidFill>
            </a:rPr>
            <a:t>.: A computer does only what it is programmed to do. It cannot take its own decision in this regard</a:t>
          </a:r>
        </a:p>
      </dgm:t>
    </dgm:pt>
    <dgm:pt modelId="{61479C3C-35DD-40E4-9922-9C697BCA22D3}" type="parTrans" cxnId="{2AF1D4E5-6522-4785-9F84-5024E8C478F1}">
      <dgm:prSet/>
      <dgm:spPr/>
      <dgm:t>
        <a:bodyPr/>
        <a:lstStyle/>
        <a:p>
          <a:endParaRPr lang="en-US"/>
        </a:p>
      </dgm:t>
    </dgm:pt>
    <dgm:pt modelId="{72D27D18-0081-4A0C-A055-358690F053EC}" type="sibTrans" cxnId="{2AF1D4E5-6522-4785-9F84-5024E8C478F1}">
      <dgm:prSet/>
      <dgm:spPr/>
      <dgm:t>
        <a:bodyPr/>
        <a:lstStyle/>
        <a:p>
          <a:endParaRPr lang="en-US"/>
        </a:p>
      </dgm:t>
    </dgm:pt>
    <dgm:pt modelId="{91D338EF-8CC5-4E3E-B03C-41AB56A84902}">
      <dgm:prSet custT="1"/>
      <dgm:spPr/>
      <dgm:t>
        <a:bodyPr/>
        <a:lstStyle/>
        <a:p>
          <a:r>
            <a:rPr lang="en-US" sz="1800" dirty="0">
              <a:solidFill>
                <a:schemeClr val="tx1"/>
              </a:solidFill>
            </a:rPr>
            <a:t>8) </a:t>
          </a:r>
          <a:r>
            <a:rPr lang="en-US" sz="1800" b="1" dirty="0">
              <a:solidFill>
                <a:schemeClr val="tx1"/>
              </a:solidFill>
            </a:rPr>
            <a:t>No Feelings</a:t>
          </a:r>
          <a:r>
            <a:rPr lang="en-US" sz="1800" dirty="0">
              <a:solidFill>
                <a:schemeClr val="tx1"/>
              </a:solidFill>
            </a:rPr>
            <a:t>: Computers are devoid of emotions. Their judgement is based on the instructions given to them in the form of programs that are written by us (human beings) </a:t>
          </a:r>
        </a:p>
      </dgm:t>
    </dgm:pt>
    <dgm:pt modelId="{E38E77A3-351E-4E27-9002-0ADAC414F7F5}" type="parTrans" cxnId="{19FE4B82-4F0F-4F9A-A7AD-17B890D7A8A7}">
      <dgm:prSet/>
      <dgm:spPr/>
      <dgm:t>
        <a:bodyPr/>
        <a:lstStyle/>
        <a:p>
          <a:endParaRPr lang="en-US"/>
        </a:p>
      </dgm:t>
    </dgm:pt>
    <dgm:pt modelId="{6B07BD33-E0FC-469A-BB27-E547216F3A42}" type="sibTrans" cxnId="{19FE4B82-4F0F-4F9A-A7AD-17B890D7A8A7}">
      <dgm:prSet/>
      <dgm:spPr/>
      <dgm:t>
        <a:bodyPr/>
        <a:lstStyle/>
        <a:p>
          <a:endParaRPr lang="en-US"/>
        </a:p>
      </dgm:t>
    </dgm:pt>
    <dgm:pt modelId="{131C29A3-BDDB-4919-B96A-5EBAB15EFBAA}" type="pres">
      <dgm:prSet presAssocID="{D0F9BAD5-CCE2-4729-BA06-5D290A67DFA6}" presName="linear" presStyleCnt="0">
        <dgm:presLayoutVars>
          <dgm:animLvl val="lvl"/>
          <dgm:resizeHandles val="exact"/>
        </dgm:presLayoutVars>
      </dgm:prSet>
      <dgm:spPr/>
      <dgm:t>
        <a:bodyPr/>
        <a:lstStyle/>
        <a:p>
          <a:pPr rtl="1"/>
          <a:endParaRPr lang="ar-IQ"/>
        </a:p>
      </dgm:t>
    </dgm:pt>
    <dgm:pt modelId="{D5E8409E-A460-4925-A1DE-AE0E2C14DB22}" type="pres">
      <dgm:prSet presAssocID="{72887BFE-6720-45E3-A71C-F4E30184D2DF}" presName="parentText" presStyleLbl="node1" presStyleIdx="0" presStyleCnt="5">
        <dgm:presLayoutVars>
          <dgm:chMax val="0"/>
          <dgm:bulletEnabled val="1"/>
        </dgm:presLayoutVars>
      </dgm:prSet>
      <dgm:spPr/>
      <dgm:t>
        <a:bodyPr/>
        <a:lstStyle/>
        <a:p>
          <a:pPr rtl="1"/>
          <a:endParaRPr lang="ar-IQ"/>
        </a:p>
      </dgm:t>
    </dgm:pt>
    <dgm:pt modelId="{C48C1EA0-06C5-4637-A477-B5317B0B0AB5}" type="pres">
      <dgm:prSet presAssocID="{F86E9A49-A8ED-4767-AFE6-743590D6EE3C}" presName="spacer" presStyleCnt="0"/>
      <dgm:spPr/>
    </dgm:pt>
    <dgm:pt modelId="{6766A323-DB42-4B19-B822-FF11D7C5E41A}" type="pres">
      <dgm:prSet presAssocID="{AE11E442-9A21-41EB-8607-B41900832F2E}" presName="parentText" presStyleLbl="node1" presStyleIdx="1" presStyleCnt="5">
        <dgm:presLayoutVars>
          <dgm:chMax val="0"/>
          <dgm:bulletEnabled val="1"/>
        </dgm:presLayoutVars>
      </dgm:prSet>
      <dgm:spPr/>
      <dgm:t>
        <a:bodyPr/>
        <a:lstStyle/>
        <a:p>
          <a:pPr rtl="1"/>
          <a:endParaRPr lang="ar-IQ"/>
        </a:p>
      </dgm:t>
    </dgm:pt>
    <dgm:pt modelId="{7CFDF033-2410-472A-8A8E-CB66B4A0A1F5}" type="pres">
      <dgm:prSet presAssocID="{F54652AC-9D0F-4B31-A841-AD14E9E200EF}" presName="spacer" presStyleCnt="0"/>
      <dgm:spPr/>
    </dgm:pt>
    <dgm:pt modelId="{1E75D821-1D67-488E-BE70-93E299D2C071}" type="pres">
      <dgm:prSet presAssocID="{0039B532-B3FB-41DB-8E00-1AA593F29AFD}" presName="parentText" presStyleLbl="node1" presStyleIdx="2" presStyleCnt="5">
        <dgm:presLayoutVars>
          <dgm:chMax val="0"/>
          <dgm:bulletEnabled val="1"/>
        </dgm:presLayoutVars>
      </dgm:prSet>
      <dgm:spPr/>
      <dgm:t>
        <a:bodyPr/>
        <a:lstStyle/>
        <a:p>
          <a:pPr rtl="1"/>
          <a:endParaRPr lang="ar-IQ"/>
        </a:p>
      </dgm:t>
    </dgm:pt>
    <dgm:pt modelId="{52214C62-ACC0-4D9A-92FE-61AAA484BF2E}" type="pres">
      <dgm:prSet presAssocID="{BE4F8684-478C-4354-AE39-20B5A3B5BE46}" presName="spacer" presStyleCnt="0"/>
      <dgm:spPr/>
    </dgm:pt>
    <dgm:pt modelId="{73F2DB07-60C4-4470-AC3B-2383610B0921}" type="pres">
      <dgm:prSet presAssocID="{490FB0BF-90E0-4415-861D-9EB6788C548F}" presName="parentText" presStyleLbl="node1" presStyleIdx="3" presStyleCnt="5">
        <dgm:presLayoutVars>
          <dgm:chMax val="0"/>
          <dgm:bulletEnabled val="1"/>
        </dgm:presLayoutVars>
      </dgm:prSet>
      <dgm:spPr/>
      <dgm:t>
        <a:bodyPr/>
        <a:lstStyle/>
        <a:p>
          <a:pPr rtl="1"/>
          <a:endParaRPr lang="ar-IQ"/>
        </a:p>
      </dgm:t>
    </dgm:pt>
    <dgm:pt modelId="{A5337312-511F-4A16-AC13-84499B7D7503}" type="pres">
      <dgm:prSet presAssocID="{72D27D18-0081-4A0C-A055-358690F053EC}" presName="spacer" presStyleCnt="0"/>
      <dgm:spPr/>
    </dgm:pt>
    <dgm:pt modelId="{53EE41C2-25FF-4BF0-A3E9-388DD5477AFC}" type="pres">
      <dgm:prSet presAssocID="{91D338EF-8CC5-4E3E-B03C-41AB56A84902}" presName="parentText" presStyleLbl="node1" presStyleIdx="4" presStyleCnt="5">
        <dgm:presLayoutVars>
          <dgm:chMax val="0"/>
          <dgm:bulletEnabled val="1"/>
        </dgm:presLayoutVars>
      </dgm:prSet>
      <dgm:spPr/>
      <dgm:t>
        <a:bodyPr/>
        <a:lstStyle/>
        <a:p>
          <a:pPr rtl="1"/>
          <a:endParaRPr lang="ar-IQ"/>
        </a:p>
      </dgm:t>
    </dgm:pt>
  </dgm:ptLst>
  <dgm:cxnLst>
    <dgm:cxn modelId="{2AF1D4E5-6522-4785-9F84-5024E8C478F1}" srcId="{D0F9BAD5-CCE2-4729-BA06-5D290A67DFA6}" destId="{490FB0BF-90E0-4415-861D-9EB6788C548F}" srcOrd="3" destOrd="0" parTransId="{61479C3C-35DD-40E4-9922-9C697BCA22D3}" sibTransId="{72D27D18-0081-4A0C-A055-358690F053EC}"/>
    <dgm:cxn modelId="{6A07756F-E6FC-445C-9136-BEA01DA2F6B3}" type="presOf" srcId="{490FB0BF-90E0-4415-861D-9EB6788C548F}" destId="{73F2DB07-60C4-4470-AC3B-2383610B0921}" srcOrd="0" destOrd="0" presId="urn:microsoft.com/office/officeart/2005/8/layout/vList2"/>
    <dgm:cxn modelId="{8A2E2EF3-B5AF-4A5C-A45B-238B692C5277}" srcId="{D0F9BAD5-CCE2-4729-BA06-5D290A67DFA6}" destId="{0039B532-B3FB-41DB-8E00-1AA593F29AFD}" srcOrd="2" destOrd="0" parTransId="{8522F8A3-7E17-4E28-91CF-921F9646C9EB}" sibTransId="{BE4F8684-478C-4354-AE39-20B5A3B5BE46}"/>
    <dgm:cxn modelId="{E77685EC-FA25-4CA2-B382-F0668A2445B1}" type="presOf" srcId="{AE11E442-9A21-41EB-8607-B41900832F2E}" destId="{6766A323-DB42-4B19-B822-FF11D7C5E41A}" srcOrd="0" destOrd="0" presId="urn:microsoft.com/office/officeart/2005/8/layout/vList2"/>
    <dgm:cxn modelId="{E8476EAF-C8DC-4BFF-A000-2D40C4A87461}" srcId="{D0F9BAD5-CCE2-4729-BA06-5D290A67DFA6}" destId="{AE11E442-9A21-41EB-8607-B41900832F2E}" srcOrd="1" destOrd="0" parTransId="{5E990D97-5D42-40FB-BD90-5F8768500EF2}" sibTransId="{F54652AC-9D0F-4B31-A841-AD14E9E200EF}"/>
    <dgm:cxn modelId="{60413D04-5A79-4997-9767-E54826E7705F}" type="presOf" srcId="{72887BFE-6720-45E3-A71C-F4E30184D2DF}" destId="{D5E8409E-A460-4925-A1DE-AE0E2C14DB22}" srcOrd="0" destOrd="0" presId="urn:microsoft.com/office/officeart/2005/8/layout/vList2"/>
    <dgm:cxn modelId="{19FE4B82-4F0F-4F9A-A7AD-17B890D7A8A7}" srcId="{D0F9BAD5-CCE2-4729-BA06-5D290A67DFA6}" destId="{91D338EF-8CC5-4E3E-B03C-41AB56A84902}" srcOrd="4" destOrd="0" parTransId="{E38E77A3-351E-4E27-9002-0ADAC414F7F5}" sibTransId="{6B07BD33-E0FC-469A-BB27-E547216F3A42}"/>
    <dgm:cxn modelId="{E354E57B-FC55-4DE0-8888-F1423BCDA3D2}" type="presOf" srcId="{D0F9BAD5-CCE2-4729-BA06-5D290A67DFA6}" destId="{131C29A3-BDDB-4919-B96A-5EBAB15EFBAA}" srcOrd="0" destOrd="0" presId="urn:microsoft.com/office/officeart/2005/8/layout/vList2"/>
    <dgm:cxn modelId="{3D90A91F-A652-484F-8D0C-6FB6480C05A6}" type="presOf" srcId="{91D338EF-8CC5-4E3E-B03C-41AB56A84902}" destId="{53EE41C2-25FF-4BF0-A3E9-388DD5477AFC}" srcOrd="0" destOrd="0" presId="urn:microsoft.com/office/officeart/2005/8/layout/vList2"/>
    <dgm:cxn modelId="{EF56ABBC-84CB-4547-89E6-35A452B1D2F5}" type="presOf" srcId="{0039B532-B3FB-41DB-8E00-1AA593F29AFD}" destId="{1E75D821-1D67-488E-BE70-93E299D2C071}" srcOrd="0" destOrd="0" presId="urn:microsoft.com/office/officeart/2005/8/layout/vList2"/>
    <dgm:cxn modelId="{46472382-C40E-4059-B619-CFC1B6379513}" srcId="{D0F9BAD5-CCE2-4729-BA06-5D290A67DFA6}" destId="{72887BFE-6720-45E3-A71C-F4E30184D2DF}" srcOrd="0" destOrd="0" parTransId="{A5C3025B-82B7-4634-AB1F-1152FDB914F9}" sibTransId="{F86E9A49-A8ED-4767-AFE6-743590D6EE3C}"/>
    <dgm:cxn modelId="{63BD218A-E355-41B6-85EE-2A5C8CC84A41}" type="presParOf" srcId="{131C29A3-BDDB-4919-B96A-5EBAB15EFBAA}" destId="{D5E8409E-A460-4925-A1DE-AE0E2C14DB22}" srcOrd="0" destOrd="0" presId="urn:microsoft.com/office/officeart/2005/8/layout/vList2"/>
    <dgm:cxn modelId="{9595B42B-F149-4C25-A693-035F66AB1743}" type="presParOf" srcId="{131C29A3-BDDB-4919-B96A-5EBAB15EFBAA}" destId="{C48C1EA0-06C5-4637-A477-B5317B0B0AB5}" srcOrd="1" destOrd="0" presId="urn:microsoft.com/office/officeart/2005/8/layout/vList2"/>
    <dgm:cxn modelId="{0B13FD1D-E1EC-47A2-AF4E-3F95645CCE9D}" type="presParOf" srcId="{131C29A3-BDDB-4919-B96A-5EBAB15EFBAA}" destId="{6766A323-DB42-4B19-B822-FF11D7C5E41A}" srcOrd="2" destOrd="0" presId="urn:microsoft.com/office/officeart/2005/8/layout/vList2"/>
    <dgm:cxn modelId="{CB9D54EE-0488-411F-BDAF-196A2621D83B}" type="presParOf" srcId="{131C29A3-BDDB-4919-B96A-5EBAB15EFBAA}" destId="{7CFDF033-2410-472A-8A8E-CB66B4A0A1F5}" srcOrd="3" destOrd="0" presId="urn:microsoft.com/office/officeart/2005/8/layout/vList2"/>
    <dgm:cxn modelId="{F11980FF-C961-41C3-9D62-C3349CF65DEF}" type="presParOf" srcId="{131C29A3-BDDB-4919-B96A-5EBAB15EFBAA}" destId="{1E75D821-1D67-488E-BE70-93E299D2C071}" srcOrd="4" destOrd="0" presId="urn:microsoft.com/office/officeart/2005/8/layout/vList2"/>
    <dgm:cxn modelId="{E60B6A3D-CDDE-4089-A34C-B6F21536967D}" type="presParOf" srcId="{131C29A3-BDDB-4919-B96A-5EBAB15EFBAA}" destId="{52214C62-ACC0-4D9A-92FE-61AAA484BF2E}" srcOrd="5" destOrd="0" presId="urn:microsoft.com/office/officeart/2005/8/layout/vList2"/>
    <dgm:cxn modelId="{5D8850CC-D661-4D83-9E7A-0CC0A2DC4E80}" type="presParOf" srcId="{131C29A3-BDDB-4919-B96A-5EBAB15EFBAA}" destId="{73F2DB07-60C4-4470-AC3B-2383610B0921}" srcOrd="6" destOrd="0" presId="urn:microsoft.com/office/officeart/2005/8/layout/vList2"/>
    <dgm:cxn modelId="{897D9DE7-F20D-4416-A200-425606482BE2}" type="presParOf" srcId="{131C29A3-BDDB-4919-B96A-5EBAB15EFBAA}" destId="{A5337312-511F-4A16-AC13-84499B7D7503}" srcOrd="7" destOrd="0" presId="urn:microsoft.com/office/officeart/2005/8/layout/vList2"/>
    <dgm:cxn modelId="{D5DE7033-8F2C-4DD7-920B-86F15FC718F5}" type="presParOf" srcId="{131C29A3-BDDB-4919-B96A-5EBAB15EFBAA}" destId="{53EE41C2-25FF-4BF0-A3E9-388DD5477AF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53FF01-11A6-4C4D-B10F-69870C8A523B}" type="doc">
      <dgm:prSet loTypeId="urn:microsoft.com/office/officeart/2016/7/layout/VerticalHollowActionList" loCatId="List" qsTypeId="urn:microsoft.com/office/officeart/2005/8/quickstyle/simple1" qsCatId="simple" csTypeId="urn:microsoft.com/office/officeart/2005/8/colors/colorful2" csCatId="colorful"/>
      <dgm:spPr/>
      <dgm:t>
        <a:bodyPr/>
        <a:lstStyle/>
        <a:p>
          <a:endParaRPr lang="en-US"/>
        </a:p>
      </dgm:t>
    </dgm:pt>
    <dgm:pt modelId="{5CFE5B65-A651-476C-802F-31CDA227E146}">
      <dgm:prSet/>
      <dgm:spPr/>
      <dgm:t>
        <a:bodyPr/>
        <a:lstStyle/>
        <a:p>
          <a:r>
            <a:rPr lang="en-US"/>
            <a:t>Inputting</a:t>
          </a:r>
        </a:p>
      </dgm:t>
    </dgm:pt>
    <dgm:pt modelId="{3ED38896-1664-437E-A5D9-78A794AE99E0}" type="parTrans" cxnId="{2C7E6FCF-152E-4876-9B69-EFABE6C0F799}">
      <dgm:prSet/>
      <dgm:spPr/>
      <dgm:t>
        <a:bodyPr/>
        <a:lstStyle/>
        <a:p>
          <a:endParaRPr lang="en-US"/>
        </a:p>
      </dgm:t>
    </dgm:pt>
    <dgm:pt modelId="{30C179C1-1E5C-4D46-9DFC-E6B1F3EB497C}" type="sibTrans" cxnId="{2C7E6FCF-152E-4876-9B69-EFABE6C0F799}">
      <dgm:prSet/>
      <dgm:spPr/>
      <dgm:t>
        <a:bodyPr/>
        <a:lstStyle/>
        <a:p>
          <a:endParaRPr lang="en-US"/>
        </a:p>
      </dgm:t>
    </dgm:pt>
    <dgm:pt modelId="{855FBCDB-C588-409D-8C1A-9D987F6E40DE}">
      <dgm:prSet/>
      <dgm:spPr/>
      <dgm:t>
        <a:bodyPr/>
        <a:lstStyle/>
        <a:p>
          <a:r>
            <a:rPr lang="en-US"/>
            <a:t>Inputting. The process of entering data and instructions into the computer system</a:t>
          </a:r>
        </a:p>
      </dgm:t>
    </dgm:pt>
    <dgm:pt modelId="{5213B6D2-183A-468D-A797-34E359B2B3DD}" type="parTrans" cxnId="{6CFC3E6F-7EAE-47E6-AAB1-ECFB8569A99C}">
      <dgm:prSet/>
      <dgm:spPr/>
      <dgm:t>
        <a:bodyPr/>
        <a:lstStyle/>
        <a:p>
          <a:endParaRPr lang="en-US"/>
        </a:p>
      </dgm:t>
    </dgm:pt>
    <dgm:pt modelId="{A905B22C-E2B0-4EEE-81E5-D4FFF1D5B800}" type="sibTrans" cxnId="{6CFC3E6F-7EAE-47E6-AAB1-ECFB8569A99C}">
      <dgm:prSet/>
      <dgm:spPr/>
      <dgm:t>
        <a:bodyPr/>
        <a:lstStyle/>
        <a:p>
          <a:endParaRPr lang="en-US"/>
        </a:p>
      </dgm:t>
    </dgm:pt>
    <dgm:pt modelId="{215C1639-976B-470F-9424-CCD77B1D3708}">
      <dgm:prSet/>
      <dgm:spPr/>
      <dgm:t>
        <a:bodyPr/>
        <a:lstStyle/>
        <a:p>
          <a:r>
            <a:rPr lang="en-US"/>
            <a:t>Storing</a:t>
          </a:r>
        </a:p>
      </dgm:t>
    </dgm:pt>
    <dgm:pt modelId="{471879F5-2DD6-4F41-9EC7-CE79D6321F1B}" type="parTrans" cxnId="{6D0F2363-B56E-431D-87FE-95CEDB8E50A7}">
      <dgm:prSet/>
      <dgm:spPr/>
      <dgm:t>
        <a:bodyPr/>
        <a:lstStyle/>
        <a:p>
          <a:endParaRPr lang="en-US"/>
        </a:p>
      </dgm:t>
    </dgm:pt>
    <dgm:pt modelId="{1E67F504-777F-437D-B9A4-87AF8095EFDC}" type="sibTrans" cxnId="{6D0F2363-B56E-431D-87FE-95CEDB8E50A7}">
      <dgm:prSet/>
      <dgm:spPr/>
      <dgm:t>
        <a:bodyPr/>
        <a:lstStyle/>
        <a:p>
          <a:endParaRPr lang="en-US"/>
        </a:p>
      </dgm:t>
    </dgm:pt>
    <dgm:pt modelId="{1459192A-AD98-4833-B2DB-D4BC9349588A}">
      <dgm:prSet/>
      <dgm:spPr/>
      <dgm:t>
        <a:bodyPr/>
        <a:lstStyle/>
        <a:p>
          <a:r>
            <a:rPr lang="en-US"/>
            <a:t>Storing. Saving data and instructions to make them readily available for initial or additional processing whenever required</a:t>
          </a:r>
        </a:p>
      </dgm:t>
    </dgm:pt>
    <dgm:pt modelId="{F476CE5D-B0A0-49E5-A884-CA86D199DFC8}" type="parTrans" cxnId="{491529F5-439D-4988-8E1B-9F6AC70F9A37}">
      <dgm:prSet/>
      <dgm:spPr/>
      <dgm:t>
        <a:bodyPr/>
        <a:lstStyle/>
        <a:p>
          <a:endParaRPr lang="en-US"/>
        </a:p>
      </dgm:t>
    </dgm:pt>
    <dgm:pt modelId="{B54CA030-B840-4536-969B-4D99C30E2CC0}" type="sibTrans" cxnId="{491529F5-439D-4988-8E1B-9F6AC70F9A37}">
      <dgm:prSet/>
      <dgm:spPr/>
      <dgm:t>
        <a:bodyPr/>
        <a:lstStyle/>
        <a:p>
          <a:endParaRPr lang="en-US"/>
        </a:p>
      </dgm:t>
    </dgm:pt>
    <dgm:pt modelId="{3454B9FD-D253-4798-8722-3779494DF240}">
      <dgm:prSet/>
      <dgm:spPr/>
      <dgm:t>
        <a:bodyPr/>
        <a:lstStyle/>
        <a:p>
          <a:r>
            <a:rPr lang="en-US"/>
            <a:t>Processing</a:t>
          </a:r>
        </a:p>
      </dgm:t>
    </dgm:pt>
    <dgm:pt modelId="{1F188298-2D65-4E14-B637-7CAC6C38114E}" type="parTrans" cxnId="{FE945672-8D6B-423F-BBBB-9F79AA874340}">
      <dgm:prSet/>
      <dgm:spPr/>
      <dgm:t>
        <a:bodyPr/>
        <a:lstStyle/>
        <a:p>
          <a:endParaRPr lang="en-US"/>
        </a:p>
      </dgm:t>
    </dgm:pt>
    <dgm:pt modelId="{C7A190AA-B534-4F53-BCBF-387C09338546}" type="sibTrans" cxnId="{FE945672-8D6B-423F-BBBB-9F79AA874340}">
      <dgm:prSet/>
      <dgm:spPr/>
      <dgm:t>
        <a:bodyPr/>
        <a:lstStyle/>
        <a:p>
          <a:endParaRPr lang="en-US"/>
        </a:p>
      </dgm:t>
    </dgm:pt>
    <dgm:pt modelId="{DA818776-0765-4266-8442-9858CEAA8676}">
      <dgm:prSet/>
      <dgm:spPr/>
      <dgm:t>
        <a:bodyPr/>
        <a:lstStyle/>
        <a:p>
          <a:r>
            <a:rPr lang="en-US"/>
            <a:t>Processing. Performing arithmetic operations (add, subtract, multiply, divide, etc.) or logical operations (comparisons like equal to, less than, greater than, etc.) on data to convert them into useful information</a:t>
          </a:r>
        </a:p>
      </dgm:t>
    </dgm:pt>
    <dgm:pt modelId="{6E54E265-9772-47AF-9148-0FB0F35D55A8}" type="parTrans" cxnId="{59DD9825-D52D-414B-9CDE-0ACFF95DF37E}">
      <dgm:prSet/>
      <dgm:spPr/>
      <dgm:t>
        <a:bodyPr/>
        <a:lstStyle/>
        <a:p>
          <a:endParaRPr lang="en-US"/>
        </a:p>
      </dgm:t>
    </dgm:pt>
    <dgm:pt modelId="{B0DED35B-DB5C-4440-AAB0-C50CD791F783}" type="sibTrans" cxnId="{59DD9825-D52D-414B-9CDE-0ACFF95DF37E}">
      <dgm:prSet/>
      <dgm:spPr/>
      <dgm:t>
        <a:bodyPr/>
        <a:lstStyle/>
        <a:p>
          <a:endParaRPr lang="en-US"/>
        </a:p>
      </dgm:t>
    </dgm:pt>
    <dgm:pt modelId="{F7348BAC-A3C7-4226-A70F-F3A1C73D1A40}">
      <dgm:prSet/>
      <dgm:spPr/>
      <dgm:t>
        <a:bodyPr/>
        <a:lstStyle/>
        <a:p>
          <a:r>
            <a:rPr lang="en-US"/>
            <a:t>Outputting</a:t>
          </a:r>
        </a:p>
      </dgm:t>
    </dgm:pt>
    <dgm:pt modelId="{3C479456-3595-4E32-8150-337AAAEE3131}" type="parTrans" cxnId="{8A8AA20E-72CF-407D-982E-AF0960C86DFF}">
      <dgm:prSet/>
      <dgm:spPr/>
      <dgm:t>
        <a:bodyPr/>
        <a:lstStyle/>
        <a:p>
          <a:endParaRPr lang="en-US"/>
        </a:p>
      </dgm:t>
    </dgm:pt>
    <dgm:pt modelId="{9111CA6B-2BDD-4531-A24B-962F7EB10B3C}" type="sibTrans" cxnId="{8A8AA20E-72CF-407D-982E-AF0960C86DFF}">
      <dgm:prSet/>
      <dgm:spPr/>
      <dgm:t>
        <a:bodyPr/>
        <a:lstStyle/>
        <a:p>
          <a:endParaRPr lang="en-US"/>
        </a:p>
      </dgm:t>
    </dgm:pt>
    <dgm:pt modelId="{E4CDAB72-2E55-41C7-A847-FF9CB8732A6A}">
      <dgm:prSet/>
      <dgm:spPr/>
      <dgm:t>
        <a:bodyPr/>
        <a:lstStyle/>
        <a:p>
          <a:r>
            <a:rPr lang="en-US"/>
            <a:t>Outputting. The process of producing useful information or results for the user such as a printed report or visual display</a:t>
          </a:r>
        </a:p>
      </dgm:t>
    </dgm:pt>
    <dgm:pt modelId="{FC9860CF-AFE7-4852-A5A0-0207074AD864}" type="parTrans" cxnId="{40E18BF8-0C3D-4211-97B1-7E63C1CB760C}">
      <dgm:prSet/>
      <dgm:spPr/>
      <dgm:t>
        <a:bodyPr/>
        <a:lstStyle/>
        <a:p>
          <a:endParaRPr lang="en-US"/>
        </a:p>
      </dgm:t>
    </dgm:pt>
    <dgm:pt modelId="{316A4368-3654-4B05-9F8C-F5136B89B010}" type="sibTrans" cxnId="{40E18BF8-0C3D-4211-97B1-7E63C1CB760C}">
      <dgm:prSet/>
      <dgm:spPr/>
      <dgm:t>
        <a:bodyPr/>
        <a:lstStyle/>
        <a:p>
          <a:endParaRPr lang="en-US"/>
        </a:p>
      </dgm:t>
    </dgm:pt>
    <dgm:pt modelId="{B1827707-45B4-4660-A9BC-DF1B7BA14786}">
      <dgm:prSet/>
      <dgm:spPr/>
      <dgm:t>
        <a:bodyPr/>
        <a:lstStyle/>
        <a:p>
          <a:r>
            <a:rPr lang="en-US"/>
            <a:t>Controlling</a:t>
          </a:r>
        </a:p>
      </dgm:t>
    </dgm:pt>
    <dgm:pt modelId="{4C2F0106-A1EF-489A-A868-9035E2EB82E6}" type="parTrans" cxnId="{9B0D3045-8978-460B-AF3B-5B475C6C1D9F}">
      <dgm:prSet/>
      <dgm:spPr/>
      <dgm:t>
        <a:bodyPr/>
        <a:lstStyle/>
        <a:p>
          <a:endParaRPr lang="en-US"/>
        </a:p>
      </dgm:t>
    </dgm:pt>
    <dgm:pt modelId="{BCE84878-E512-4889-8211-E28187982E69}" type="sibTrans" cxnId="{9B0D3045-8978-460B-AF3B-5B475C6C1D9F}">
      <dgm:prSet/>
      <dgm:spPr/>
      <dgm:t>
        <a:bodyPr/>
        <a:lstStyle/>
        <a:p>
          <a:endParaRPr lang="en-US"/>
        </a:p>
      </dgm:t>
    </dgm:pt>
    <dgm:pt modelId="{35FD5C9C-D6C4-484C-870A-058A77A457C4}">
      <dgm:prSet/>
      <dgm:spPr/>
      <dgm:t>
        <a:bodyPr/>
        <a:lstStyle/>
        <a:p>
          <a:r>
            <a:rPr lang="en-US" dirty="0"/>
            <a:t>Controlling. Directing the manner and sequence in which all of the above operations are performed</a:t>
          </a:r>
        </a:p>
      </dgm:t>
    </dgm:pt>
    <dgm:pt modelId="{D90913B3-091E-417D-9DDF-76D3BA305504}" type="parTrans" cxnId="{7AE7CDCC-F719-4915-94A4-D372C600DBAC}">
      <dgm:prSet/>
      <dgm:spPr/>
      <dgm:t>
        <a:bodyPr/>
        <a:lstStyle/>
        <a:p>
          <a:endParaRPr lang="en-US"/>
        </a:p>
      </dgm:t>
    </dgm:pt>
    <dgm:pt modelId="{5B0C8876-53BE-4F80-9A69-D8A6278BABD1}" type="sibTrans" cxnId="{7AE7CDCC-F719-4915-94A4-D372C600DBAC}">
      <dgm:prSet/>
      <dgm:spPr/>
      <dgm:t>
        <a:bodyPr/>
        <a:lstStyle/>
        <a:p>
          <a:endParaRPr lang="en-US"/>
        </a:p>
      </dgm:t>
    </dgm:pt>
    <dgm:pt modelId="{FE271C9E-3FB7-4063-847E-11AEA9DC53BC}" type="pres">
      <dgm:prSet presAssocID="{6253FF01-11A6-4C4D-B10F-69870C8A523B}" presName="Name0" presStyleCnt="0">
        <dgm:presLayoutVars>
          <dgm:dir/>
          <dgm:animLvl val="lvl"/>
          <dgm:resizeHandles val="exact"/>
        </dgm:presLayoutVars>
      </dgm:prSet>
      <dgm:spPr/>
      <dgm:t>
        <a:bodyPr/>
        <a:lstStyle/>
        <a:p>
          <a:pPr rtl="1"/>
          <a:endParaRPr lang="ar-IQ"/>
        </a:p>
      </dgm:t>
    </dgm:pt>
    <dgm:pt modelId="{93E442D2-8DA2-4C54-89A3-4894C9015196}" type="pres">
      <dgm:prSet presAssocID="{5CFE5B65-A651-476C-802F-31CDA227E146}" presName="linNode" presStyleCnt="0"/>
      <dgm:spPr/>
    </dgm:pt>
    <dgm:pt modelId="{5AAE6203-C584-40CC-8B85-6F91EEE6C2A4}" type="pres">
      <dgm:prSet presAssocID="{5CFE5B65-A651-476C-802F-31CDA227E146}" presName="parentText" presStyleLbl="solidFgAcc1" presStyleIdx="0" presStyleCnt="5">
        <dgm:presLayoutVars>
          <dgm:chMax val="1"/>
          <dgm:bulletEnabled/>
        </dgm:presLayoutVars>
      </dgm:prSet>
      <dgm:spPr/>
      <dgm:t>
        <a:bodyPr/>
        <a:lstStyle/>
        <a:p>
          <a:pPr rtl="1"/>
          <a:endParaRPr lang="ar-IQ"/>
        </a:p>
      </dgm:t>
    </dgm:pt>
    <dgm:pt modelId="{014E066C-551C-431B-BAF7-7EC4C7CF6AB9}" type="pres">
      <dgm:prSet presAssocID="{5CFE5B65-A651-476C-802F-31CDA227E146}" presName="descendantText" presStyleLbl="alignNode1" presStyleIdx="0" presStyleCnt="5">
        <dgm:presLayoutVars>
          <dgm:bulletEnabled/>
        </dgm:presLayoutVars>
      </dgm:prSet>
      <dgm:spPr/>
      <dgm:t>
        <a:bodyPr/>
        <a:lstStyle/>
        <a:p>
          <a:pPr rtl="1"/>
          <a:endParaRPr lang="ar-IQ"/>
        </a:p>
      </dgm:t>
    </dgm:pt>
    <dgm:pt modelId="{6C7335EC-A506-46F7-B949-81C5FEBCADFA}" type="pres">
      <dgm:prSet presAssocID="{30C179C1-1E5C-4D46-9DFC-E6B1F3EB497C}" presName="sp" presStyleCnt="0"/>
      <dgm:spPr/>
    </dgm:pt>
    <dgm:pt modelId="{D6B2C549-627D-4999-B921-C40F4B2BF545}" type="pres">
      <dgm:prSet presAssocID="{215C1639-976B-470F-9424-CCD77B1D3708}" presName="linNode" presStyleCnt="0"/>
      <dgm:spPr/>
    </dgm:pt>
    <dgm:pt modelId="{52B70207-7E1F-4782-B5D2-BBDEAE2D4932}" type="pres">
      <dgm:prSet presAssocID="{215C1639-976B-470F-9424-CCD77B1D3708}" presName="parentText" presStyleLbl="solidFgAcc1" presStyleIdx="1" presStyleCnt="5">
        <dgm:presLayoutVars>
          <dgm:chMax val="1"/>
          <dgm:bulletEnabled/>
        </dgm:presLayoutVars>
      </dgm:prSet>
      <dgm:spPr/>
      <dgm:t>
        <a:bodyPr/>
        <a:lstStyle/>
        <a:p>
          <a:pPr rtl="1"/>
          <a:endParaRPr lang="ar-IQ"/>
        </a:p>
      </dgm:t>
    </dgm:pt>
    <dgm:pt modelId="{BD26BE55-733E-4E34-9AB0-A71CD979EF14}" type="pres">
      <dgm:prSet presAssocID="{215C1639-976B-470F-9424-CCD77B1D3708}" presName="descendantText" presStyleLbl="alignNode1" presStyleIdx="1" presStyleCnt="5">
        <dgm:presLayoutVars>
          <dgm:bulletEnabled/>
        </dgm:presLayoutVars>
      </dgm:prSet>
      <dgm:spPr/>
      <dgm:t>
        <a:bodyPr/>
        <a:lstStyle/>
        <a:p>
          <a:pPr rtl="1"/>
          <a:endParaRPr lang="ar-IQ"/>
        </a:p>
      </dgm:t>
    </dgm:pt>
    <dgm:pt modelId="{C18C6C43-DFF3-4DAB-9DA4-9FC7294A2BAC}" type="pres">
      <dgm:prSet presAssocID="{1E67F504-777F-437D-B9A4-87AF8095EFDC}" presName="sp" presStyleCnt="0"/>
      <dgm:spPr/>
    </dgm:pt>
    <dgm:pt modelId="{22AB7876-6A1D-46C8-B1E8-4CB1DB415126}" type="pres">
      <dgm:prSet presAssocID="{3454B9FD-D253-4798-8722-3779494DF240}" presName="linNode" presStyleCnt="0"/>
      <dgm:spPr/>
    </dgm:pt>
    <dgm:pt modelId="{9997BA46-91CF-4DAD-B831-35D09B09EF80}" type="pres">
      <dgm:prSet presAssocID="{3454B9FD-D253-4798-8722-3779494DF240}" presName="parentText" presStyleLbl="solidFgAcc1" presStyleIdx="2" presStyleCnt="5">
        <dgm:presLayoutVars>
          <dgm:chMax val="1"/>
          <dgm:bulletEnabled/>
        </dgm:presLayoutVars>
      </dgm:prSet>
      <dgm:spPr/>
      <dgm:t>
        <a:bodyPr/>
        <a:lstStyle/>
        <a:p>
          <a:pPr rtl="1"/>
          <a:endParaRPr lang="ar-IQ"/>
        </a:p>
      </dgm:t>
    </dgm:pt>
    <dgm:pt modelId="{25704F89-D24A-4837-81EC-1AD2818F8DB9}" type="pres">
      <dgm:prSet presAssocID="{3454B9FD-D253-4798-8722-3779494DF240}" presName="descendantText" presStyleLbl="alignNode1" presStyleIdx="2" presStyleCnt="5">
        <dgm:presLayoutVars>
          <dgm:bulletEnabled/>
        </dgm:presLayoutVars>
      </dgm:prSet>
      <dgm:spPr/>
      <dgm:t>
        <a:bodyPr/>
        <a:lstStyle/>
        <a:p>
          <a:pPr rtl="1"/>
          <a:endParaRPr lang="ar-IQ"/>
        </a:p>
      </dgm:t>
    </dgm:pt>
    <dgm:pt modelId="{AAC240D4-4C0C-443D-BE72-E35C3E25158C}" type="pres">
      <dgm:prSet presAssocID="{C7A190AA-B534-4F53-BCBF-387C09338546}" presName="sp" presStyleCnt="0"/>
      <dgm:spPr/>
    </dgm:pt>
    <dgm:pt modelId="{569C9652-B9A0-409F-ABC7-96ADD03D091C}" type="pres">
      <dgm:prSet presAssocID="{F7348BAC-A3C7-4226-A70F-F3A1C73D1A40}" presName="linNode" presStyleCnt="0"/>
      <dgm:spPr/>
    </dgm:pt>
    <dgm:pt modelId="{40CD1E61-E5A3-4ACA-B523-76087CE1EEB7}" type="pres">
      <dgm:prSet presAssocID="{F7348BAC-A3C7-4226-A70F-F3A1C73D1A40}" presName="parentText" presStyleLbl="solidFgAcc1" presStyleIdx="3" presStyleCnt="5">
        <dgm:presLayoutVars>
          <dgm:chMax val="1"/>
          <dgm:bulletEnabled/>
        </dgm:presLayoutVars>
      </dgm:prSet>
      <dgm:spPr/>
      <dgm:t>
        <a:bodyPr/>
        <a:lstStyle/>
        <a:p>
          <a:pPr rtl="1"/>
          <a:endParaRPr lang="ar-IQ"/>
        </a:p>
      </dgm:t>
    </dgm:pt>
    <dgm:pt modelId="{BDE57362-E008-4316-BDD0-78D86D24E8F1}" type="pres">
      <dgm:prSet presAssocID="{F7348BAC-A3C7-4226-A70F-F3A1C73D1A40}" presName="descendantText" presStyleLbl="alignNode1" presStyleIdx="3" presStyleCnt="5">
        <dgm:presLayoutVars>
          <dgm:bulletEnabled/>
        </dgm:presLayoutVars>
      </dgm:prSet>
      <dgm:spPr/>
      <dgm:t>
        <a:bodyPr/>
        <a:lstStyle/>
        <a:p>
          <a:pPr rtl="1"/>
          <a:endParaRPr lang="ar-IQ"/>
        </a:p>
      </dgm:t>
    </dgm:pt>
    <dgm:pt modelId="{E6061D23-78C1-469E-9D65-544AA2462ECD}" type="pres">
      <dgm:prSet presAssocID="{9111CA6B-2BDD-4531-A24B-962F7EB10B3C}" presName="sp" presStyleCnt="0"/>
      <dgm:spPr/>
    </dgm:pt>
    <dgm:pt modelId="{3D438D28-2B6D-4F1C-B25B-623886594A76}" type="pres">
      <dgm:prSet presAssocID="{B1827707-45B4-4660-A9BC-DF1B7BA14786}" presName="linNode" presStyleCnt="0"/>
      <dgm:spPr/>
    </dgm:pt>
    <dgm:pt modelId="{1F804D0E-D4FE-4448-BA4C-4EB77762E0F1}" type="pres">
      <dgm:prSet presAssocID="{B1827707-45B4-4660-A9BC-DF1B7BA14786}" presName="parentText" presStyleLbl="solidFgAcc1" presStyleIdx="4" presStyleCnt="5">
        <dgm:presLayoutVars>
          <dgm:chMax val="1"/>
          <dgm:bulletEnabled/>
        </dgm:presLayoutVars>
      </dgm:prSet>
      <dgm:spPr/>
      <dgm:t>
        <a:bodyPr/>
        <a:lstStyle/>
        <a:p>
          <a:pPr rtl="1"/>
          <a:endParaRPr lang="ar-IQ"/>
        </a:p>
      </dgm:t>
    </dgm:pt>
    <dgm:pt modelId="{A25BA671-1B70-4D33-BC47-7A5EAF050342}" type="pres">
      <dgm:prSet presAssocID="{B1827707-45B4-4660-A9BC-DF1B7BA14786}" presName="descendantText" presStyleLbl="alignNode1" presStyleIdx="4" presStyleCnt="5">
        <dgm:presLayoutVars>
          <dgm:bulletEnabled/>
        </dgm:presLayoutVars>
      </dgm:prSet>
      <dgm:spPr/>
      <dgm:t>
        <a:bodyPr/>
        <a:lstStyle/>
        <a:p>
          <a:pPr rtl="1"/>
          <a:endParaRPr lang="ar-IQ"/>
        </a:p>
      </dgm:t>
    </dgm:pt>
  </dgm:ptLst>
  <dgm:cxnLst>
    <dgm:cxn modelId="{11168BA3-599D-49CC-A527-7C63DFB4282D}" type="presOf" srcId="{855FBCDB-C588-409D-8C1A-9D987F6E40DE}" destId="{014E066C-551C-431B-BAF7-7EC4C7CF6AB9}" srcOrd="0" destOrd="0" presId="urn:microsoft.com/office/officeart/2016/7/layout/VerticalHollowActionList"/>
    <dgm:cxn modelId="{9775BA21-C198-47A3-85A2-39BED608D9EA}" type="presOf" srcId="{B1827707-45B4-4660-A9BC-DF1B7BA14786}" destId="{1F804D0E-D4FE-4448-BA4C-4EB77762E0F1}" srcOrd="0" destOrd="0" presId="urn:microsoft.com/office/officeart/2016/7/layout/VerticalHollowActionList"/>
    <dgm:cxn modelId="{59DD9825-D52D-414B-9CDE-0ACFF95DF37E}" srcId="{3454B9FD-D253-4798-8722-3779494DF240}" destId="{DA818776-0765-4266-8442-9858CEAA8676}" srcOrd="0" destOrd="0" parTransId="{6E54E265-9772-47AF-9148-0FB0F35D55A8}" sibTransId="{B0DED35B-DB5C-4440-AAB0-C50CD791F783}"/>
    <dgm:cxn modelId="{0E0D072A-2D22-449E-9383-08BB53AF8E8B}" type="presOf" srcId="{215C1639-976B-470F-9424-CCD77B1D3708}" destId="{52B70207-7E1F-4782-B5D2-BBDEAE2D4932}" srcOrd="0" destOrd="0" presId="urn:microsoft.com/office/officeart/2016/7/layout/VerticalHollowActionList"/>
    <dgm:cxn modelId="{C45A89D7-16AA-447A-941F-323A1B867E9B}" type="presOf" srcId="{6253FF01-11A6-4C4D-B10F-69870C8A523B}" destId="{FE271C9E-3FB7-4063-847E-11AEA9DC53BC}" srcOrd="0" destOrd="0" presId="urn:microsoft.com/office/officeart/2016/7/layout/VerticalHollowActionList"/>
    <dgm:cxn modelId="{2C7E6FCF-152E-4876-9B69-EFABE6C0F799}" srcId="{6253FF01-11A6-4C4D-B10F-69870C8A523B}" destId="{5CFE5B65-A651-476C-802F-31CDA227E146}" srcOrd="0" destOrd="0" parTransId="{3ED38896-1664-437E-A5D9-78A794AE99E0}" sibTransId="{30C179C1-1E5C-4D46-9DFC-E6B1F3EB497C}"/>
    <dgm:cxn modelId="{8A8AA20E-72CF-407D-982E-AF0960C86DFF}" srcId="{6253FF01-11A6-4C4D-B10F-69870C8A523B}" destId="{F7348BAC-A3C7-4226-A70F-F3A1C73D1A40}" srcOrd="3" destOrd="0" parTransId="{3C479456-3595-4E32-8150-337AAAEE3131}" sibTransId="{9111CA6B-2BDD-4531-A24B-962F7EB10B3C}"/>
    <dgm:cxn modelId="{9B0D3045-8978-460B-AF3B-5B475C6C1D9F}" srcId="{6253FF01-11A6-4C4D-B10F-69870C8A523B}" destId="{B1827707-45B4-4660-A9BC-DF1B7BA14786}" srcOrd="4" destOrd="0" parTransId="{4C2F0106-A1EF-489A-A868-9035E2EB82E6}" sibTransId="{BCE84878-E512-4889-8211-E28187982E69}"/>
    <dgm:cxn modelId="{40E18BF8-0C3D-4211-97B1-7E63C1CB760C}" srcId="{F7348BAC-A3C7-4226-A70F-F3A1C73D1A40}" destId="{E4CDAB72-2E55-41C7-A847-FF9CB8732A6A}" srcOrd="0" destOrd="0" parTransId="{FC9860CF-AFE7-4852-A5A0-0207074AD864}" sibTransId="{316A4368-3654-4B05-9F8C-F5136B89B010}"/>
    <dgm:cxn modelId="{FE945672-8D6B-423F-BBBB-9F79AA874340}" srcId="{6253FF01-11A6-4C4D-B10F-69870C8A523B}" destId="{3454B9FD-D253-4798-8722-3779494DF240}" srcOrd="2" destOrd="0" parTransId="{1F188298-2D65-4E14-B637-7CAC6C38114E}" sibTransId="{C7A190AA-B534-4F53-BCBF-387C09338546}"/>
    <dgm:cxn modelId="{35846207-4E4D-4461-A9E1-5B954A22282A}" type="presOf" srcId="{1459192A-AD98-4833-B2DB-D4BC9349588A}" destId="{BD26BE55-733E-4E34-9AB0-A71CD979EF14}" srcOrd="0" destOrd="0" presId="urn:microsoft.com/office/officeart/2016/7/layout/VerticalHollowActionList"/>
    <dgm:cxn modelId="{DBAD98B4-A277-4762-AA7A-B9792A592298}" type="presOf" srcId="{DA818776-0765-4266-8442-9858CEAA8676}" destId="{25704F89-D24A-4837-81EC-1AD2818F8DB9}" srcOrd="0" destOrd="0" presId="urn:microsoft.com/office/officeart/2016/7/layout/VerticalHollowActionList"/>
    <dgm:cxn modelId="{FB784E03-08B5-433D-8DD2-56CB18BAD23E}" type="presOf" srcId="{35FD5C9C-D6C4-484C-870A-058A77A457C4}" destId="{A25BA671-1B70-4D33-BC47-7A5EAF050342}" srcOrd="0" destOrd="0" presId="urn:microsoft.com/office/officeart/2016/7/layout/VerticalHollowActionList"/>
    <dgm:cxn modelId="{6CFC3E6F-7EAE-47E6-AAB1-ECFB8569A99C}" srcId="{5CFE5B65-A651-476C-802F-31CDA227E146}" destId="{855FBCDB-C588-409D-8C1A-9D987F6E40DE}" srcOrd="0" destOrd="0" parTransId="{5213B6D2-183A-468D-A797-34E359B2B3DD}" sibTransId="{A905B22C-E2B0-4EEE-81E5-D4FFF1D5B800}"/>
    <dgm:cxn modelId="{2CF52645-59A2-4A87-9A73-21EFFD8E70DA}" type="presOf" srcId="{E4CDAB72-2E55-41C7-A847-FF9CB8732A6A}" destId="{BDE57362-E008-4316-BDD0-78D86D24E8F1}" srcOrd="0" destOrd="0" presId="urn:microsoft.com/office/officeart/2016/7/layout/VerticalHollowActionList"/>
    <dgm:cxn modelId="{601227FD-FAC7-48B5-8962-75ABB9FDE0CA}" type="presOf" srcId="{F7348BAC-A3C7-4226-A70F-F3A1C73D1A40}" destId="{40CD1E61-E5A3-4ACA-B523-76087CE1EEB7}" srcOrd="0" destOrd="0" presId="urn:microsoft.com/office/officeart/2016/7/layout/VerticalHollowActionList"/>
    <dgm:cxn modelId="{7AE7CDCC-F719-4915-94A4-D372C600DBAC}" srcId="{B1827707-45B4-4660-A9BC-DF1B7BA14786}" destId="{35FD5C9C-D6C4-484C-870A-058A77A457C4}" srcOrd="0" destOrd="0" parTransId="{D90913B3-091E-417D-9DDF-76D3BA305504}" sibTransId="{5B0C8876-53BE-4F80-9A69-D8A6278BABD1}"/>
    <dgm:cxn modelId="{0FDAAF16-5A67-49D6-B14E-7A70EEC4DDC4}" type="presOf" srcId="{3454B9FD-D253-4798-8722-3779494DF240}" destId="{9997BA46-91CF-4DAD-B831-35D09B09EF80}" srcOrd="0" destOrd="0" presId="urn:microsoft.com/office/officeart/2016/7/layout/VerticalHollowActionList"/>
    <dgm:cxn modelId="{6D0F2363-B56E-431D-87FE-95CEDB8E50A7}" srcId="{6253FF01-11A6-4C4D-B10F-69870C8A523B}" destId="{215C1639-976B-470F-9424-CCD77B1D3708}" srcOrd="1" destOrd="0" parTransId="{471879F5-2DD6-4F41-9EC7-CE79D6321F1B}" sibTransId="{1E67F504-777F-437D-B9A4-87AF8095EFDC}"/>
    <dgm:cxn modelId="{E248A1B4-568B-45DC-8F25-21AABB968738}" type="presOf" srcId="{5CFE5B65-A651-476C-802F-31CDA227E146}" destId="{5AAE6203-C584-40CC-8B85-6F91EEE6C2A4}" srcOrd="0" destOrd="0" presId="urn:microsoft.com/office/officeart/2016/7/layout/VerticalHollowActionList"/>
    <dgm:cxn modelId="{491529F5-439D-4988-8E1B-9F6AC70F9A37}" srcId="{215C1639-976B-470F-9424-CCD77B1D3708}" destId="{1459192A-AD98-4833-B2DB-D4BC9349588A}" srcOrd="0" destOrd="0" parTransId="{F476CE5D-B0A0-49E5-A884-CA86D199DFC8}" sibTransId="{B54CA030-B840-4536-969B-4D99C30E2CC0}"/>
    <dgm:cxn modelId="{3E7E13C5-D87E-42A0-AFF6-CD318181661D}" type="presParOf" srcId="{FE271C9E-3FB7-4063-847E-11AEA9DC53BC}" destId="{93E442D2-8DA2-4C54-89A3-4894C9015196}" srcOrd="0" destOrd="0" presId="urn:microsoft.com/office/officeart/2016/7/layout/VerticalHollowActionList"/>
    <dgm:cxn modelId="{B2495DC0-391E-4055-9136-83A6EA1DD3C2}" type="presParOf" srcId="{93E442D2-8DA2-4C54-89A3-4894C9015196}" destId="{5AAE6203-C584-40CC-8B85-6F91EEE6C2A4}" srcOrd="0" destOrd="0" presId="urn:microsoft.com/office/officeart/2016/7/layout/VerticalHollowActionList"/>
    <dgm:cxn modelId="{E80C2B51-E6C9-40AD-962F-CE4CBB16EE5F}" type="presParOf" srcId="{93E442D2-8DA2-4C54-89A3-4894C9015196}" destId="{014E066C-551C-431B-BAF7-7EC4C7CF6AB9}" srcOrd="1" destOrd="0" presId="urn:microsoft.com/office/officeart/2016/7/layout/VerticalHollowActionList"/>
    <dgm:cxn modelId="{94B2AC73-F486-415C-ACA8-6D2DCB55D8AB}" type="presParOf" srcId="{FE271C9E-3FB7-4063-847E-11AEA9DC53BC}" destId="{6C7335EC-A506-46F7-B949-81C5FEBCADFA}" srcOrd="1" destOrd="0" presId="urn:microsoft.com/office/officeart/2016/7/layout/VerticalHollowActionList"/>
    <dgm:cxn modelId="{AB28D195-DEDB-4E3F-86FE-6D2C8EAAD17E}" type="presParOf" srcId="{FE271C9E-3FB7-4063-847E-11AEA9DC53BC}" destId="{D6B2C549-627D-4999-B921-C40F4B2BF545}" srcOrd="2" destOrd="0" presId="urn:microsoft.com/office/officeart/2016/7/layout/VerticalHollowActionList"/>
    <dgm:cxn modelId="{9D8A694B-A4A7-43E6-82E5-B4B0E2894E0D}" type="presParOf" srcId="{D6B2C549-627D-4999-B921-C40F4B2BF545}" destId="{52B70207-7E1F-4782-B5D2-BBDEAE2D4932}" srcOrd="0" destOrd="0" presId="urn:microsoft.com/office/officeart/2016/7/layout/VerticalHollowActionList"/>
    <dgm:cxn modelId="{C9C22C86-D31E-4D18-BFF2-10B8CACD7037}" type="presParOf" srcId="{D6B2C549-627D-4999-B921-C40F4B2BF545}" destId="{BD26BE55-733E-4E34-9AB0-A71CD979EF14}" srcOrd="1" destOrd="0" presId="urn:microsoft.com/office/officeart/2016/7/layout/VerticalHollowActionList"/>
    <dgm:cxn modelId="{883CD42A-28E2-4A4C-B385-0C9430D6CBDB}" type="presParOf" srcId="{FE271C9E-3FB7-4063-847E-11AEA9DC53BC}" destId="{C18C6C43-DFF3-4DAB-9DA4-9FC7294A2BAC}" srcOrd="3" destOrd="0" presId="urn:microsoft.com/office/officeart/2016/7/layout/VerticalHollowActionList"/>
    <dgm:cxn modelId="{A900D37F-4FBD-4462-8243-16E531351FA4}" type="presParOf" srcId="{FE271C9E-3FB7-4063-847E-11AEA9DC53BC}" destId="{22AB7876-6A1D-46C8-B1E8-4CB1DB415126}" srcOrd="4" destOrd="0" presId="urn:microsoft.com/office/officeart/2016/7/layout/VerticalHollowActionList"/>
    <dgm:cxn modelId="{66AEEB1D-0153-4DB6-9C70-03BCEC840B5B}" type="presParOf" srcId="{22AB7876-6A1D-46C8-B1E8-4CB1DB415126}" destId="{9997BA46-91CF-4DAD-B831-35D09B09EF80}" srcOrd="0" destOrd="0" presId="urn:microsoft.com/office/officeart/2016/7/layout/VerticalHollowActionList"/>
    <dgm:cxn modelId="{F4471E7E-3ABD-419F-9170-160484D84E99}" type="presParOf" srcId="{22AB7876-6A1D-46C8-B1E8-4CB1DB415126}" destId="{25704F89-D24A-4837-81EC-1AD2818F8DB9}" srcOrd="1" destOrd="0" presId="urn:microsoft.com/office/officeart/2016/7/layout/VerticalHollowActionList"/>
    <dgm:cxn modelId="{026F0C57-DAAE-4E8D-ADF6-A6BDDEF8DC43}" type="presParOf" srcId="{FE271C9E-3FB7-4063-847E-11AEA9DC53BC}" destId="{AAC240D4-4C0C-443D-BE72-E35C3E25158C}" srcOrd="5" destOrd="0" presId="urn:microsoft.com/office/officeart/2016/7/layout/VerticalHollowActionList"/>
    <dgm:cxn modelId="{26AB01D4-D414-424C-AFF4-1366809586FE}" type="presParOf" srcId="{FE271C9E-3FB7-4063-847E-11AEA9DC53BC}" destId="{569C9652-B9A0-409F-ABC7-96ADD03D091C}" srcOrd="6" destOrd="0" presId="urn:microsoft.com/office/officeart/2016/7/layout/VerticalHollowActionList"/>
    <dgm:cxn modelId="{4B7F455B-7DE8-4A13-A93D-3BA7D549FB1B}" type="presParOf" srcId="{569C9652-B9A0-409F-ABC7-96ADD03D091C}" destId="{40CD1E61-E5A3-4ACA-B523-76087CE1EEB7}" srcOrd="0" destOrd="0" presId="urn:microsoft.com/office/officeart/2016/7/layout/VerticalHollowActionList"/>
    <dgm:cxn modelId="{42C9F4AC-3EBD-45F5-ADE4-9443D6C8AF3F}" type="presParOf" srcId="{569C9652-B9A0-409F-ABC7-96ADD03D091C}" destId="{BDE57362-E008-4316-BDD0-78D86D24E8F1}" srcOrd="1" destOrd="0" presId="urn:microsoft.com/office/officeart/2016/7/layout/VerticalHollowActionList"/>
    <dgm:cxn modelId="{1B130159-D093-4A17-97F5-2249010F0C36}" type="presParOf" srcId="{FE271C9E-3FB7-4063-847E-11AEA9DC53BC}" destId="{E6061D23-78C1-469E-9D65-544AA2462ECD}" srcOrd="7" destOrd="0" presId="urn:microsoft.com/office/officeart/2016/7/layout/VerticalHollowActionList"/>
    <dgm:cxn modelId="{10C70559-1234-4792-B7FC-F936D952EB6F}" type="presParOf" srcId="{FE271C9E-3FB7-4063-847E-11AEA9DC53BC}" destId="{3D438D28-2B6D-4F1C-B25B-623886594A76}" srcOrd="8" destOrd="0" presId="urn:microsoft.com/office/officeart/2016/7/layout/VerticalHollowActionList"/>
    <dgm:cxn modelId="{0492DD02-6FFB-4BFE-A5F6-2991717C9E0C}" type="presParOf" srcId="{3D438D28-2B6D-4F1C-B25B-623886594A76}" destId="{1F804D0E-D4FE-4448-BA4C-4EB77762E0F1}" srcOrd="0" destOrd="0" presId="urn:microsoft.com/office/officeart/2016/7/layout/VerticalHollowActionList"/>
    <dgm:cxn modelId="{3DEC89AA-C153-4CB4-8ADD-B3662B1613E0}" type="presParOf" srcId="{3D438D28-2B6D-4F1C-B25B-623886594A76}" destId="{A25BA671-1B70-4D33-BC47-7A5EAF050342}"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CF7405-8602-4B60-BC66-12E8E63C518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301959D-0F6B-44E4-9778-166E4485EFC2}">
      <dgm:prSet/>
      <dgm:spPr/>
      <dgm:t>
        <a:bodyPr/>
        <a:lstStyle/>
        <a:p>
          <a:r>
            <a:rPr lang="en-US" b="1" dirty="0"/>
            <a:t>An input unit of a computer system performs the following functions:</a:t>
          </a:r>
          <a:endParaRPr lang="en-US" dirty="0"/>
        </a:p>
      </dgm:t>
    </dgm:pt>
    <dgm:pt modelId="{B5AC628D-1326-400C-B01B-38846FCE2838}" type="parTrans" cxnId="{FAA72D73-699F-4C81-9FF8-C75770C84313}">
      <dgm:prSet/>
      <dgm:spPr/>
      <dgm:t>
        <a:bodyPr/>
        <a:lstStyle/>
        <a:p>
          <a:endParaRPr lang="en-US"/>
        </a:p>
      </dgm:t>
    </dgm:pt>
    <dgm:pt modelId="{0DCB1015-5483-489D-A3CF-28B8E795A37F}" type="sibTrans" cxnId="{FAA72D73-699F-4C81-9FF8-C75770C84313}">
      <dgm:prSet/>
      <dgm:spPr/>
      <dgm:t>
        <a:bodyPr/>
        <a:lstStyle/>
        <a:p>
          <a:endParaRPr lang="en-US"/>
        </a:p>
      </dgm:t>
    </dgm:pt>
    <dgm:pt modelId="{BD84F019-D970-4794-9B28-A766FEC9CF90}">
      <dgm:prSet/>
      <dgm:spPr/>
      <dgm:t>
        <a:bodyPr/>
        <a:lstStyle/>
        <a:p>
          <a:r>
            <a:rPr lang="en-US"/>
            <a:t>It accepts (or reads) instructions and data from outside world</a:t>
          </a:r>
        </a:p>
      </dgm:t>
    </dgm:pt>
    <dgm:pt modelId="{7894BB78-4D24-4659-A6A9-3ECE6C313DF7}" type="parTrans" cxnId="{69D69D84-DFCB-4183-94C5-52BA221BEFFE}">
      <dgm:prSet/>
      <dgm:spPr/>
      <dgm:t>
        <a:bodyPr/>
        <a:lstStyle/>
        <a:p>
          <a:endParaRPr lang="en-US"/>
        </a:p>
      </dgm:t>
    </dgm:pt>
    <dgm:pt modelId="{335EB14D-07E0-4AFA-AF4B-E9AF661E5B58}" type="sibTrans" cxnId="{69D69D84-DFCB-4183-94C5-52BA221BEFFE}">
      <dgm:prSet/>
      <dgm:spPr/>
      <dgm:t>
        <a:bodyPr/>
        <a:lstStyle/>
        <a:p>
          <a:endParaRPr lang="en-US"/>
        </a:p>
      </dgm:t>
    </dgm:pt>
    <dgm:pt modelId="{32F1F8F5-53DB-41CA-BF56-640C161C1B8F}">
      <dgm:prSet/>
      <dgm:spPr/>
      <dgm:t>
        <a:bodyPr/>
        <a:lstStyle/>
        <a:p>
          <a:r>
            <a:rPr lang="en-US"/>
            <a:t>It converts these instructions and data in computer acceptable form</a:t>
          </a:r>
        </a:p>
      </dgm:t>
    </dgm:pt>
    <dgm:pt modelId="{2E831570-31EC-4984-9063-0E93F7A86285}" type="parTrans" cxnId="{E6DF229E-9FAB-40BA-8D8B-95AE0174A45A}">
      <dgm:prSet/>
      <dgm:spPr/>
      <dgm:t>
        <a:bodyPr/>
        <a:lstStyle/>
        <a:p>
          <a:endParaRPr lang="en-US"/>
        </a:p>
      </dgm:t>
    </dgm:pt>
    <dgm:pt modelId="{E47FD19B-9317-4C0E-B02C-1F9E21215402}" type="sibTrans" cxnId="{E6DF229E-9FAB-40BA-8D8B-95AE0174A45A}">
      <dgm:prSet/>
      <dgm:spPr/>
      <dgm:t>
        <a:bodyPr/>
        <a:lstStyle/>
        <a:p>
          <a:endParaRPr lang="en-US"/>
        </a:p>
      </dgm:t>
    </dgm:pt>
    <dgm:pt modelId="{02FBD487-35B7-4613-8073-A79CB8DC0EF4}">
      <dgm:prSet/>
      <dgm:spPr/>
      <dgm:t>
        <a:bodyPr/>
        <a:lstStyle/>
        <a:p>
          <a:r>
            <a:rPr lang="en-US"/>
            <a:t>It supplies the converted instructions and data to the computer system for further processing</a:t>
          </a:r>
        </a:p>
      </dgm:t>
    </dgm:pt>
    <dgm:pt modelId="{EE8E52F9-5614-458C-9F71-A8E5EAB83EB7}" type="parTrans" cxnId="{35882774-960B-40AE-BA27-765C8E4CB8CB}">
      <dgm:prSet/>
      <dgm:spPr/>
      <dgm:t>
        <a:bodyPr/>
        <a:lstStyle/>
        <a:p>
          <a:endParaRPr lang="en-US"/>
        </a:p>
      </dgm:t>
    </dgm:pt>
    <dgm:pt modelId="{9E2DE882-A9C7-4758-B96A-9816B67DA164}" type="sibTrans" cxnId="{35882774-960B-40AE-BA27-765C8E4CB8CB}">
      <dgm:prSet/>
      <dgm:spPr/>
      <dgm:t>
        <a:bodyPr/>
        <a:lstStyle/>
        <a:p>
          <a:endParaRPr lang="en-US"/>
        </a:p>
      </dgm:t>
    </dgm:pt>
    <dgm:pt modelId="{2E371163-8F91-4B9F-8C37-6E7351454380}" type="pres">
      <dgm:prSet presAssocID="{97CF7405-8602-4B60-BC66-12E8E63C5183}" presName="linear" presStyleCnt="0">
        <dgm:presLayoutVars>
          <dgm:animLvl val="lvl"/>
          <dgm:resizeHandles val="exact"/>
        </dgm:presLayoutVars>
      </dgm:prSet>
      <dgm:spPr/>
      <dgm:t>
        <a:bodyPr/>
        <a:lstStyle/>
        <a:p>
          <a:pPr rtl="1"/>
          <a:endParaRPr lang="ar-IQ"/>
        </a:p>
      </dgm:t>
    </dgm:pt>
    <dgm:pt modelId="{F472B91A-4B36-41DE-A436-FD54CF8BF0DF}" type="pres">
      <dgm:prSet presAssocID="{B301959D-0F6B-44E4-9778-166E4485EFC2}" presName="parentText" presStyleLbl="node1" presStyleIdx="0" presStyleCnt="1">
        <dgm:presLayoutVars>
          <dgm:chMax val="0"/>
          <dgm:bulletEnabled val="1"/>
        </dgm:presLayoutVars>
      </dgm:prSet>
      <dgm:spPr/>
      <dgm:t>
        <a:bodyPr/>
        <a:lstStyle/>
        <a:p>
          <a:pPr rtl="1"/>
          <a:endParaRPr lang="ar-IQ"/>
        </a:p>
      </dgm:t>
    </dgm:pt>
    <dgm:pt modelId="{62D7916B-BD6A-4D33-8380-6860113A489C}" type="pres">
      <dgm:prSet presAssocID="{B301959D-0F6B-44E4-9778-166E4485EFC2}" presName="childText" presStyleLbl="revTx" presStyleIdx="0" presStyleCnt="1">
        <dgm:presLayoutVars>
          <dgm:bulletEnabled val="1"/>
        </dgm:presLayoutVars>
      </dgm:prSet>
      <dgm:spPr/>
      <dgm:t>
        <a:bodyPr/>
        <a:lstStyle/>
        <a:p>
          <a:pPr rtl="1"/>
          <a:endParaRPr lang="ar-IQ"/>
        </a:p>
      </dgm:t>
    </dgm:pt>
  </dgm:ptLst>
  <dgm:cxnLst>
    <dgm:cxn modelId="{7C7B7A66-F6AD-4156-97D5-DAC8A27BA3A2}" type="presOf" srcId="{02FBD487-35B7-4613-8073-A79CB8DC0EF4}" destId="{62D7916B-BD6A-4D33-8380-6860113A489C}" srcOrd="0" destOrd="2" presId="urn:microsoft.com/office/officeart/2005/8/layout/vList2"/>
    <dgm:cxn modelId="{35882774-960B-40AE-BA27-765C8E4CB8CB}" srcId="{B301959D-0F6B-44E4-9778-166E4485EFC2}" destId="{02FBD487-35B7-4613-8073-A79CB8DC0EF4}" srcOrd="2" destOrd="0" parTransId="{EE8E52F9-5614-458C-9F71-A8E5EAB83EB7}" sibTransId="{9E2DE882-A9C7-4758-B96A-9816B67DA164}"/>
    <dgm:cxn modelId="{BAE02AE8-7EB9-4E70-A046-CF3BD70A7635}" type="presOf" srcId="{97CF7405-8602-4B60-BC66-12E8E63C5183}" destId="{2E371163-8F91-4B9F-8C37-6E7351454380}" srcOrd="0" destOrd="0" presId="urn:microsoft.com/office/officeart/2005/8/layout/vList2"/>
    <dgm:cxn modelId="{69D69D84-DFCB-4183-94C5-52BA221BEFFE}" srcId="{B301959D-0F6B-44E4-9778-166E4485EFC2}" destId="{BD84F019-D970-4794-9B28-A766FEC9CF90}" srcOrd="0" destOrd="0" parTransId="{7894BB78-4D24-4659-A6A9-3ECE6C313DF7}" sibTransId="{335EB14D-07E0-4AFA-AF4B-E9AF661E5B58}"/>
    <dgm:cxn modelId="{E6DF229E-9FAB-40BA-8D8B-95AE0174A45A}" srcId="{B301959D-0F6B-44E4-9778-166E4485EFC2}" destId="{32F1F8F5-53DB-41CA-BF56-640C161C1B8F}" srcOrd="1" destOrd="0" parTransId="{2E831570-31EC-4984-9063-0E93F7A86285}" sibTransId="{E47FD19B-9317-4C0E-B02C-1F9E21215402}"/>
    <dgm:cxn modelId="{FAA72D73-699F-4C81-9FF8-C75770C84313}" srcId="{97CF7405-8602-4B60-BC66-12E8E63C5183}" destId="{B301959D-0F6B-44E4-9778-166E4485EFC2}" srcOrd="0" destOrd="0" parTransId="{B5AC628D-1326-400C-B01B-38846FCE2838}" sibTransId="{0DCB1015-5483-489D-A3CF-28B8E795A37F}"/>
    <dgm:cxn modelId="{54971508-6ED7-4879-A977-D40A6640692F}" type="presOf" srcId="{B301959D-0F6B-44E4-9778-166E4485EFC2}" destId="{F472B91A-4B36-41DE-A436-FD54CF8BF0DF}" srcOrd="0" destOrd="0" presId="urn:microsoft.com/office/officeart/2005/8/layout/vList2"/>
    <dgm:cxn modelId="{C8310C88-FDC6-45E7-A0E3-5C32169A9CAB}" type="presOf" srcId="{32F1F8F5-53DB-41CA-BF56-640C161C1B8F}" destId="{62D7916B-BD6A-4D33-8380-6860113A489C}" srcOrd="0" destOrd="1" presId="urn:microsoft.com/office/officeart/2005/8/layout/vList2"/>
    <dgm:cxn modelId="{6885FAC0-260E-4EA2-82DC-203F9A3CBC0A}" type="presOf" srcId="{BD84F019-D970-4794-9B28-A766FEC9CF90}" destId="{62D7916B-BD6A-4D33-8380-6860113A489C}" srcOrd="0" destOrd="0" presId="urn:microsoft.com/office/officeart/2005/8/layout/vList2"/>
    <dgm:cxn modelId="{98818922-54A2-4C37-A64A-8B5EF83F1D0D}" type="presParOf" srcId="{2E371163-8F91-4B9F-8C37-6E7351454380}" destId="{F472B91A-4B36-41DE-A436-FD54CF8BF0DF}" srcOrd="0" destOrd="0" presId="urn:microsoft.com/office/officeart/2005/8/layout/vList2"/>
    <dgm:cxn modelId="{B2BCBF73-123E-4B79-A4AD-4BF961DDA986}" type="presParOf" srcId="{2E371163-8F91-4B9F-8C37-6E7351454380}" destId="{62D7916B-BD6A-4D33-8380-6860113A489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CF7405-8602-4B60-BC66-12E8E63C518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301959D-0F6B-44E4-9778-166E4485EFC2}">
      <dgm:prSet/>
      <dgm:spPr/>
      <dgm:t>
        <a:bodyPr/>
        <a:lstStyle/>
        <a:p>
          <a:r>
            <a:rPr lang="en-US" b="1" dirty="0"/>
            <a:t>An output unit of a computer system performs the following functions:</a:t>
          </a:r>
        </a:p>
      </dgm:t>
    </dgm:pt>
    <dgm:pt modelId="{B5AC628D-1326-400C-B01B-38846FCE2838}" type="parTrans" cxnId="{FAA72D73-699F-4C81-9FF8-C75770C84313}">
      <dgm:prSet/>
      <dgm:spPr/>
      <dgm:t>
        <a:bodyPr/>
        <a:lstStyle/>
        <a:p>
          <a:endParaRPr lang="en-US"/>
        </a:p>
      </dgm:t>
    </dgm:pt>
    <dgm:pt modelId="{0DCB1015-5483-489D-A3CF-28B8E795A37F}" type="sibTrans" cxnId="{FAA72D73-699F-4C81-9FF8-C75770C84313}">
      <dgm:prSet/>
      <dgm:spPr/>
      <dgm:t>
        <a:bodyPr/>
        <a:lstStyle/>
        <a:p>
          <a:endParaRPr lang="en-US"/>
        </a:p>
      </dgm:t>
    </dgm:pt>
    <dgm:pt modelId="{BD84F019-D970-4794-9B28-A766FEC9CF90}">
      <dgm:prSet/>
      <dgm:spPr/>
      <dgm:t>
        <a:bodyPr/>
        <a:lstStyle/>
        <a:p>
          <a:r>
            <a:rPr lang="en-US" dirty="0"/>
            <a:t>It accepts the results produced by the computer, which are in coded form and hence, cannot be easily understood by us</a:t>
          </a:r>
        </a:p>
      </dgm:t>
    </dgm:pt>
    <dgm:pt modelId="{7894BB78-4D24-4659-A6A9-3ECE6C313DF7}" type="parTrans" cxnId="{69D69D84-DFCB-4183-94C5-52BA221BEFFE}">
      <dgm:prSet/>
      <dgm:spPr/>
      <dgm:t>
        <a:bodyPr/>
        <a:lstStyle/>
        <a:p>
          <a:endParaRPr lang="en-US"/>
        </a:p>
      </dgm:t>
    </dgm:pt>
    <dgm:pt modelId="{335EB14D-07E0-4AFA-AF4B-E9AF661E5B58}" type="sibTrans" cxnId="{69D69D84-DFCB-4183-94C5-52BA221BEFFE}">
      <dgm:prSet/>
      <dgm:spPr/>
      <dgm:t>
        <a:bodyPr/>
        <a:lstStyle/>
        <a:p>
          <a:endParaRPr lang="en-US"/>
        </a:p>
      </dgm:t>
    </dgm:pt>
    <dgm:pt modelId="{DF790A16-5673-4305-9B97-901A9B939D2C}">
      <dgm:prSet/>
      <dgm:spPr/>
      <dgm:t>
        <a:bodyPr/>
        <a:lstStyle/>
        <a:p>
          <a:r>
            <a:rPr lang="en-US" dirty="0"/>
            <a:t>It converts these coded results to human acceptable (readable) form</a:t>
          </a:r>
        </a:p>
      </dgm:t>
    </dgm:pt>
    <dgm:pt modelId="{24E8A031-AF22-4539-9CEE-B862034D2FCC}" type="parTrans" cxnId="{06197164-399C-45B7-984E-54D0470E3556}">
      <dgm:prSet/>
      <dgm:spPr/>
      <dgm:t>
        <a:bodyPr/>
        <a:lstStyle/>
        <a:p>
          <a:endParaRPr lang="en-US"/>
        </a:p>
      </dgm:t>
    </dgm:pt>
    <dgm:pt modelId="{55F72145-52D4-4756-A03B-717A92E49938}" type="sibTrans" cxnId="{06197164-399C-45B7-984E-54D0470E3556}">
      <dgm:prSet/>
      <dgm:spPr/>
      <dgm:t>
        <a:bodyPr/>
        <a:lstStyle/>
        <a:p>
          <a:endParaRPr lang="en-US"/>
        </a:p>
      </dgm:t>
    </dgm:pt>
    <dgm:pt modelId="{7C3D8B52-CFFF-4946-B681-E78A3FED5C8C}">
      <dgm:prSet/>
      <dgm:spPr/>
      <dgm:t>
        <a:bodyPr/>
        <a:lstStyle/>
        <a:p>
          <a:r>
            <a:rPr lang="en-US" dirty="0"/>
            <a:t>It supplies the converted results to outside world</a:t>
          </a:r>
        </a:p>
      </dgm:t>
    </dgm:pt>
    <dgm:pt modelId="{D287BCED-F5B3-4243-87B5-B67797E77478}" type="parTrans" cxnId="{337387C6-A903-47D0-8422-94208C7D48FD}">
      <dgm:prSet/>
      <dgm:spPr/>
      <dgm:t>
        <a:bodyPr/>
        <a:lstStyle/>
        <a:p>
          <a:endParaRPr lang="en-US"/>
        </a:p>
      </dgm:t>
    </dgm:pt>
    <dgm:pt modelId="{FEED780C-8C07-466A-9807-001AB791A5C9}" type="sibTrans" cxnId="{337387C6-A903-47D0-8422-94208C7D48FD}">
      <dgm:prSet/>
      <dgm:spPr/>
      <dgm:t>
        <a:bodyPr/>
        <a:lstStyle/>
        <a:p>
          <a:endParaRPr lang="en-US"/>
        </a:p>
      </dgm:t>
    </dgm:pt>
    <dgm:pt modelId="{2E371163-8F91-4B9F-8C37-6E7351454380}" type="pres">
      <dgm:prSet presAssocID="{97CF7405-8602-4B60-BC66-12E8E63C5183}" presName="linear" presStyleCnt="0">
        <dgm:presLayoutVars>
          <dgm:animLvl val="lvl"/>
          <dgm:resizeHandles val="exact"/>
        </dgm:presLayoutVars>
      </dgm:prSet>
      <dgm:spPr/>
      <dgm:t>
        <a:bodyPr/>
        <a:lstStyle/>
        <a:p>
          <a:pPr rtl="1"/>
          <a:endParaRPr lang="ar-IQ"/>
        </a:p>
      </dgm:t>
    </dgm:pt>
    <dgm:pt modelId="{F472B91A-4B36-41DE-A436-FD54CF8BF0DF}" type="pres">
      <dgm:prSet presAssocID="{B301959D-0F6B-44E4-9778-166E4485EFC2}" presName="parentText" presStyleLbl="node1" presStyleIdx="0" presStyleCnt="1">
        <dgm:presLayoutVars>
          <dgm:chMax val="0"/>
          <dgm:bulletEnabled val="1"/>
        </dgm:presLayoutVars>
      </dgm:prSet>
      <dgm:spPr/>
      <dgm:t>
        <a:bodyPr/>
        <a:lstStyle/>
        <a:p>
          <a:pPr rtl="1"/>
          <a:endParaRPr lang="ar-IQ"/>
        </a:p>
      </dgm:t>
    </dgm:pt>
    <dgm:pt modelId="{62D7916B-BD6A-4D33-8380-6860113A489C}" type="pres">
      <dgm:prSet presAssocID="{B301959D-0F6B-44E4-9778-166E4485EFC2}" presName="childText" presStyleLbl="revTx" presStyleIdx="0" presStyleCnt="1">
        <dgm:presLayoutVars>
          <dgm:bulletEnabled val="1"/>
        </dgm:presLayoutVars>
      </dgm:prSet>
      <dgm:spPr/>
      <dgm:t>
        <a:bodyPr/>
        <a:lstStyle/>
        <a:p>
          <a:pPr rtl="1"/>
          <a:endParaRPr lang="ar-IQ"/>
        </a:p>
      </dgm:t>
    </dgm:pt>
  </dgm:ptLst>
  <dgm:cxnLst>
    <dgm:cxn modelId="{BAE02AE8-7EB9-4E70-A046-CF3BD70A7635}" type="presOf" srcId="{97CF7405-8602-4B60-BC66-12E8E63C5183}" destId="{2E371163-8F91-4B9F-8C37-6E7351454380}" srcOrd="0" destOrd="0" presId="urn:microsoft.com/office/officeart/2005/8/layout/vList2"/>
    <dgm:cxn modelId="{69D69D84-DFCB-4183-94C5-52BA221BEFFE}" srcId="{B301959D-0F6B-44E4-9778-166E4485EFC2}" destId="{BD84F019-D970-4794-9B28-A766FEC9CF90}" srcOrd="0" destOrd="0" parTransId="{7894BB78-4D24-4659-A6A9-3ECE6C313DF7}" sibTransId="{335EB14D-07E0-4AFA-AF4B-E9AF661E5B58}"/>
    <dgm:cxn modelId="{039A9543-CC06-475D-BC90-B12C9ACA9336}" type="presOf" srcId="{7C3D8B52-CFFF-4946-B681-E78A3FED5C8C}" destId="{62D7916B-BD6A-4D33-8380-6860113A489C}" srcOrd="0" destOrd="2" presId="urn:microsoft.com/office/officeart/2005/8/layout/vList2"/>
    <dgm:cxn modelId="{FAA72D73-699F-4C81-9FF8-C75770C84313}" srcId="{97CF7405-8602-4B60-BC66-12E8E63C5183}" destId="{B301959D-0F6B-44E4-9778-166E4485EFC2}" srcOrd="0" destOrd="0" parTransId="{B5AC628D-1326-400C-B01B-38846FCE2838}" sibTransId="{0DCB1015-5483-489D-A3CF-28B8E795A37F}"/>
    <dgm:cxn modelId="{06197164-399C-45B7-984E-54D0470E3556}" srcId="{B301959D-0F6B-44E4-9778-166E4485EFC2}" destId="{DF790A16-5673-4305-9B97-901A9B939D2C}" srcOrd="1" destOrd="0" parTransId="{24E8A031-AF22-4539-9CEE-B862034D2FCC}" sibTransId="{55F72145-52D4-4756-A03B-717A92E49938}"/>
    <dgm:cxn modelId="{54971508-6ED7-4879-A977-D40A6640692F}" type="presOf" srcId="{B301959D-0F6B-44E4-9778-166E4485EFC2}" destId="{F472B91A-4B36-41DE-A436-FD54CF8BF0DF}" srcOrd="0" destOrd="0" presId="urn:microsoft.com/office/officeart/2005/8/layout/vList2"/>
    <dgm:cxn modelId="{EF37251D-1B18-4CC0-A64F-E98062A17E0D}" type="presOf" srcId="{DF790A16-5673-4305-9B97-901A9B939D2C}" destId="{62D7916B-BD6A-4D33-8380-6860113A489C}" srcOrd="0" destOrd="1" presId="urn:microsoft.com/office/officeart/2005/8/layout/vList2"/>
    <dgm:cxn modelId="{337387C6-A903-47D0-8422-94208C7D48FD}" srcId="{B301959D-0F6B-44E4-9778-166E4485EFC2}" destId="{7C3D8B52-CFFF-4946-B681-E78A3FED5C8C}" srcOrd="2" destOrd="0" parTransId="{D287BCED-F5B3-4243-87B5-B67797E77478}" sibTransId="{FEED780C-8C07-466A-9807-001AB791A5C9}"/>
    <dgm:cxn modelId="{6885FAC0-260E-4EA2-82DC-203F9A3CBC0A}" type="presOf" srcId="{BD84F019-D970-4794-9B28-A766FEC9CF90}" destId="{62D7916B-BD6A-4D33-8380-6860113A489C}" srcOrd="0" destOrd="0" presId="urn:microsoft.com/office/officeart/2005/8/layout/vList2"/>
    <dgm:cxn modelId="{98818922-54A2-4C37-A64A-8B5EF83F1D0D}" type="presParOf" srcId="{2E371163-8F91-4B9F-8C37-6E7351454380}" destId="{F472B91A-4B36-41DE-A436-FD54CF8BF0DF}" srcOrd="0" destOrd="0" presId="urn:microsoft.com/office/officeart/2005/8/layout/vList2"/>
    <dgm:cxn modelId="{B2BCBF73-123E-4B79-A4AD-4BF961DDA986}" type="presParOf" srcId="{2E371163-8F91-4B9F-8C37-6E7351454380}" destId="{62D7916B-BD6A-4D33-8380-6860113A489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68CF4B4-7432-487A-89FD-ABEA9CAD924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CC313EB-BFA3-4A8C-8EA0-648A86133748}">
      <dgm:prSet/>
      <dgm:spPr/>
      <dgm:t>
        <a:bodyPr/>
        <a:lstStyle/>
        <a:p>
          <a:r>
            <a:rPr lang="en-US" b="1"/>
            <a:t>The storage unit of a computer system holds (or stores) the following :</a:t>
          </a:r>
          <a:endParaRPr lang="en-US"/>
        </a:p>
      </dgm:t>
    </dgm:pt>
    <dgm:pt modelId="{6B9AB350-BCD9-4132-A8E0-8F8821784708}" type="parTrans" cxnId="{5586CFDF-8A7C-4497-823C-C8F344BA9B90}">
      <dgm:prSet/>
      <dgm:spPr/>
      <dgm:t>
        <a:bodyPr/>
        <a:lstStyle/>
        <a:p>
          <a:endParaRPr lang="en-US"/>
        </a:p>
      </dgm:t>
    </dgm:pt>
    <dgm:pt modelId="{62753C35-83DF-48E2-9C18-93B75C9BA735}" type="sibTrans" cxnId="{5586CFDF-8A7C-4497-823C-C8F344BA9B90}">
      <dgm:prSet/>
      <dgm:spPr/>
      <dgm:t>
        <a:bodyPr/>
        <a:lstStyle/>
        <a:p>
          <a:endParaRPr lang="en-US"/>
        </a:p>
      </dgm:t>
    </dgm:pt>
    <dgm:pt modelId="{B636FE67-19E5-452A-BA15-3A7312157A60}">
      <dgm:prSet/>
      <dgm:spPr/>
      <dgm:t>
        <a:bodyPr/>
        <a:lstStyle/>
        <a:p>
          <a:r>
            <a:rPr lang="en-US"/>
            <a:t>Data and instructions required for processing (received from input devices)</a:t>
          </a:r>
        </a:p>
      </dgm:t>
    </dgm:pt>
    <dgm:pt modelId="{97BF4854-CAC8-4EA0-8AF5-04EA39CE8293}" type="parTrans" cxnId="{4EA8A9C0-8205-4F5E-ACDF-98F49713875A}">
      <dgm:prSet/>
      <dgm:spPr/>
      <dgm:t>
        <a:bodyPr/>
        <a:lstStyle/>
        <a:p>
          <a:endParaRPr lang="en-US"/>
        </a:p>
      </dgm:t>
    </dgm:pt>
    <dgm:pt modelId="{26F4F152-5C5B-4A30-8AB3-4528D17EF98F}" type="sibTrans" cxnId="{4EA8A9C0-8205-4F5E-ACDF-98F49713875A}">
      <dgm:prSet/>
      <dgm:spPr/>
      <dgm:t>
        <a:bodyPr/>
        <a:lstStyle/>
        <a:p>
          <a:endParaRPr lang="en-US"/>
        </a:p>
      </dgm:t>
    </dgm:pt>
    <dgm:pt modelId="{0C24B05E-FC0A-4760-9333-067CC9AA07DB}">
      <dgm:prSet/>
      <dgm:spPr/>
      <dgm:t>
        <a:bodyPr/>
        <a:lstStyle/>
        <a:p>
          <a:r>
            <a:rPr lang="en-US"/>
            <a:t>Intermediate results of processing</a:t>
          </a:r>
        </a:p>
      </dgm:t>
    </dgm:pt>
    <dgm:pt modelId="{EDB4B7E0-A4E4-487D-99BB-DD0F171ADDB0}" type="parTrans" cxnId="{F550688C-9561-42CF-A165-EBA7C13656EE}">
      <dgm:prSet/>
      <dgm:spPr/>
      <dgm:t>
        <a:bodyPr/>
        <a:lstStyle/>
        <a:p>
          <a:endParaRPr lang="en-US"/>
        </a:p>
      </dgm:t>
    </dgm:pt>
    <dgm:pt modelId="{AB972C27-0840-4196-8431-B47AD1246327}" type="sibTrans" cxnId="{F550688C-9561-42CF-A165-EBA7C13656EE}">
      <dgm:prSet/>
      <dgm:spPr/>
      <dgm:t>
        <a:bodyPr/>
        <a:lstStyle/>
        <a:p>
          <a:endParaRPr lang="en-US"/>
        </a:p>
      </dgm:t>
    </dgm:pt>
    <dgm:pt modelId="{E6B85DCC-B85B-411B-8056-6365734AFC49}">
      <dgm:prSet/>
      <dgm:spPr/>
      <dgm:t>
        <a:bodyPr/>
        <a:lstStyle/>
        <a:p>
          <a:r>
            <a:rPr lang="en-US"/>
            <a:t>Final results of processing, before they are released to an output device</a:t>
          </a:r>
        </a:p>
      </dgm:t>
    </dgm:pt>
    <dgm:pt modelId="{31DDFD64-45B9-4B68-BF8A-89B5F48712C0}" type="parTrans" cxnId="{21C27A77-5082-4B83-861E-DDF07FC6F5B4}">
      <dgm:prSet/>
      <dgm:spPr/>
      <dgm:t>
        <a:bodyPr/>
        <a:lstStyle/>
        <a:p>
          <a:endParaRPr lang="en-US"/>
        </a:p>
      </dgm:t>
    </dgm:pt>
    <dgm:pt modelId="{36CB3D4C-7F47-4B71-8707-6D9C5BC95D64}" type="sibTrans" cxnId="{21C27A77-5082-4B83-861E-DDF07FC6F5B4}">
      <dgm:prSet/>
      <dgm:spPr/>
      <dgm:t>
        <a:bodyPr/>
        <a:lstStyle/>
        <a:p>
          <a:endParaRPr lang="en-US"/>
        </a:p>
      </dgm:t>
    </dgm:pt>
    <dgm:pt modelId="{7B42C97E-1D8C-4A82-8D41-035A03E6D5F9}" type="pres">
      <dgm:prSet presAssocID="{E68CF4B4-7432-487A-89FD-ABEA9CAD924A}" presName="linear" presStyleCnt="0">
        <dgm:presLayoutVars>
          <dgm:animLvl val="lvl"/>
          <dgm:resizeHandles val="exact"/>
        </dgm:presLayoutVars>
      </dgm:prSet>
      <dgm:spPr/>
      <dgm:t>
        <a:bodyPr/>
        <a:lstStyle/>
        <a:p>
          <a:pPr rtl="1"/>
          <a:endParaRPr lang="ar-IQ"/>
        </a:p>
      </dgm:t>
    </dgm:pt>
    <dgm:pt modelId="{1F1DFC67-989B-49C2-8C2D-FB082E1A7CA8}" type="pres">
      <dgm:prSet presAssocID="{4CC313EB-BFA3-4A8C-8EA0-648A86133748}" presName="parentText" presStyleLbl="node1" presStyleIdx="0" presStyleCnt="1">
        <dgm:presLayoutVars>
          <dgm:chMax val="0"/>
          <dgm:bulletEnabled val="1"/>
        </dgm:presLayoutVars>
      </dgm:prSet>
      <dgm:spPr/>
      <dgm:t>
        <a:bodyPr/>
        <a:lstStyle/>
        <a:p>
          <a:pPr rtl="1"/>
          <a:endParaRPr lang="ar-IQ"/>
        </a:p>
      </dgm:t>
    </dgm:pt>
    <dgm:pt modelId="{C84F8A8B-DE5B-4A71-96A5-A57C2F45275F}" type="pres">
      <dgm:prSet presAssocID="{4CC313EB-BFA3-4A8C-8EA0-648A86133748}" presName="childText" presStyleLbl="revTx" presStyleIdx="0" presStyleCnt="1">
        <dgm:presLayoutVars>
          <dgm:bulletEnabled val="1"/>
        </dgm:presLayoutVars>
      </dgm:prSet>
      <dgm:spPr/>
      <dgm:t>
        <a:bodyPr/>
        <a:lstStyle/>
        <a:p>
          <a:pPr rtl="1"/>
          <a:endParaRPr lang="ar-IQ"/>
        </a:p>
      </dgm:t>
    </dgm:pt>
  </dgm:ptLst>
  <dgm:cxnLst>
    <dgm:cxn modelId="{72D15AC1-AC82-4F82-A12F-3FEE02CA3A07}" type="presOf" srcId="{0C24B05E-FC0A-4760-9333-067CC9AA07DB}" destId="{C84F8A8B-DE5B-4A71-96A5-A57C2F45275F}" srcOrd="0" destOrd="1" presId="urn:microsoft.com/office/officeart/2005/8/layout/vList2"/>
    <dgm:cxn modelId="{5331C162-23C8-4B92-B83E-A146A4C91B8C}" type="presOf" srcId="{E68CF4B4-7432-487A-89FD-ABEA9CAD924A}" destId="{7B42C97E-1D8C-4A82-8D41-035A03E6D5F9}" srcOrd="0" destOrd="0" presId="urn:microsoft.com/office/officeart/2005/8/layout/vList2"/>
    <dgm:cxn modelId="{4EA8A9C0-8205-4F5E-ACDF-98F49713875A}" srcId="{4CC313EB-BFA3-4A8C-8EA0-648A86133748}" destId="{B636FE67-19E5-452A-BA15-3A7312157A60}" srcOrd="0" destOrd="0" parTransId="{97BF4854-CAC8-4EA0-8AF5-04EA39CE8293}" sibTransId="{26F4F152-5C5B-4A30-8AB3-4528D17EF98F}"/>
    <dgm:cxn modelId="{96DA22AF-9EFD-424B-A6B1-BF2E4C931B12}" type="presOf" srcId="{4CC313EB-BFA3-4A8C-8EA0-648A86133748}" destId="{1F1DFC67-989B-49C2-8C2D-FB082E1A7CA8}" srcOrd="0" destOrd="0" presId="urn:microsoft.com/office/officeart/2005/8/layout/vList2"/>
    <dgm:cxn modelId="{F550688C-9561-42CF-A165-EBA7C13656EE}" srcId="{4CC313EB-BFA3-4A8C-8EA0-648A86133748}" destId="{0C24B05E-FC0A-4760-9333-067CC9AA07DB}" srcOrd="1" destOrd="0" parTransId="{EDB4B7E0-A4E4-487D-99BB-DD0F171ADDB0}" sibTransId="{AB972C27-0840-4196-8431-B47AD1246327}"/>
    <dgm:cxn modelId="{A1D98C6C-CF84-460D-9E9E-A1BB123FDDFE}" type="presOf" srcId="{B636FE67-19E5-452A-BA15-3A7312157A60}" destId="{C84F8A8B-DE5B-4A71-96A5-A57C2F45275F}" srcOrd="0" destOrd="0" presId="urn:microsoft.com/office/officeart/2005/8/layout/vList2"/>
    <dgm:cxn modelId="{A598FE65-A1C8-4100-A336-B2FE3C86B29B}" type="presOf" srcId="{E6B85DCC-B85B-411B-8056-6365734AFC49}" destId="{C84F8A8B-DE5B-4A71-96A5-A57C2F45275F}" srcOrd="0" destOrd="2" presId="urn:microsoft.com/office/officeart/2005/8/layout/vList2"/>
    <dgm:cxn modelId="{5586CFDF-8A7C-4497-823C-C8F344BA9B90}" srcId="{E68CF4B4-7432-487A-89FD-ABEA9CAD924A}" destId="{4CC313EB-BFA3-4A8C-8EA0-648A86133748}" srcOrd="0" destOrd="0" parTransId="{6B9AB350-BCD9-4132-A8E0-8F8821784708}" sibTransId="{62753C35-83DF-48E2-9C18-93B75C9BA735}"/>
    <dgm:cxn modelId="{21C27A77-5082-4B83-861E-DDF07FC6F5B4}" srcId="{4CC313EB-BFA3-4A8C-8EA0-648A86133748}" destId="{E6B85DCC-B85B-411B-8056-6365734AFC49}" srcOrd="2" destOrd="0" parTransId="{31DDFD64-45B9-4B68-BF8A-89B5F48712C0}" sibTransId="{36CB3D4C-7F47-4B71-8707-6D9C5BC95D64}"/>
    <dgm:cxn modelId="{6F61FF44-557D-454B-9FFB-3C42A70D15D3}" type="presParOf" srcId="{7B42C97E-1D8C-4A82-8D41-035A03E6D5F9}" destId="{1F1DFC67-989B-49C2-8C2D-FB082E1A7CA8}" srcOrd="0" destOrd="0" presId="urn:microsoft.com/office/officeart/2005/8/layout/vList2"/>
    <dgm:cxn modelId="{6CB63E47-E549-4CED-889E-F64E8B802C4B}" type="presParOf" srcId="{7B42C97E-1D8C-4A82-8D41-035A03E6D5F9}" destId="{C84F8A8B-DE5B-4A71-96A5-A57C2F45275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B7FF2-25E7-4621-8484-0865225F9DE7}">
      <dsp:nvSpPr>
        <dsp:cNvPr id="0" name=""/>
        <dsp:cNvSpPr/>
      </dsp:nvSpPr>
      <dsp:spPr>
        <a:xfrm>
          <a:off x="0" y="81094"/>
          <a:ext cx="6301601" cy="18556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a:t>A computer is a programmable electronic device that accepts raw data as input and processes it with a set of instructions (a program) to produce result as output. </a:t>
          </a:r>
        </a:p>
      </dsp:txBody>
      <dsp:txXfrm>
        <a:off x="90584" y="171678"/>
        <a:ext cx="6120433" cy="1674452"/>
      </dsp:txXfrm>
    </dsp:sp>
    <dsp:sp modelId="{341D68FC-5897-47A8-B69F-A35B184B3AB2}">
      <dsp:nvSpPr>
        <dsp:cNvPr id="0" name=""/>
        <dsp:cNvSpPr/>
      </dsp:nvSpPr>
      <dsp:spPr>
        <a:xfrm>
          <a:off x="0" y="2011594"/>
          <a:ext cx="6301601" cy="185562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a:t>It can process numerical as well as non numerical calculations. </a:t>
          </a:r>
        </a:p>
      </dsp:txBody>
      <dsp:txXfrm>
        <a:off x="90584" y="2102178"/>
        <a:ext cx="6120433" cy="1674452"/>
      </dsp:txXfrm>
    </dsp:sp>
    <dsp:sp modelId="{3B983ABF-46A1-4FE2-A73F-90EF1993BABD}">
      <dsp:nvSpPr>
        <dsp:cNvPr id="0" name=""/>
        <dsp:cNvSpPr/>
      </dsp:nvSpPr>
      <dsp:spPr>
        <a:xfrm>
          <a:off x="0" y="3942094"/>
          <a:ext cx="6301601" cy="18556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a:t>The term “</a:t>
          </a:r>
          <a:r>
            <a:rPr lang="en-US" sz="2600" b="1" kern="1200"/>
            <a:t>COMPUTER</a:t>
          </a:r>
          <a:r>
            <a:rPr lang="en-US" sz="2600" kern="1200"/>
            <a:t>” is derived from the Latin word “</a:t>
          </a:r>
          <a:r>
            <a:rPr lang="en-US" sz="2600" b="1" kern="1200"/>
            <a:t>COMPUTARE</a:t>
          </a:r>
          <a:r>
            <a:rPr lang="en-US" sz="2600" kern="1200"/>
            <a:t>” which means to calculate .</a:t>
          </a:r>
        </a:p>
      </dsp:txBody>
      <dsp:txXfrm>
        <a:off x="90584" y="4032678"/>
        <a:ext cx="6120433" cy="1674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A745EB-3C92-4CEF-9060-36D323C7714F}">
      <dsp:nvSpPr>
        <dsp:cNvPr id="0" name=""/>
        <dsp:cNvSpPr/>
      </dsp:nvSpPr>
      <dsp:spPr>
        <a:xfrm>
          <a:off x="0" y="2439"/>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C0ED96-79A1-4E7F-BF6C-CE3A79A22EE6}">
      <dsp:nvSpPr>
        <dsp:cNvPr id="0" name=""/>
        <dsp:cNvSpPr/>
      </dsp:nvSpPr>
      <dsp:spPr>
        <a:xfrm>
          <a:off x="374076" y="280678"/>
          <a:ext cx="680139" cy="68013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7C708D-D07A-4B52-A500-46308C0F62A3}">
      <dsp:nvSpPr>
        <dsp:cNvPr id="0" name=""/>
        <dsp:cNvSpPr/>
      </dsp:nvSpPr>
      <dsp:spPr>
        <a:xfrm>
          <a:off x="1428292" y="2439"/>
          <a:ext cx="487330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lvl="0" algn="l" defTabSz="889000">
            <a:lnSpc>
              <a:spcPct val="100000"/>
            </a:lnSpc>
            <a:spcBef>
              <a:spcPct val="0"/>
            </a:spcBef>
            <a:spcAft>
              <a:spcPct val="35000"/>
            </a:spcAft>
          </a:pPr>
          <a:r>
            <a:rPr lang="en-US" sz="2000" kern="1200"/>
            <a:t>The activity of processing data using a computer is called data processing</a:t>
          </a:r>
        </a:p>
      </dsp:txBody>
      <dsp:txXfrm>
        <a:off x="1428292" y="2439"/>
        <a:ext cx="4873308" cy="1236616"/>
      </dsp:txXfrm>
    </dsp:sp>
    <dsp:sp modelId="{3B5405F5-F0E3-455E-BB59-DC8E6EFB2E1C}">
      <dsp:nvSpPr>
        <dsp:cNvPr id="0" name=""/>
        <dsp:cNvSpPr/>
      </dsp:nvSpPr>
      <dsp:spPr>
        <a:xfrm>
          <a:off x="0" y="1548210"/>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6C6C73-8540-43D4-BFC6-3B287F5BAF67}">
      <dsp:nvSpPr>
        <dsp:cNvPr id="0" name=""/>
        <dsp:cNvSpPr/>
      </dsp:nvSpPr>
      <dsp:spPr>
        <a:xfrm>
          <a:off x="374076" y="1826449"/>
          <a:ext cx="680139" cy="68013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F66D8F-DB18-4AA7-91D6-AA7EFC8D12BB}">
      <dsp:nvSpPr>
        <dsp:cNvPr id="0" name=""/>
        <dsp:cNvSpPr/>
      </dsp:nvSpPr>
      <dsp:spPr>
        <a:xfrm>
          <a:off x="1428292" y="1548210"/>
          <a:ext cx="2835720"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lvl="0" algn="l" defTabSz="889000">
            <a:lnSpc>
              <a:spcPct val="100000"/>
            </a:lnSpc>
            <a:spcBef>
              <a:spcPct val="0"/>
            </a:spcBef>
            <a:spcAft>
              <a:spcPct val="35000"/>
            </a:spcAft>
          </a:pPr>
          <a:r>
            <a:rPr lang="en-US" sz="2000" kern="1200"/>
            <a:t>Data processing consists of three sub-activities:</a:t>
          </a:r>
        </a:p>
      </dsp:txBody>
      <dsp:txXfrm>
        <a:off x="1428292" y="1548210"/>
        <a:ext cx="2835720" cy="1236616"/>
      </dsp:txXfrm>
    </dsp:sp>
    <dsp:sp modelId="{9DB96C61-D27D-4FBD-AFDB-8A62AE22488F}">
      <dsp:nvSpPr>
        <dsp:cNvPr id="0" name=""/>
        <dsp:cNvSpPr/>
      </dsp:nvSpPr>
      <dsp:spPr>
        <a:xfrm>
          <a:off x="4264012" y="1548210"/>
          <a:ext cx="203758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lvl="0" algn="l" defTabSz="533400">
            <a:lnSpc>
              <a:spcPct val="100000"/>
            </a:lnSpc>
            <a:spcBef>
              <a:spcPct val="0"/>
            </a:spcBef>
            <a:spcAft>
              <a:spcPct val="35000"/>
            </a:spcAft>
          </a:pPr>
          <a:r>
            <a:rPr lang="en-US" sz="1200" kern="1200"/>
            <a:t>1- Capturing the input data</a:t>
          </a:r>
        </a:p>
        <a:p>
          <a:pPr lvl="0" algn="l" defTabSz="533400">
            <a:lnSpc>
              <a:spcPct val="100000"/>
            </a:lnSpc>
            <a:spcBef>
              <a:spcPct val="0"/>
            </a:spcBef>
            <a:spcAft>
              <a:spcPct val="35000"/>
            </a:spcAft>
          </a:pPr>
          <a:r>
            <a:rPr lang="en-US" sz="1200" kern="1200"/>
            <a:t>2- Manipulating the data</a:t>
          </a:r>
        </a:p>
        <a:p>
          <a:pPr lvl="0" algn="l" defTabSz="533400">
            <a:lnSpc>
              <a:spcPct val="100000"/>
            </a:lnSpc>
            <a:spcBef>
              <a:spcPct val="0"/>
            </a:spcBef>
            <a:spcAft>
              <a:spcPct val="35000"/>
            </a:spcAft>
          </a:pPr>
          <a:r>
            <a:rPr lang="en-US" sz="1200" kern="1200"/>
            <a:t>3- Managing the output data</a:t>
          </a:r>
        </a:p>
      </dsp:txBody>
      <dsp:txXfrm>
        <a:off x="4264012" y="1548210"/>
        <a:ext cx="2037588" cy="1236616"/>
      </dsp:txXfrm>
    </dsp:sp>
    <dsp:sp modelId="{7C999AE7-4953-4660-82CE-7BE3B60DBE28}">
      <dsp:nvSpPr>
        <dsp:cNvPr id="0" name=""/>
        <dsp:cNvSpPr/>
      </dsp:nvSpPr>
      <dsp:spPr>
        <a:xfrm>
          <a:off x="0" y="3093981"/>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3CE4F1-5641-46B7-A023-49E3D2317F38}">
      <dsp:nvSpPr>
        <dsp:cNvPr id="0" name=""/>
        <dsp:cNvSpPr/>
      </dsp:nvSpPr>
      <dsp:spPr>
        <a:xfrm>
          <a:off x="374076" y="3372220"/>
          <a:ext cx="680139" cy="68013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B991B5-8D65-4EE1-86CA-87AD608C75F8}">
      <dsp:nvSpPr>
        <dsp:cNvPr id="0" name=""/>
        <dsp:cNvSpPr/>
      </dsp:nvSpPr>
      <dsp:spPr>
        <a:xfrm>
          <a:off x="1428292" y="3093981"/>
          <a:ext cx="487330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lvl="0" algn="l" defTabSz="889000">
            <a:lnSpc>
              <a:spcPct val="100000"/>
            </a:lnSpc>
            <a:spcBef>
              <a:spcPct val="0"/>
            </a:spcBef>
            <a:spcAft>
              <a:spcPct val="35000"/>
            </a:spcAft>
          </a:pPr>
          <a:r>
            <a:rPr lang="en-US" sz="2000" kern="1200"/>
            <a:t>In data processing, information is data arranged in an order and form, which is useful to the people who receive it.</a:t>
          </a:r>
        </a:p>
      </dsp:txBody>
      <dsp:txXfrm>
        <a:off x="1428292" y="3093981"/>
        <a:ext cx="4873308" cy="1236616"/>
      </dsp:txXfrm>
    </dsp:sp>
    <dsp:sp modelId="{89D758D2-B86A-4F4C-AED6-15DC061D26A8}">
      <dsp:nvSpPr>
        <dsp:cNvPr id="0" name=""/>
        <dsp:cNvSpPr/>
      </dsp:nvSpPr>
      <dsp:spPr>
        <a:xfrm>
          <a:off x="0" y="4639752"/>
          <a:ext cx="6301601" cy="123661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353D37-53C6-40D0-8261-8CA4432F3C64}">
      <dsp:nvSpPr>
        <dsp:cNvPr id="0" name=""/>
        <dsp:cNvSpPr/>
      </dsp:nvSpPr>
      <dsp:spPr>
        <a:xfrm>
          <a:off x="374076" y="4917991"/>
          <a:ext cx="680139" cy="680139"/>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8B6093-1089-4D43-B6CA-F40B3D6979A0}">
      <dsp:nvSpPr>
        <dsp:cNvPr id="0" name=""/>
        <dsp:cNvSpPr/>
      </dsp:nvSpPr>
      <dsp:spPr>
        <a:xfrm>
          <a:off x="1428292" y="4639752"/>
          <a:ext cx="4873308" cy="1236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875" tIns="130875" rIns="130875" bIns="130875" numCol="1" spcCol="1270" anchor="ctr" anchorCtr="0">
          <a:noAutofit/>
        </a:bodyPr>
        <a:lstStyle/>
        <a:p>
          <a:pPr lvl="0" algn="l" defTabSz="889000">
            <a:lnSpc>
              <a:spcPct val="100000"/>
            </a:lnSpc>
            <a:spcBef>
              <a:spcPct val="0"/>
            </a:spcBef>
            <a:spcAft>
              <a:spcPct val="35000"/>
            </a:spcAft>
          </a:pPr>
          <a:r>
            <a:rPr lang="en-US" sz="2000" kern="1200"/>
            <a:t>Data is raw material used as input and information is processed data obtained as output of data processing</a:t>
          </a:r>
        </a:p>
      </dsp:txBody>
      <dsp:txXfrm>
        <a:off x="1428292" y="4639752"/>
        <a:ext cx="4873308" cy="12366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AFE37B-EDBC-47D2-A374-14C6C0238F00}">
      <dsp:nvSpPr>
        <dsp:cNvPr id="0" name=""/>
        <dsp:cNvSpPr/>
      </dsp:nvSpPr>
      <dsp:spPr>
        <a:xfrm>
          <a:off x="0" y="125596"/>
          <a:ext cx="6301601" cy="18355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a:solidFill>
                <a:schemeClr val="tx1"/>
              </a:solidFill>
            </a:rPr>
            <a:t>1) </a:t>
          </a:r>
          <a:r>
            <a:rPr lang="en-US" sz="2100" b="1" kern="1200" dirty="0">
              <a:solidFill>
                <a:schemeClr val="tx1"/>
              </a:solidFill>
            </a:rPr>
            <a:t>Automatic</a:t>
          </a:r>
          <a:r>
            <a:rPr lang="en-US" sz="2100" kern="1200" dirty="0">
              <a:solidFill>
                <a:schemeClr val="tx1"/>
              </a:solidFill>
            </a:rPr>
            <a:t>: Given a job, computer can work on it automatically without human interventions</a:t>
          </a:r>
        </a:p>
      </dsp:txBody>
      <dsp:txXfrm>
        <a:off x="89604" y="215200"/>
        <a:ext cx="6122393" cy="1656343"/>
      </dsp:txXfrm>
    </dsp:sp>
    <dsp:sp modelId="{700D2F13-6436-49D2-8EF0-1AA3CDFEB628}">
      <dsp:nvSpPr>
        <dsp:cNvPr id="0" name=""/>
        <dsp:cNvSpPr/>
      </dsp:nvSpPr>
      <dsp:spPr>
        <a:xfrm>
          <a:off x="0" y="2021628"/>
          <a:ext cx="6301601" cy="1835551"/>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a:solidFill>
                <a:schemeClr val="tx1"/>
              </a:solidFill>
            </a:rPr>
            <a:t>2) </a:t>
          </a:r>
          <a:r>
            <a:rPr lang="en-US" sz="2100" b="1" kern="1200" dirty="0">
              <a:solidFill>
                <a:schemeClr val="tx1"/>
              </a:solidFill>
            </a:rPr>
            <a:t>Speed</a:t>
          </a:r>
          <a:r>
            <a:rPr lang="en-US" sz="2100" kern="1200" dirty="0">
              <a:solidFill>
                <a:schemeClr val="tx1"/>
              </a:solidFill>
            </a:rPr>
            <a:t>: Computer can perform data processing jobs very fast, usually measured in microseconds (10-6), nanoseconds (10-9), and picoseconds (10-12)</a:t>
          </a:r>
        </a:p>
      </dsp:txBody>
      <dsp:txXfrm>
        <a:off x="89604" y="2111232"/>
        <a:ext cx="6122393" cy="1656343"/>
      </dsp:txXfrm>
    </dsp:sp>
    <dsp:sp modelId="{3277C5A5-EC3C-45BD-8F0B-F53F833734AB}">
      <dsp:nvSpPr>
        <dsp:cNvPr id="0" name=""/>
        <dsp:cNvSpPr/>
      </dsp:nvSpPr>
      <dsp:spPr>
        <a:xfrm>
          <a:off x="0" y="3917660"/>
          <a:ext cx="6301601" cy="183555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a:solidFill>
                <a:schemeClr val="tx1"/>
              </a:solidFill>
            </a:rPr>
            <a:t>3) </a:t>
          </a:r>
          <a:r>
            <a:rPr lang="en-US" sz="2100" b="1" kern="1200" dirty="0">
              <a:solidFill>
                <a:schemeClr val="tx1"/>
              </a:solidFill>
            </a:rPr>
            <a:t>Accuracy</a:t>
          </a:r>
          <a:r>
            <a:rPr lang="en-US" sz="2100" kern="1200" dirty="0">
              <a:solidFill>
                <a:schemeClr val="tx1"/>
              </a:solidFill>
            </a:rPr>
            <a:t>: Accuracy of a computer is consistently high, and the degree of its accuracy depends upon its design. Computer errors caused due to incorrect input data or unreliable programs are often referred to as Garbage In-Garbage-Out (GIGO)</a:t>
          </a:r>
        </a:p>
      </dsp:txBody>
      <dsp:txXfrm>
        <a:off x="89604" y="4007264"/>
        <a:ext cx="6122393" cy="16563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8409E-A460-4925-A1DE-AE0E2C14DB22}">
      <dsp:nvSpPr>
        <dsp:cNvPr id="0" name=""/>
        <dsp:cNvSpPr/>
      </dsp:nvSpPr>
      <dsp:spPr>
        <a:xfrm>
          <a:off x="0" y="2001"/>
          <a:ext cx="6301601" cy="116455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solidFill>
                <a:schemeClr val="tx1"/>
              </a:solidFill>
            </a:rPr>
            <a:t>4) </a:t>
          </a:r>
          <a:r>
            <a:rPr lang="en-US" sz="1800" b="1" kern="1200" dirty="0">
              <a:solidFill>
                <a:schemeClr val="tx1"/>
              </a:solidFill>
            </a:rPr>
            <a:t>Diligence</a:t>
          </a:r>
          <a:r>
            <a:rPr lang="en-US" sz="1800" kern="1200" dirty="0">
              <a:solidFill>
                <a:schemeClr val="tx1"/>
              </a:solidFill>
            </a:rPr>
            <a:t>: Computer is free from monotony, tiredness, and lack of concentration. It can continuously work for hours without creating any error and without grumbling </a:t>
          </a:r>
        </a:p>
      </dsp:txBody>
      <dsp:txXfrm>
        <a:off x="56849" y="58850"/>
        <a:ext cx="6187903" cy="1050856"/>
      </dsp:txXfrm>
    </dsp:sp>
    <dsp:sp modelId="{6766A323-DB42-4B19-B822-FF11D7C5E41A}">
      <dsp:nvSpPr>
        <dsp:cNvPr id="0" name=""/>
        <dsp:cNvSpPr/>
      </dsp:nvSpPr>
      <dsp:spPr>
        <a:xfrm>
          <a:off x="0" y="1179564"/>
          <a:ext cx="6301601" cy="1164554"/>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solidFill>
                <a:schemeClr val="tx1"/>
              </a:solidFill>
            </a:rPr>
            <a:t>5) </a:t>
          </a:r>
          <a:r>
            <a:rPr lang="en-US" sz="1800" b="1" kern="1200" dirty="0">
              <a:solidFill>
                <a:schemeClr val="tx1"/>
              </a:solidFill>
            </a:rPr>
            <a:t>Versatility</a:t>
          </a:r>
          <a:r>
            <a:rPr lang="en-US" sz="1800" kern="1200" dirty="0">
              <a:solidFill>
                <a:schemeClr val="tx1"/>
              </a:solidFill>
            </a:rPr>
            <a:t>: Computer is capable of performing almost any task, if the task can be reduced to a finite series of logical steps </a:t>
          </a:r>
        </a:p>
      </dsp:txBody>
      <dsp:txXfrm>
        <a:off x="56849" y="1236413"/>
        <a:ext cx="6187903" cy="1050856"/>
      </dsp:txXfrm>
    </dsp:sp>
    <dsp:sp modelId="{1E75D821-1D67-488E-BE70-93E299D2C071}">
      <dsp:nvSpPr>
        <dsp:cNvPr id="0" name=""/>
        <dsp:cNvSpPr/>
      </dsp:nvSpPr>
      <dsp:spPr>
        <a:xfrm>
          <a:off x="0" y="2357127"/>
          <a:ext cx="6301601" cy="1164554"/>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solidFill>
                <a:schemeClr val="tx1"/>
              </a:solidFill>
            </a:rPr>
            <a:t>6) </a:t>
          </a:r>
          <a:r>
            <a:rPr lang="en-US" sz="1800" b="1" kern="1200" dirty="0">
              <a:solidFill>
                <a:schemeClr val="tx1"/>
              </a:solidFill>
            </a:rPr>
            <a:t>Power of Remembering</a:t>
          </a:r>
          <a:r>
            <a:rPr lang="en-US" sz="1800" kern="1200" dirty="0">
              <a:solidFill>
                <a:schemeClr val="tx1"/>
              </a:solidFill>
            </a:rPr>
            <a:t>: Computer can store and recall any amount of information because of its secondary storage capability. It forgets or looses certain information only when it is asked to do so.</a:t>
          </a:r>
        </a:p>
      </dsp:txBody>
      <dsp:txXfrm>
        <a:off x="56849" y="2413976"/>
        <a:ext cx="6187903" cy="1050856"/>
      </dsp:txXfrm>
    </dsp:sp>
    <dsp:sp modelId="{73F2DB07-60C4-4470-AC3B-2383610B0921}">
      <dsp:nvSpPr>
        <dsp:cNvPr id="0" name=""/>
        <dsp:cNvSpPr/>
      </dsp:nvSpPr>
      <dsp:spPr>
        <a:xfrm>
          <a:off x="0" y="3534689"/>
          <a:ext cx="6301601" cy="1164554"/>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solidFill>
                <a:schemeClr val="tx1"/>
              </a:solidFill>
            </a:rPr>
            <a:t>7) </a:t>
          </a:r>
          <a:r>
            <a:rPr lang="en-US" sz="1800" b="1" kern="1200" dirty="0">
              <a:solidFill>
                <a:schemeClr val="tx1"/>
              </a:solidFill>
            </a:rPr>
            <a:t>No I.Q</a:t>
          </a:r>
          <a:r>
            <a:rPr lang="en-US" sz="1800" kern="1200" dirty="0">
              <a:solidFill>
                <a:schemeClr val="tx1"/>
              </a:solidFill>
            </a:rPr>
            <a:t>.: A computer does only what it is programmed to do. It cannot take its own decision in this regard</a:t>
          </a:r>
        </a:p>
      </dsp:txBody>
      <dsp:txXfrm>
        <a:off x="56849" y="3591538"/>
        <a:ext cx="6187903" cy="1050856"/>
      </dsp:txXfrm>
    </dsp:sp>
    <dsp:sp modelId="{53EE41C2-25FF-4BF0-A3E9-388DD5477AFC}">
      <dsp:nvSpPr>
        <dsp:cNvPr id="0" name=""/>
        <dsp:cNvSpPr/>
      </dsp:nvSpPr>
      <dsp:spPr>
        <a:xfrm>
          <a:off x="0" y="4712252"/>
          <a:ext cx="6301601" cy="116455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solidFill>
                <a:schemeClr val="tx1"/>
              </a:solidFill>
            </a:rPr>
            <a:t>8) </a:t>
          </a:r>
          <a:r>
            <a:rPr lang="en-US" sz="1800" b="1" kern="1200" dirty="0">
              <a:solidFill>
                <a:schemeClr val="tx1"/>
              </a:solidFill>
            </a:rPr>
            <a:t>No Feelings</a:t>
          </a:r>
          <a:r>
            <a:rPr lang="en-US" sz="1800" kern="1200" dirty="0">
              <a:solidFill>
                <a:schemeClr val="tx1"/>
              </a:solidFill>
            </a:rPr>
            <a:t>: Computers are devoid of emotions. Their judgement is based on the instructions given to them in the form of programs that are written by us (human beings) </a:t>
          </a:r>
        </a:p>
      </dsp:txBody>
      <dsp:txXfrm>
        <a:off x="56849" y="4769101"/>
        <a:ext cx="6187903" cy="10508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E066C-551C-431B-BAF7-7EC4C7CF6AB9}">
      <dsp:nvSpPr>
        <dsp:cNvPr id="0" name=""/>
        <dsp:cNvSpPr/>
      </dsp:nvSpPr>
      <dsp:spPr>
        <a:xfrm>
          <a:off x="1260320" y="2554"/>
          <a:ext cx="5041280" cy="112093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815" tIns="284717" rIns="97815" bIns="284717" numCol="1" spcCol="1270" anchor="ctr" anchorCtr="0">
          <a:noAutofit/>
        </a:bodyPr>
        <a:lstStyle/>
        <a:p>
          <a:pPr lvl="0" algn="l" defTabSz="577850">
            <a:lnSpc>
              <a:spcPct val="90000"/>
            </a:lnSpc>
            <a:spcBef>
              <a:spcPct val="0"/>
            </a:spcBef>
            <a:spcAft>
              <a:spcPct val="35000"/>
            </a:spcAft>
          </a:pPr>
          <a:r>
            <a:rPr lang="en-US" sz="1300" kern="1200"/>
            <a:t>Inputting. The process of entering data and instructions into the computer system</a:t>
          </a:r>
        </a:p>
      </dsp:txBody>
      <dsp:txXfrm>
        <a:off x="1260320" y="2554"/>
        <a:ext cx="5041280" cy="1120935"/>
      </dsp:txXfrm>
    </dsp:sp>
    <dsp:sp modelId="{5AAE6203-C584-40CC-8B85-6F91EEE6C2A4}">
      <dsp:nvSpPr>
        <dsp:cNvPr id="0" name=""/>
        <dsp:cNvSpPr/>
      </dsp:nvSpPr>
      <dsp:spPr>
        <a:xfrm>
          <a:off x="0" y="2554"/>
          <a:ext cx="1260320" cy="1120935"/>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692" tIns="110723" rIns="66692" bIns="110723" numCol="1" spcCol="1270" anchor="ctr" anchorCtr="0">
          <a:noAutofit/>
        </a:bodyPr>
        <a:lstStyle/>
        <a:p>
          <a:pPr lvl="0" algn="ctr" defTabSz="711200">
            <a:lnSpc>
              <a:spcPct val="90000"/>
            </a:lnSpc>
            <a:spcBef>
              <a:spcPct val="0"/>
            </a:spcBef>
            <a:spcAft>
              <a:spcPct val="35000"/>
            </a:spcAft>
          </a:pPr>
          <a:r>
            <a:rPr lang="en-US" sz="1600" kern="1200"/>
            <a:t>Inputting</a:t>
          </a:r>
        </a:p>
      </dsp:txBody>
      <dsp:txXfrm>
        <a:off x="0" y="2554"/>
        <a:ext cx="1260320" cy="1120935"/>
      </dsp:txXfrm>
    </dsp:sp>
    <dsp:sp modelId="{BD26BE55-733E-4E34-9AB0-A71CD979EF14}">
      <dsp:nvSpPr>
        <dsp:cNvPr id="0" name=""/>
        <dsp:cNvSpPr/>
      </dsp:nvSpPr>
      <dsp:spPr>
        <a:xfrm>
          <a:off x="1260320" y="1190745"/>
          <a:ext cx="5041280" cy="1120935"/>
        </a:xfrm>
        <a:prstGeom prst="rect">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815" tIns="284717" rIns="97815" bIns="284717" numCol="1" spcCol="1270" anchor="ctr" anchorCtr="0">
          <a:noAutofit/>
        </a:bodyPr>
        <a:lstStyle/>
        <a:p>
          <a:pPr lvl="0" algn="l" defTabSz="577850">
            <a:lnSpc>
              <a:spcPct val="90000"/>
            </a:lnSpc>
            <a:spcBef>
              <a:spcPct val="0"/>
            </a:spcBef>
            <a:spcAft>
              <a:spcPct val="35000"/>
            </a:spcAft>
          </a:pPr>
          <a:r>
            <a:rPr lang="en-US" sz="1300" kern="1200"/>
            <a:t>Storing. Saving data and instructions to make them readily available for initial or additional processing whenever required</a:t>
          </a:r>
        </a:p>
      </dsp:txBody>
      <dsp:txXfrm>
        <a:off x="1260320" y="1190745"/>
        <a:ext cx="5041280" cy="1120935"/>
      </dsp:txXfrm>
    </dsp:sp>
    <dsp:sp modelId="{52B70207-7E1F-4782-B5D2-BBDEAE2D4932}">
      <dsp:nvSpPr>
        <dsp:cNvPr id="0" name=""/>
        <dsp:cNvSpPr/>
      </dsp:nvSpPr>
      <dsp:spPr>
        <a:xfrm>
          <a:off x="0" y="1190745"/>
          <a:ext cx="1260320" cy="1120935"/>
        </a:xfrm>
        <a:prstGeom prst="rect">
          <a:avLst/>
        </a:prstGeom>
        <a:solidFill>
          <a:schemeClr val="lt1">
            <a:hueOff val="0"/>
            <a:satOff val="0"/>
            <a:lumOff val="0"/>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692" tIns="110723" rIns="66692" bIns="110723" numCol="1" spcCol="1270" anchor="ctr" anchorCtr="0">
          <a:noAutofit/>
        </a:bodyPr>
        <a:lstStyle/>
        <a:p>
          <a:pPr lvl="0" algn="ctr" defTabSz="711200">
            <a:lnSpc>
              <a:spcPct val="90000"/>
            </a:lnSpc>
            <a:spcBef>
              <a:spcPct val="0"/>
            </a:spcBef>
            <a:spcAft>
              <a:spcPct val="35000"/>
            </a:spcAft>
          </a:pPr>
          <a:r>
            <a:rPr lang="en-US" sz="1600" kern="1200"/>
            <a:t>Storing</a:t>
          </a:r>
        </a:p>
      </dsp:txBody>
      <dsp:txXfrm>
        <a:off x="0" y="1190745"/>
        <a:ext cx="1260320" cy="1120935"/>
      </dsp:txXfrm>
    </dsp:sp>
    <dsp:sp modelId="{25704F89-D24A-4837-81EC-1AD2818F8DB9}">
      <dsp:nvSpPr>
        <dsp:cNvPr id="0" name=""/>
        <dsp:cNvSpPr/>
      </dsp:nvSpPr>
      <dsp:spPr>
        <a:xfrm>
          <a:off x="1260320" y="2378936"/>
          <a:ext cx="5041280" cy="1120935"/>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815" tIns="284717" rIns="97815" bIns="284717" numCol="1" spcCol="1270" anchor="ctr" anchorCtr="0">
          <a:noAutofit/>
        </a:bodyPr>
        <a:lstStyle/>
        <a:p>
          <a:pPr lvl="0" algn="l" defTabSz="577850">
            <a:lnSpc>
              <a:spcPct val="90000"/>
            </a:lnSpc>
            <a:spcBef>
              <a:spcPct val="0"/>
            </a:spcBef>
            <a:spcAft>
              <a:spcPct val="35000"/>
            </a:spcAft>
          </a:pPr>
          <a:r>
            <a:rPr lang="en-US" sz="1300" kern="1200"/>
            <a:t>Processing. Performing arithmetic operations (add, subtract, multiply, divide, etc.) or logical operations (comparisons like equal to, less than, greater than, etc.) on data to convert them into useful information</a:t>
          </a:r>
        </a:p>
      </dsp:txBody>
      <dsp:txXfrm>
        <a:off x="1260320" y="2378936"/>
        <a:ext cx="5041280" cy="1120935"/>
      </dsp:txXfrm>
    </dsp:sp>
    <dsp:sp modelId="{9997BA46-91CF-4DAD-B831-35D09B09EF80}">
      <dsp:nvSpPr>
        <dsp:cNvPr id="0" name=""/>
        <dsp:cNvSpPr/>
      </dsp:nvSpPr>
      <dsp:spPr>
        <a:xfrm>
          <a:off x="0" y="2378936"/>
          <a:ext cx="1260320" cy="1120935"/>
        </a:xfrm>
        <a:prstGeom prst="rect">
          <a:avLst/>
        </a:prstGeom>
        <a:solidFill>
          <a:schemeClr val="lt1">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692" tIns="110723" rIns="66692" bIns="110723" numCol="1" spcCol="1270" anchor="ctr" anchorCtr="0">
          <a:noAutofit/>
        </a:bodyPr>
        <a:lstStyle/>
        <a:p>
          <a:pPr lvl="0" algn="ctr" defTabSz="711200">
            <a:lnSpc>
              <a:spcPct val="90000"/>
            </a:lnSpc>
            <a:spcBef>
              <a:spcPct val="0"/>
            </a:spcBef>
            <a:spcAft>
              <a:spcPct val="35000"/>
            </a:spcAft>
          </a:pPr>
          <a:r>
            <a:rPr lang="en-US" sz="1600" kern="1200"/>
            <a:t>Processing</a:t>
          </a:r>
        </a:p>
      </dsp:txBody>
      <dsp:txXfrm>
        <a:off x="0" y="2378936"/>
        <a:ext cx="1260320" cy="1120935"/>
      </dsp:txXfrm>
    </dsp:sp>
    <dsp:sp modelId="{BDE57362-E008-4316-BDD0-78D86D24E8F1}">
      <dsp:nvSpPr>
        <dsp:cNvPr id="0" name=""/>
        <dsp:cNvSpPr/>
      </dsp:nvSpPr>
      <dsp:spPr>
        <a:xfrm>
          <a:off x="1260320" y="3567128"/>
          <a:ext cx="5041280" cy="1120935"/>
        </a:xfrm>
        <a:prstGeom prst="rect">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815" tIns="284717" rIns="97815" bIns="284717" numCol="1" spcCol="1270" anchor="ctr" anchorCtr="0">
          <a:noAutofit/>
        </a:bodyPr>
        <a:lstStyle/>
        <a:p>
          <a:pPr lvl="0" algn="l" defTabSz="577850">
            <a:lnSpc>
              <a:spcPct val="90000"/>
            </a:lnSpc>
            <a:spcBef>
              <a:spcPct val="0"/>
            </a:spcBef>
            <a:spcAft>
              <a:spcPct val="35000"/>
            </a:spcAft>
          </a:pPr>
          <a:r>
            <a:rPr lang="en-US" sz="1300" kern="1200"/>
            <a:t>Outputting. The process of producing useful information or results for the user such as a printed report or visual display</a:t>
          </a:r>
        </a:p>
      </dsp:txBody>
      <dsp:txXfrm>
        <a:off x="1260320" y="3567128"/>
        <a:ext cx="5041280" cy="1120935"/>
      </dsp:txXfrm>
    </dsp:sp>
    <dsp:sp modelId="{40CD1E61-E5A3-4ACA-B523-76087CE1EEB7}">
      <dsp:nvSpPr>
        <dsp:cNvPr id="0" name=""/>
        <dsp:cNvSpPr/>
      </dsp:nvSpPr>
      <dsp:spPr>
        <a:xfrm>
          <a:off x="0" y="3567128"/>
          <a:ext cx="1260320" cy="1120935"/>
        </a:xfrm>
        <a:prstGeom prst="rect">
          <a:avLst/>
        </a:prstGeom>
        <a:solidFill>
          <a:schemeClr val="lt1">
            <a:hueOff val="0"/>
            <a:satOff val="0"/>
            <a:lumOff val="0"/>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692" tIns="110723" rIns="66692" bIns="110723" numCol="1" spcCol="1270" anchor="ctr" anchorCtr="0">
          <a:noAutofit/>
        </a:bodyPr>
        <a:lstStyle/>
        <a:p>
          <a:pPr lvl="0" algn="ctr" defTabSz="711200">
            <a:lnSpc>
              <a:spcPct val="90000"/>
            </a:lnSpc>
            <a:spcBef>
              <a:spcPct val="0"/>
            </a:spcBef>
            <a:spcAft>
              <a:spcPct val="35000"/>
            </a:spcAft>
          </a:pPr>
          <a:r>
            <a:rPr lang="en-US" sz="1600" kern="1200"/>
            <a:t>Outputting</a:t>
          </a:r>
        </a:p>
      </dsp:txBody>
      <dsp:txXfrm>
        <a:off x="0" y="3567128"/>
        <a:ext cx="1260320" cy="1120935"/>
      </dsp:txXfrm>
    </dsp:sp>
    <dsp:sp modelId="{A25BA671-1B70-4D33-BC47-7A5EAF050342}">
      <dsp:nvSpPr>
        <dsp:cNvPr id="0" name=""/>
        <dsp:cNvSpPr/>
      </dsp:nvSpPr>
      <dsp:spPr>
        <a:xfrm>
          <a:off x="1260320" y="4755319"/>
          <a:ext cx="5041280" cy="1120935"/>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815" tIns="284717" rIns="97815" bIns="284717" numCol="1" spcCol="1270" anchor="ctr" anchorCtr="0">
          <a:noAutofit/>
        </a:bodyPr>
        <a:lstStyle/>
        <a:p>
          <a:pPr lvl="0" algn="l" defTabSz="577850">
            <a:lnSpc>
              <a:spcPct val="90000"/>
            </a:lnSpc>
            <a:spcBef>
              <a:spcPct val="0"/>
            </a:spcBef>
            <a:spcAft>
              <a:spcPct val="35000"/>
            </a:spcAft>
          </a:pPr>
          <a:r>
            <a:rPr lang="en-US" sz="1300" kern="1200" dirty="0"/>
            <a:t>Controlling. Directing the manner and sequence in which all of the above operations are performed</a:t>
          </a:r>
        </a:p>
      </dsp:txBody>
      <dsp:txXfrm>
        <a:off x="1260320" y="4755319"/>
        <a:ext cx="5041280" cy="1120935"/>
      </dsp:txXfrm>
    </dsp:sp>
    <dsp:sp modelId="{1F804D0E-D4FE-4448-BA4C-4EB77762E0F1}">
      <dsp:nvSpPr>
        <dsp:cNvPr id="0" name=""/>
        <dsp:cNvSpPr/>
      </dsp:nvSpPr>
      <dsp:spPr>
        <a:xfrm>
          <a:off x="0" y="4755319"/>
          <a:ext cx="1260320" cy="1120935"/>
        </a:xfrm>
        <a:prstGeom prst="rect">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6692" tIns="110723" rIns="66692" bIns="110723" numCol="1" spcCol="1270" anchor="ctr" anchorCtr="0">
          <a:noAutofit/>
        </a:bodyPr>
        <a:lstStyle/>
        <a:p>
          <a:pPr lvl="0" algn="ctr" defTabSz="711200">
            <a:lnSpc>
              <a:spcPct val="90000"/>
            </a:lnSpc>
            <a:spcBef>
              <a:spcPct val="0"/>
            </a:spcBef>
            <a:spcAft>
              <a:spcPct val="35000"/>
            </a:spcAft>
          </a:pPr>
          <a:r>
            <a:rPr lang="en-US" sz="1600" kern="1200"/>
            <a:t>Controlling</a:t>
          </a:r>
        </a:p>
      </dsp:txBody>
      <dsp:txXfrm>
        <a:off x="0" y="4755319"/>
        <a:ext cx="1260320" cy="11209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2B91A-4B36-41DE-A436-FD54CF8BF0DF}">
      <dsp:nvSpPr>
        <dsp:cNvPr id="0" name=""/>
        <dsp:cNvSpPr/>
      </dsp:nvSpPr>
      <dsp:spPr>
        <a:xfrm>
          <a:off x="0" y="10309"/>
          <a:ext cx="6301601" cy="21446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b="1" kern="1200" dirty="0"/>
            <a:t>An input unit of a computer system performs the following functions:</a:t>
          </a:r>
          <a:endParaRPr lang="en-US" sz="3900" kern="1200" dirty="0"/>
        </a:p>
      </dsp:txBody>
      <dsp:txXfrm>
        <a:off x="104691" y="115000"/>
        <a:ext cx="6092219" cy="1935228"/>
      </dsp:txXfrm>
    </dsp:sp>
    <dsp:sp modelId="{62D7916B-BD6A-4D33-8380-6860113A489C}">
      <dsp:nvSpPr>
        <dsp:cNvPr id="0" name=""/>
        <dsp:cNvSpPr/>
      </dsp:nvSpPr>
      <dsp:spPr>
        <a:xfrm>
          <a:off x="0" y="2154919"/>
          <a:ext cx="6301601" cy="371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076"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a:t>It accepts (or reads) instructions and data from outside world</a:t>
          </a:r>
        </a:p>
        <a:p>
          <a:pPr marL="285750" lvl="1" indent="-285750" algn="l" defTabSz="1333500">
            <a:lnSpc>
              <a:spcPct val="90000"/>
            </a:lnSpc>
            <a:spcBef>
              <a:spcPct val="0"/>
            </a:spcBef>
            <a:spcAft>
              <a:spcPct val="20000"/>
            </a:spcAft>
            <a:buChar char="••"/>
          </a:pPr>
          <a:r>
            <a:rPr lang="en-US" sz="3000" kern="1200"/>
            <a:t>It converts these instructions and data in computer acceptable form</a:t>
          </a:r>
        </a:p>
        <a:p>
          <a:pPr marL="285750" lvl="1" indent="-285750" algn="l" defTabSz="1333500">
            <a:lnSpc>
              <a:spcPct val="90000"/>
            </a:lnSpc>
            <a:spcBef>
              <a:spcPct val="0"/>
            </a:spcBef>
            <a:spcAft>
              <a:spcPct val="20000"/>
            </a:spcAft>
            <a:buChar char="••"/>
          </a:pPr>
          <a:r>
            <a:rPr lang="en-US" sz="3000" kern="1200"/>
            <a:t>It supplies the converted instructions and data to the computer system for further processing</a:t>
          </a:r>
        </a:p>
      </dsp:txBody>
      <dsp:txXfrm>
        <a:off x="0" y="2154919"/>
        <a:ext cx="6301601" cy="37135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2B91A-4B36-41DE-A436-FD54CF8BF0DF}">
      <dsp:nvSpPr>
        <dsp:cNvPr id="0" name=""/>
        <dsp:cNvSpPr/>
      </dsp:nvSpPr>
      <dsp:spPr>
        <a:xfrm>
          <a:off x="0" y="10309"/>
          <a:ext cx="6301601" cy="21446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b="1" kern="1200" dirty="0"/>
            <a:t>An output unit of a computer system performs the following functions:</a:t>
          </a:r>
        </a:p>
      </dsp:txBody>
      <dsp:txXfrm>
        <a:off x="104691" y="115000"/>
        <a:ext cx="6092219" cy="1935228"/>
      </dsp:txXfrm>
    </dsp:sp>
    <dsp:sp modelId="{62D7916B-BD6A-4D33-8380-6860113A489C}">
      <dsp:nvSpPr>
        <dsp:cNvPr id="0" name=""/>
        <dsp:cNvSpPr/>
      </dsp:nvSpPr>
      <dsp:spPr>
        <a:xfrm>
          <a:off x="0" y="2154919"/>
          <a:ext cx="6301601" cy="371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076"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It accepts the results produced by the computer, which are in coded form and hence, cannot be easily understood by us</a:t>
          </a:r>
        </a:p>
        <a:p>
          <a:pPr marL="285750" lvl="1" indent="-285750" algn="l" defTabSz="1333500">
            <a:lnSpc>
              <a:spcPct val="90000"/>
            </a:lnSpc>
            <a:spcBef>
              <a:spcPct val="0"/>
            </a:spcBef>
            <a:spcAft>
              <a:spcPct val="20000"/>
            </a:spcAft>
            <a:buChar char="••"/>
          </a:pPr>
          <a:r>
            <a:rPr lang="en-US" sz="3000" kern="1200" dirty="0"/>
            <a:t>It converts these coded results to human acceptable (readable) form</a:t>
          </a:r>
        </a:p>
        <a:p>
          <a:pPr marL="285750" lvl="1" indent="-285750" algn="l" defTabSz="1333500">
            <a:lnSpc>
              <a:spcPct val="90000"/>
            </a:lnSpc>
            <a:spcBef>
              <a:spcPct val="0"/>
            </a:spcBef>
            <a:spcAft>
              <a:spcPct val="20000"/>
            </a:spcAft>
            <a:buChar char="••"/>
          </a:pPr>
          <a:r>
            <a:rPr lang="en-US" sz="3000" kern="1200" dirty="0"/>
            <a:t>It supplies the converted results to outside world</a:t>
          </a:r>
        </a:p>
      </dsp:txBody>
      <dsp:txXfrm>
        <a:off x="0" y="2154919"/>
        <a:ext cx="6301601" cy="37135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1DFC67-989B-49C2-8C2D-FB082E1A7CA8}">
      <dsp:nvSpPr>
        <dsp:cNvPr id="0" name=""/>
        <dsp:cNvSpPr/>
      </dsp:nvSpPr>
      <dsp:spPr>
        <a:xfrm>
          <a:off x="0" y="142204"/>
          <a:ext cx="6301601" cy="21996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n-US" sz="4000" b="1" kern="1200"/>
            <a:t>The storage unit of a computer system holds (or stores) the following :</a:t>
          </a:r>
          <a:endParaRPr lang="en-US" sz="4000" kern="1200"/>
        </a:p>
      </dsp:txBody>
      <dsp:txXfrm>
        <a:off x="107376" y="249580"/>
        <a:ext cx="6086849" cy="1984848"/>
      </dsp:txXfrm>
    </dsp:sp>
    <dsp:sp modelId="{C84F8A8B-DE5B-4A71-96A5-A57C2F45275F}">
      <dsp:nvSpPr>
        <dsp:cNvPr id="0" name=""/>
        <dsp:cNvSpPr/>
      </dsp:nvSpPr>
      <dsp:spPr>
        <a:xfrm>
          <a:off x="0" y="2341804"/>
          <a:ext cx="6301601" cy="3394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076"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a:t>Data and instructions required for processing (received from input devices)</a:t>
          </a:r>
        </a:p>
        <a:p>
          <a:pPr marL="285750" lvl="1" indent="-285750" algn="l" defTabSz="1377950">
            <a:lnSpc>
              <a:spcPct val="90000"/>
            </a:lnSpc>
            <a:spcBef>
              <a:spcPct val="0"/>
            </a:spcBef>
            <a:spcAft>
              <a:spcPct val="20000"/>
            </a:spcAft>
            <a:buChar char="••"/>
          </a:pPr>
          <a:r>
            <a:rPr lang="en-US" sz="3100" kern="1200"/>
            <a:t>Intermediate results of processing</a:t>
          </a:r>
        </a:p>
        <a:p>
          <a:pPr marL="285750" lvl="1" indent="-285750" algn="l" defTabSz="1377950">
            <a:lnSpc>
              <a:spcPct val="90000"/>
            </a:lnSpc>
            <a:spcBef>
              <a:spcPct val="0"/>
            </a:spcBef>
            <a:spcAft>
              <a:spcPct val="20000"/>
            </a:spcAft>
            <a:buChar char="••"/>
          </a:pPr>
          <a:r>
            <a:rPr lang="en-US" sz="3100" kern="1200"/>
            <a:t>Final results of processing, before they are released to an output device</a:t>
          </a:r>
        </a:p>
      </dsp:txBody>
      <dsp:txXfrm>
        <a:off x="0" y="2341804"/>
        <a:ext cx="6301601" cy="33948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DDBA51-4C79-4D23-817E-502F9FACBC78}" type="datetimeFigureOut">
              <a:rPr lang="en-US" smtClean="0"/>
              <a:t>4/12/2025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E8F08C-FAE6-4A06-9C70-53F2B53886EB}" type="slidenum">
              <a:rPr lang="en-US" smtClean="0"/>
              <a:t>‹#›</a:t>
            </a:fld>
            <a:endParaRPr lang="en-US"/>
          </a:p>
        </p:txBody>
      </p:sp>
    </p:spTree>
    <p:extLst>
      <p:ext uri="{BB962C8B-B14F-4D97-AF65-F5344CB8AC3E}">
        <p14:creationId xmlns:p14="http://schemas.microsoft.com/office/powerpoint/2010/main" val="1111130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E8F08C-FAE6-4A06-9C70-53F2B53886EB}" type="slidenum">
              <a:rPr lang="en-US" smtClean="0"/>
              <a:t>2</a:t>
            </a:fld>
            <a:endParaRPr lang="en-US"/>
          </a:p>
        </p:txBody>
      </p:sp>
    </p:spTree>
    <p:extLst>
      <p:ext uri="{BB962C8B-B14F-4D97-AF65-F5344CB8AC3E}">
        <p14:creationId xmlns:p14="http://schemas.microsoft.com/office/powerpoint/2010/main" val="40156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E8F08C-FAE6-4A06-9C70-53F2B53886EB}" type="slidenum">
              <a:rPr lang="en-US" smtClean="0"/>
              <a:t>21</a:t>
            </a:fld>
            <a:endParaRPr lang="en-US"/>
          </a:p>
        </p:txBody>
      </p:sp>
    </p:spTree>
    <p:extLst>
      <p:ext uri="{BB962C8B-B14F-4D97-AF65-F5344CB8AC3E}">
        <p14:creationId xmlns:p14="http://schemas.microsoft.com/office/powerpoint/2010/main" val="324090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358AC78D-163A-4EE0-ADD3-89FC48DA8BBA}" type="datetimeFigureOut">
              <a:rPr lang="en-IN" smtClean="0"/>
              <a:t>12-04-2025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102570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58AC78D-163A-4EE0-ADD3-89FC48DA8BBA}" type="datetimeFigureOut">
              <a:rPr lang="en-IN" smtClean="0"/>
              <a:t>12-04-2025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4039723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58AC78D-163A-4EE0-ADD3-89FC48DA8BBA}" type="datetimeFigureOut">
              <a:rPr lang="en-IN" smtClean="0"/>
              <a:t>12-04-2025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17279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58AC78D-163A-4EE0-ADD3-89FC48DA8BBA}" type="datetimeFigureOut">
              <a:rPr lang="en-IN" smtClean="0"/>
              <a:t>12-04-2025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38572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8AC78D-163A-4EE0-ADD3-89FC48DA8BBA}" type="datetimeFigureOut">
              <a:rPr lang="en-IN" smtClean="0"/>
              <a:t>12-04-2025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2078745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358AC78D-163A-4EE0-ADD3-89FC48DA8BBA}" type="datetimeFigureOut">
              <a:rPr lang="en-IN" smtClean="0"/>
              <a:t>12-04-2025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115275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358AC78D-163A-4EE0-ADD3-89FC48DA8BBA}" type="datetimeFigureOut">
              <a:rPr lang="en-IN" smtClean="0"/>
              <a:t>12-04-2025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312831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358AC78D-163A-4EE0-ADD3-89FC48DA8BBA}" type="datetimeFigureOut">
              <a:rPr lang="en-IN" smtClean="0"/>
              <a:t>12-04-2025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3559687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AC78D-163A-4EE0-ADD3-89FC48DA8BBA}" type="datetimeFigureOut">
              <a:rPr lang="en-IN" smtClean="0"/>
              <a:t>12-04-2025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2029910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8AC78D-163A-4EE0-ADD3-89FC48DA8BBA}" type="datetimeFigureOut">
              <a:rPr lang="en-IN" smtClean="0"/>
              <a:t>12-04-2025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31695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8AC78D-163A-4EE0-ADD3-89FC48DA8BBA}" type="datetimeFigureOut">
              <a:rPr lang="en-IN" smtClean="0"/>
              <a:t>12-04-2025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C3BDF5-F6A6-477C-83E1-B4399BE13656}" type="slidenum">
              <a:rPr lang="en-IN" smtClean="0"/>
              <a:t>‹#›</a:t>
            </a:fld>
            <a:endParaRPr lang="en-IN"/>
          </a:p>
        </p:txBody>
      </p:sp>
    </p:spTree>
    <p:extLst>
      <p:ext uri="{BB962C8B-B14F-4D97-AF65-F5344CB8AC3E}">
        <p14:creationId xmlns:p14="http://schemas.microsoft.com/office/powerpoint/2010/main" val="108018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AC78D-163A-4EE0-ADD3-89FC48DA8BBA}" type="datetimeFigureOut">
              <a:rPr lang="en-IN" smtClean="0"/>
              <a:t>12-04-2025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3BDF5-F6A6-477C-83E1-B4399BE13656}" type="slidenum">
              <a:rPr lang="en-IN" smtClean="0"/>
              <a:t>‹#›</a:t>
            </a:fld>
            <a:endParaRPr lang="en-IN"/>
          </a:p>
        </p:txBody>
      </p:sp>
    </p:spTree>
    <p:extLst>
      <p:ext uri="{BB962C8B-B14F-4D97-AF65-F5344CB8AC3E}">
        <p14:creationId xmlns:p14="http://schemas.microsoft.com/office/powerpoint/2010/main" val="1277895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mycsvtunotes.weebly.com/uploads/1/0/1/7/10174835/computer_fundamental_complete-i.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content.kopykitab.com/ebooks/2017/03/10278/sample/sample_10278.pdf" TargetMode="External"/><Relationship Id="rId4" Type="http://schemas.openxmlformats.org/officeDocument/2006/relationships/hyperlink" Target="https://onlinestudy4u.files.wordpress.com/2012/10/introduction-to-computers-by-peter-norton-6th-ed.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xmlns="" id="{A7625F1C-6F30-ECEC-8E67-DB2F83F79013}"/>
              </a:ext>
            </a:extLst>
          </p:cNvPr>
          <p:cNvSpPr txBox="1">
            <a:spLocks/>
          </p:cNvSpPr>
          <p:nvPr/>
        </p:nvSpPr>
        <p:spPr>
          <a:xfrm>
            <a:off x="2540761" y="288438"/>
            <a:ext cx="7109014" cy="16557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latin typeface="+mn-lt"/>
              </a:rPr>
              <a:t>Al-</a:t>
            </a:r>
            <a:r>
              <a:rPr lang="en-US" sz="3600" b="1" dirty="0" err="1">
                <a:latin typeface="+mn-lt"/>
              </a:rPr>
              <a:t>Mustaqbal</a:t>
            </a:r>
            <a:r>
              <a:rPr lang="en-US" sz="3600" b="1" dirty="0">
                <a:latin typeface="+mn-lt"/>
              </a:rPr>
              <a:t> University</a:t>
            </a:r>
            <a:r>
              <a:rPr lang="en-US" sz="3600" dirty="0">
                <a:latin typeface="+mn-lt"/>
              </a:rPr>
              <a:t/>
            </a:r>
            <a:br>
              <a:rPr lang="en-US" sz="3600" dirty="0">
                <a:latin typeface="+mn-lt"/>
              </a:rPr>
            </a:br>
            <a:r>
              <a:rPr lang="en-US" sz="3200" b="1" dirty="0">
                <a:latin typeface="+mn-lt"/>
              </a:rPr>
              <a:t>College of Engineering &amp; Technology</a:t>
            </a:r>
            <a:r>
              <a:rPr lang="en-US" sz="3600" dirty="0">
                <a:latin typeface="+mn-lt"/>
              </a:rPr>
              <a:t/>
            </a:r>
            <a:br>
              <a:rPr lang="en-US" sz="3600" dirty="0">
                <a:latin typeface="+mn-lt"/>
              </a:rPr>
            </a:br>
            <a:r>
              <a:rPr lang="en-US" sz="2800" dirty="0">
                <a:latin typeface="+mn-lt"/>
              </a:rPr>
              <a:t>Computer Engineering Department</a:t>
            </a:r>
            <a:endParaRPr lang="en-US" sz="3600" dirty="0">
              <a:latin typeface="+mn-lt"/>
            </a:endParaRPr>
          </a:p>
        </p:txBody>
      </p:sp>
      <p:sp>
        <p:nvSpPr>
          <p:cNvPr id="12" name="Subtitle 2">
            <a:extLst>
              <a:ext uri="{FF2B5EF4-FFF2-40B4-BE49-F238E27FC236}">
                <a16:creationId xmlns:a16="http://schemas.microsoft.com/office/drawing/2014/main" xmlns="" id="{DE8A227C-3EF6-E411-5E81-60713C84B27B}"/>
              </a:ext>
            </a:extLst>
          </p:cNvPr>
          <p:cNvSpPr txBox="1">
            <a:spLocks/>
          </p:cNvSpPr>
          <p:nvPr/>
        </p:nvSpPr>
        <p:spPr>
          <a:xfrm>
            <a:off x="2389988" y="2178568"/>
            <a:ext cx="7412019" cy="7530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800" b="1" dirty="0">
                <a:solidFill>
                  <a:srgbClr val="C00000"/>
                </a:solidFill>
              </a:rPr>
              <a:t>Computer Fundamentals</a:t>
            </a:r>
          </a:p>
        </p:txBody>
      </p:sp>
      <p:sp>
        <p:nvSpPr>
          <p:cNvPr id="13" name="Title 1">
            <a:extLst>
              <a:ext uri="{FF2B5EF4-FFF2-40B4-BE49-F238E27FC236}">
                <a16:creationId xmlns:a16="http://schemas.microsoft.com/office/drawing/2014/main" xmlns="" id="{4EE56A60-5140-8E21-ED34-AB90E552D12E}"/>
              </a:ext>
            </a:extLst>
          </p:cNvPr>
          <p:cNvSpPr txBox="1">
            <a:spLocks/>
          </p:cNvSpPr>
          <p:nvPr/>
        </p:nvSpPr>
        <p:spPr>
          <a:xfrm>
            <a:off x="1524000" y="636810"/>
            <a:ext cx="9144000" cy="100044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p>
        </p:txBody>
      </p:sp>
      <p:pic>
        <p:nvPicPr>
          <p:cNvPr id="14" name="Picture 13">
            <a:extLst>
              <a:ext uri="{FF2B5EF4-FFF2-40B4-BE49-F238E27FC236}">
                <a16:creationId xmlns:a16="http://schemas.microsoft.com/office/drawing/2014/main" xmlns="" id="{B2B91023-F0BC-6C47-A1BE-674EB86B2E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8675" y="331588"/>
            <a:ext cx="1694432" cy="2069232"/>
          </a:xfrm>
          <a:prstGeom prst="rect">
            <a:avLst/>
          </a:prstGeom>
        </p:spPr>
      </p:pic>
      <p:pic>
        <p:nvPicPr>
          <p:cNvPr id="15" name="Picture 14">
            <a:extLst>
              <a:ext uri="{FF2B5EF4-FFF2-40B4-BE49-F238E27FC236}">
                <a16:creationId xmlns:a16="http://schemas.microsoft.com/office/drawing/2014/main" xmlns="" id="{5711BF8F-8F52-5B2E-2500-A4DB5B958DEF}"/>
              </a:ext>
            </a:extLst>
          </p:cNvPr>
          <p:cNvPicPr>
            <a:picLocks noChangeAspect="1"/>
          </p:cNvPicPr>
          <p:nvPr/>
        </p:nvPicPr>
        <p:blipFill>
          <a:blip r:embed="rId3"/>
          <a:stretch>
            <a:fillRect/>
          </a:stretch>
        </p:blipFill>
        <p:spPr>
          <a:xfrm>
            <a:off x="638119" y="331588"/>
            <a:ext cx="2033523" cy="2069232"/>
          </a:xfrm>
          <a:prstGeom prst="rect">
            <a:avLst/>
          </a:prstGeom>
        </p:spPr>
      </p:pic>
      <p:sp>
        <p:nvSpPr>
          <p:cNvPr id="16" name="Title 1">
            <a:extLst>
              <a:ext uri="{FF2B5EF4-FFF2-40B4-BE49-F238E27FC236}">
                <a16:creationId xmlns:a16="http://schemas.microsoft.com/office/drawing/2014/main" xmlns="" id="{3C3B56AB-DB12-A894-DD29-2740E04890AC}"/>
              </a:ext>
            </a:extLst>
          </p:cNvPr>
          <p:cNvSpPr txBox="1">
            <a:spLocks/>
          </p:cNvSpPr>
          <p:nvPr/>
        </p:nvSpPr>
        <p:spPr>
          <a:xfrm>
            <a:off x="1276539" y="3112447"/>
            <a:ext cx="9053465" cy="14119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dirty="0">
                <a:latin typeface="+mn-lt"/>
              </a:rPr>
              <a:t>Lecture 2</a:t>
            </a:r>
          </a:p>
          <a:p>
            <a:pPr>
              <a:lnSpc>
                <a:spcPct val="100000"/>
              </a:lnSpc>
            </a:pPr>
            <a:r>
              <a:rPr lang="en-US" sz="4400" dirty="0">
                <a:latin typeface="+mn-lt"/>
              </a:rPr>
              <a:t>Basic components of computer system</a:t>
            </a:r>
          </a:p>
        </p:txBody>
      </p:sp>
      <p:sp>
        <p:nvSpPr>
          <p:cNvPr id="17" name="Title 1">
            <a:extLst>
              <a:ext uri="{FF2B5EF4-FFF2-40B4-BE49-F238E27FC236}">
                <a16:creationId xmlns:a16="http://schemas.microsoft.com/office/drawing/2014/main" xmlns="" id="{4ECA74DC-56CC-CBAA-E034-C3EB3D3552DA}"/>
              </a:ext>
            </a:extLst>
          </p:cNvPr>
          <p:cNvSpPr txBox="1">
            <a:spLocks/>
          </p:cNvSpPr>
          <p:nvPr/>
        </p:nvSpPr>
        <p:spPr>
          <a:xfrm>
            <a:off x="957430" y="4502881"/>
            <a:ext cx="10277139" cy="176485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endParaRPr lang="en-US" sz="3200" u="sng" dirty="0">
              <a:solidFill>
                <a:schemeClr val="accent1"/>
              </a:solidFill>
              <a:latin typeface="+mn-lt"/>
            </a:endParaRPr>
          </a:p>
        </p:txBody>
      </p:sp>
    </p:spTree>
    <p:extLst>
      <p:ext uri="{BB962C8B-B14F-4D97-AF65-F5344CB8AC3E}">
        <p14:creationId xmlns:p14="http://schemas.microsoft.com/office/powerpoint/2010/main" val="23632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30194634"/>
              </p:ext>
            </p:extLst>
          </p:nvPr>
        </p:nvGraphicFramePr>
        <p:xfrm>
          <a:off x="1107583" y="824247"/>
          <a:ext cx="10200068" cy="5697827"/>
        </p:xfrm>
        <a:graphic>
          <a:graphicData uri="http://schemas.openxmlformats.org/drawingml/2006/table">
            <a:tbl>
              <a:tblPr firstRow="1" firstCol="1" lastRow="1" lastCol="1" bandRow="1" bandCol="1"/>
              <a:tblGrid>
                <a:gridCol w="1523928">
                  <a:extLst>
                    <a:ext uri="{9D8B030D-6E8A-4147-A177-3AD203B41FA5}">
                      <a16:colId xmlns:a16="http://schemas.microsoft.com/office/drawing/2014/main" xmlns="" val="20000"/>
                    </a:ext>
                  </a:extLst>
                </a:gridCol>
                <a:gridCol w="2559771">
                  <a:extLst>
                    <a:ext uri="{9D8B030D-6E8A-4147-A177-3AD203B41FA5}">
                      <a16:colId xmlns:a16="http://schemas.microsoft.com/office/drawing/2014/main" xmlns="" val="20001"/>
                    </a:ext>
                  </a:extLst>
                </a:gridCol>
                <a:gridCol w="2512340">
                  <a:extLst>
                    <a:ext uri="{9D8B030D-6E8A-4147-A177-3AD203B41FA5}">
                      <a16:colId xmlns:a16="http://schemas.microsoft.com/office/drawing/2014/main" xmlns="" val="20002"/>
                    </a:ext>
                  </a:extLst>
                </a:gridCol>
                <a:gridCol w="2057150">
                  <a:extLst>
                    <a:ext uri="{9D8B030D-6E8A-4147-A177-3AD203B41FA5}">
                      <a16:colId xmlns:a16="http://schemas.microsoft.com/office/drawing/2014/main" xmlns="" val="20003"/>
                    </a:ext>
                  </a:extLst>
                </a:gridCol>
                <a:gridCol w="1546879">
                  <a:extLst>
                    <a:ext uri="{9D8B030D-6E8A-4147-A177-3AD203B41FA5}">
                      <a16:colId xmlns:a16="http://schemas.microsoft.com/office/drawing/2014/main" xmlns="" val="20004"/>
                    </a:ext>
                  </a:extLst>
                </a:gridCol>
              </a:tblGrid>
              <a:tr h="670935">
                <a:tc>
                  <a:txBody>
                    <a:bodyPr/>
                    <a:lstStyle/>
                    <a:p>
                      <a:pPr marL="340360" marR="199390" indent="-113030">
                        <a:lnSpc>
                          <a:spcPct val="103000"/>
                        </a:lnSpc>
                        <a:spcBef>
                          <a:spcPts val="655"/>
                        </a:spcBef>
                        <a:spcAft>
                          <a:spcPts val="0"/>
                        </a:spcAft>
                      </a:pPr>
                      <a:r>
                        <a:rPr lang="en-US" sz="1200" b="1" dirty="0">
                          <a:solidFill>
                            <a:srgbClr val="FF0000"/>
                          </a:solidFill>
                          <a:effectLst/>
                          <a:latin typeface="Arial" panose="020B0604020202020204" pitchFamily="34" charset="0"/>
                          <a:ea typeface="Verdana" panose="020B0604030504040204" pitchFamily="34" charset="0"/>
                          <a:cs typeface="Verdana" panose="020B0604030504040204" pitchFamily="34" charset="0"/>
                        </a:rPr>
                        <a:t>Generation</a:t>
                      </a:r>
                      <a:r>
                        <a:rPr lang="en-US" sz="1200" b="1" spc="-325" dirty="0">
                          <a:solidFill>
                            <a:srgbClr val="FF0000"/>
                          </a:solidFill>
                          <a:effectLst/>
                          <a:latin typeface="Arial" panose="020B0604020202020204" pitchFamily="34" charset="0"/>
                          <a:ea typeface="Verdana" panose="020B0604030504040204" pitchFamily="34" charset="0"/>
                          <a:cs typeface="Verdana" panose="020B0604030504040204" pitchFamily="34" charset="0"/>
                        </a:rPr>
                        <a:t> </a:t>
                      </a:r>
                      <a:r>
                        <a:rPr lang="en-US" sz="1200" b="1" dirty="0">
                          <a:solidFill>
                            <a:srgbClr val="FF0000"/>
                          </a:solidFill>
                          <a:effectLst/>
                          <a:latin typeface="Arial" panose="020B0604020202020204" pitchFamily="34" charset="0"/>
                          <a:ea typeface="Verdana" panose="020B0604030504040204" pitchFamily="34" charset="0"/>
                          <a:cs typeface="Verdana" panose="020B0604030504040204" pitchFamily="34" charset="0"/>
                        </a:rPr>
                        <a:t>(Period)</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574040" marR="535940" indent="-3175">
                        <a:lnSpc>
                          <a:spcPct val="122000"/>
                        </a:lnSpc>
                        <a:spcBef>
                          <a:spcPts val="535"/>
                        </a:spcBef>
                        <a:spcAft>
                          <a:spcPts val="0"/>
                        </a:spcAft>
                      </a:pPr>
                      <a:r>
                        <a:rPr lang="en-US" sz="1200" b="1" spc="-5">
                          <a:solidFill>
                            <a:srgbClr val="FF0000"/>
                          </a:solidFill>
                          <a:effectLst/>
                          <a:latin typeface="Arial" panose="020B0604020202020204" pitchFamily="34" charset="0"/>
                          <a:ea typeface="Verdana" panose="020B0604030504040204" pitchFamily="34" charset="0"/>
                          <a:cs typeface="Verdana" panose="020B0604030504040204" pitchFamily="34" charset="0"/>
                        </a:rPr>
                        <a:t>Key hardware</a:t>
                      </a:r>
                      <a:r>
                        <a:rPr lang="en-US" sz="1200" b="1" spc="-320">
                          <a:solidFill>
                            <a:srgbClr val="FF0000"/>
                          </a:solidFill>
                          <a:effectLst/>
                          <a:latin typeface="Arial" panose="020B0604020202020204" pitchFamily="34" charset="0"/>
                          <a:ea typeface="Verdana" panose="020B0604030504040204" pitchFamily="34" charset="0"/>
                          <a:cs typeface="Verdana" panose="020B0604030504040204" pitchFamily="34" charset="0"/>
                        </a:rPr>
                        <a:t> </a:t>
                      </a: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576580" marR="540385" indent="-3175">
                        <a:lnSpc>
                          <a:spcPct val="122000"/>
                        </a:lnSpc>
                        <a:spcBef>
                          <a:spcPts val="535"/>
                        </a:spcBef>
                        <a:spcAft>
                          <a:spcPts val="0"/>
                        </a:spcAft>
                      </a:pPr>
                      <a:r>
                        <a:rPr lang="en-US" sz="1200" b="1" spc="-5">
                          <a:solidFill>
                            <a:srgbClr val="FF0000"/>
                          </a:solidFill>
                          <a:effectLst/>
                          <a:latin typeface="Arial" panose="020B0604020202020204" pitchFamily="34" charset="0"/>
                          <a:ea typeface="Verdana" panose="020B0604030504040204" pitchFamily="34" charset="0"/>
                          <a:cs typeface="Verdana" panose="020B0604030504040204" pitchFamily="34" charset="0"/>
                        </a:rPr>
                        <a:t>Key </a:t>
                      </a: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software</a:t>
                      </a:r>
                      <a:r>
                        <a:rPr lang="en-US" sz="1200" b="1" spc="-320">
                          <a:solidFill>
                            <a:srgbClr val="FF0000"/>
                          </a:solidFill>
                          <a:effectLst/>
                          <a:latin typeface="Arial" panose="020B0604020202020204" pitchFamily="34" charset="0"/>
                          <a:ea typeface="Verdana" panose="020B0604030504040204" pitchFamily="34" charset="0"/>
                          <a:cs typeface="Verdana" panose="020B0604030504040204" pitchFamily="34" charset="0"/>
                        </a:rPr>
                        <a:t> </a:t>
                      </a: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23215" marR="292100" indent="398780">
                        <a:lnSpc>
                          <a:spcPct val="122000"/>
                        </a:lnSpc>
                        <a:spcBef>
                          <a:spcPts val="535"/>
                        </a:spcBef>
                        <a:spcAft>
                          <a:spcPts val="0"/>
                        </a:spcAft>
                      </a:pP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Key</a:t>
                      </a:r>
                      <a:r>
                        <a:rPr lang="en-US" sz="1200" b="1" spc="5">
                          <a:solidFill>
                            <a:srgbClr val="FF0000"/>
                          </a:solidFill>
                          <a:effectLst/>
                          <a:latin typeface="Arial" panose="020B0604020202020204" pitchFamily="34" charset="0"/>
                          <a:ea typeface="Verdana" panose="020B0604030504040204" pitchFamily="34" charset="0"/>
                          <a:cs typeface="Verdana" panose="020B0604030504040204" pitchFamily="34" charset="0"/>
                        </a:rPr>
                        <a:t> </a:t>
                      </a:r>
                      <a:r>
                        <a:rPr lang="en-US" sz="1200" b="1" spc="-5">
                          <a:solidFill>
                            <a:srgbClr val="FF0000"/>
                          </a:solidFill>
                          <a:effectLst/>
                          <a:latin typeface="Arial" panose="020B0604020202020204" pitchFamily="34" charset="0"/>
                          <a:ea typeface="Verdana" panose="020B0604030504040204" pitchFamily="34" charset="0"/>
                          <a:cs typeface="Verdana" panose="020B0604030504040204" pitchFamily="34" charset="0"/>
                        </a:rPr>
                        <a:t>characteristics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40995" marR="246380" indent="-64135">
                        <a:lnSpc>
                          <a:spcPct val="103000"/>
                        </a:lnSpc>
                        <a:spcBef>
                          <a:spcPts val="655"/>
                        </a:spcBef>
                        <a:spcAft>
                          <a:spcPts val="0"/>
                        </a:spcAft>
                      </a:pP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Some</a:t>
                      </a:r>
                      <a:r>
                        <a:rPr lang="en-US" sz="1200" b="1" spc="-75">
                          <a:solidFill>
                            <a:srgbClr val="FF0000"/>
                          </a:solidFill>
                          <a:effectLst/>
                          <a:latin typeface="Arial" panose="020B0604020202020204" pitchFamily="34" charset="0"/>
                          <a:ea typeface="Verdana" panose="020B0604030504040204" pitchFamily="34" charset="0"/>
                          <a:cs typeface="Verdana" panose="020B0604030504040204" pitchFamily="34" charset="0"/>
                        </a:rPr>
                        <a:t> </a:t>
                      </a: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rep.</a:t>
                      </a:r>
                      <a:r>
                        <a:rPr lang="en-US" sz="1200" b="1" spc="-320">
                          <a:solidFill>
                            <a:srgbClr val="FF0000"/>
                          </a:solidFill>
                          <a:effectLst/>
                          <a:latin typeface="Arial" panose="020B0604020202020204" pitchFamily="34" charset="0"/>
                          <a:ea typeface="Verdana" panose="020B0604030504040204" pitchFamily="34" charset="0"/>
                          <a:cs typeface="Verdana" panose="020B0604030504040204" pitchFamily="34" charset="0"/>
                        </a:rPr>
                        <a:t> </a:t>
                      </a:r>
                      <a:r>
                        <a:rPr lang="en-US" sz="1200" b="1">
                          <a:solidFill>
                            <a:srgbClr val="FF0000"/>
                          </a:solidFill>
                          <a:effectLst/>
                          <a:latin typeface="Arial" panose="020B0604020202020204" pitchFamily="34" charset="0"/>
                          <a:ea typeface="Verdana" panose="020B0604030504040204" pitchFamily="34" charset="0"/>
                          <a:cs typeface="Verdana" panose="020B0604030504040204" pitchFamily="34" charset="0"/>
                        </a:rPr>
                        <a:t>systems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extLst>
                  <a:ext uri="{0D108BD9-81ED-4DB2-BD59-A6C34878D82A}">
                    <a16:rowId xmlns:a16="http://schemas.microsoft.com/office/drawing/2014/main" xmlns="" val="10000"/>
                  </a:ext>
                </a:extLst>
              </a:tr>
              <a:tr h="1199497">
                <a:tc>
                  <a:txBody>
                    <a:bodyPr/>
                    <a:lstStyle/>
                    <a:p>
                      <a:pPr marL="90805" marR="169545">
                        <a:lnSpc>
                          <a:spcPct val="117000"/>
                        </a:lnSpc>
                        <a:spcBef>
                          <a:spcPts val="300"/>
                        </a:spcBef>
                        <a:spcAft>
                          <a:spcPts val="0"/>
                        </a:spcAf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Fourth</a:t>
                      </a:r>
                      <a:r>
                        <a:rPr lang="en-US" sz="1200" spc="5">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(1975-1989)</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42900" marR="67310" lvl="0" indent="-342900">
                        <a:lnSpc>
                          <a:spcPct val="98000"/>
                        </a:lnSpc>
                        <a:spcBef>
                          <a:spcPts val="315"/>
                        </a:spcBef>
                        <a:spcAft>
                          <a:spcPts val="0"/>
                        </a:spcAft>
                        <a:buClr>
                          <a:srgbClr val="FF0000"/>
                        </a:buClr>
                        <a:buSzPts val="1200"/>
                        <a:buFont typeface="Wingdings" panose="05000000000000000000" pitchFamily="2" charset="2"/>
                        <a:buChar char=""/>
                        <a:tabLst>
                          <a:tab pos="214630" algn="l"/>
                          <a:tab pos="912495" algn="l"/>
                          <a:tab pos="168656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ICs	with	</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VLSI</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technology</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93345" lvl="0" indent="-342900">
                        <a:lnSpc>
                          <a:spcPct val="98000"/>
                        </a:lnSpc>
                        <a:spcBef>
                          <a:spcPts val="280"/>
                        </a:spcBef>
                        <a:spcAft>
                          <a:spcPts val="0"/>
                        </a:spcAft>
                        <a:buClr>
                          <a:srgbClr val="FF0000"/>
                        </a:buClr>
                        <a:buSzPts val="1200"/>
                        <a:buFont typeface="Wingdings" panose="05000000000000000000" pitchFamily="2" charset="2"/>
                        <a:buChar char=""/>
                        <a:tabLst>
                          <a:tab pos="21463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Microprocessors;</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semiconductor</a:t>
                      </a:r>
                      <a:r>
                        <a:rPr lang="en-US" sz="1200" spc="-9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memory</a:t>
                      </a:r>
                    </a:p>
                    <a:p>
                      <a:pPr marL="342900" marR="93345" lvl="0" indent="-342900">
                        <a:lnSpc>
                          <a:spcPct val="98000"/>
                        </a:lnSpc>
                        <a:spcBef>
                          <a:spcPts val="280"/>
                        </a:spcBef>
                        <a:spcAft>
                          <a:spcPts val="0"/>
                        </a:spcAft>
                        <a:buClr>
                          <a:srgbClr val="FF0000"/>
                        </a:buClr>
                        <a:buSzPts val="1200"/>
                        <a:buFont typeface="Wingdings" panose="05000000000000000000" pitchFamily="2" charset="2"/>
                        <a:buChar char=""/>
                        <a:tabLst>
                          <a:tab pos="214630" algn="l"/>
                        </a:tabLst>
                      </a:pPr>
                      <a:r>
                        <a:rPr lang="ar-IQ" sz="16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اشباه</a:t>
                      </a:r>
                      <a:r>
                        <a:rPr lang="ar-IQ" sz="1600" baseline="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الموصلات</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5">
                  <a:txBody>
                    <a:bodyPr/>
                    <a:lstStyle/>
                    <a:p>
                      <a:pPr marL="342900" marR="67310" lvl="0" indent="-342900" algn="just">
                        <a:lnSpc>
                          <a:spcPct val="98000"/>
                        </a:lnSpc>
                        <a:spcBef>
                          <a:spcPts val="315"/>
                        </a:spcBef>
                        <a:spcAft>
                          <a:spcPts val="0"/>
                        </a:spcAft>
                        <a:buClr>
                          <a:srgbClr val="FF0000"/>
                        </a:buClr>
                        <a:buSzPts val="1200"/>
                        <a:buFont typeface="Wingdings" panose="05000000000000000000" pitchFamily="2" charset="2"/>
                        <a:buChar char=""/>
                        <a:tabLst>
                          <a:tab pos="21463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Operating systems for</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PCs</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with</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GUI</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multiple windows on a</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single</a:t>
                      </a:r>
                      <a:r>
                        <a:rPr lang="en-US" sz="1200" spc="-3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terminal</a:t>
                      </a:r>
                      <a:r>
                        <a:rPr lang="en-US" sz="1200" spc="2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screen</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8580" lvl="0" indent="-342900">
                        <a:lnSpc>
                          <a:spcPct val="98000"/>
                        </a:lnSpc>
                        <a:spcBef>
                          <a:spcPts val="270"/>
                        </a:spcBef>
                        <a:spcAft>
                          <a:spcPts val="0"/>
                        </a:spcAft>
                        <a:buClr>
                          <a:srgbClr val="FF0000"/>
                        </a:buClr>
                        <a:buSzPts val="1200"/>
                        <a:buFont typeface="Wingdings" panose="05000000000000000000" pitchFamily="2" charset="2"/>
                        <a:buChar char=""/>
                        <a:tabLst>
                          <a:tab pos="214630" algn="l"/>
                          <a:tab pos="1179830" algn="l"/>
                          <a:tab pos="177863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Multiprocessing	</a:t>
                      </a:r>
                      <a:r>
                        <a:rPr lang="en-US" sz="1200" spc="-1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OS</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with	</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concurrent</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spc="-41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p>
                    <a:p>
                      <a:pPr marL="342900" marR="68580" lvl="0" indent="-342900">
                        <a:lnSpc>
                          <a:spcPct val="98000"/>
                        </a:lnSpc>
                        <a:spcBef>
                          <a:spcPts val="270"/>
                        </a:spcBef>
                        <a:spcAft>
                          <a:spcPts val="0"/>
                        </a:spcAft>
                        <a:buClr>
                          <a:srgbClr val="FF0000"/>
                        </a:buClr>
                        <a:buSzPts val="1200"/>
                        <a:buFont typeface="Wingdings" panose="05000000000000000000" pitchFamily="2" charset="2"/>
                        <a:buChar char=""/>
                        <a:tabLst>
                          <a:tab pos="214630" algn="l"/>
                          <a:tab pos="1179830" algn="l"/>
                          <a:tab pos="1778635" algn="l"/>
                        </a:tabLst>
                      </a:pPr>
                      <a:endParaRPr lang="en-US" sz="1800" spc="-41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endParaRPr>
                    </a:p>
                    <a:p>
                      <a:pPr marL="342900" marR="68580" lvl="0" indent="-342900">
                        <a:lnSpc>
                          <a:spcPct val="98000"/>
                        </a:lnSpc>
                        <a:spcBef>
                          <a:spcPts val="270"/>
                        </a:spcBef>
                        <a:spcAft>
                          <a:spcPts val="0"/>
                        </a:spcAft>
                        <a:buClr>
                          <a:srgbClr val="FF0000"/>
                        </a:buClr>
                        <a:buSzPts val="1200"/>
                        <a:buFont typeface="Wingdings" panose="05000000000000000000" pitchFamily="2" charset="2"/>
                        <a:buChar char=""/>
                        <a:tabLst>
                          <a:tab pos="214630" algn="l"/>
                          <a:tab pos="1179830" algn="l"/>
                          <a:tab pos="1778635" algn="l"/>
                        </a:tabLst>
                      </a:pP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programming</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languages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6675" lvl="0" indent="-342900" algn="just">
                        <a:lnSpc>
                          <a:spcPct val="97000"/>
                        </a:lnSpc>
                        <a:spcBef>
                          <a:spcPts val="285"/>
                        </a:spcBef>
                        <a:spcAft>
                          <a:spcPts val="0"/>
                        </a:spcAft>
                        <a:buClr>
                          <a:srgbClr val="FF0000"/>
                        </a:buClr>
                        <a:buSzPts val="1200"/>
                        <a:buFont typeface="Wingdings" panose="05000000000000000000" pitchFamily="2" charset="2"/>
                        <a:buChar char=""/>
                        <a:tabLst>
                          <a:tab pos="21463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UNIX operating system</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with</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programming</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language</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9215" lvl="0" indent="-342900" algn="just">
                        <a:lnSpc>
                          <a:spcPct val="98000"/>
                        </a:lnSpc>
                        <a:spcBef>
                          <a:spcPts val="280"/>
                        </a:spcBef>
                        <a:spcAft>
                          <a:spcPts val="0"/>
                        </a:spcAft>
                        <a:buClr>
                          <a:srgbClr val="FF0000"/>
                        </a:buClr>
                        <a:buSzPts val="1200"/>
                        <a:buFont typeface="Wingdings" panose="05000000000000000000" pitchFamily="2" charset="2"/>
                        <a:buChar char=""/>
                        <a:tabLst>
                          <a:tab pos="21463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Object-oriented design</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programming </a:t>
                      </a:r>
                      <a:r>
                        <a:rPr lang="ar-IQ" sz="16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كائنية التوجه</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p>
                      <a:pPr marL="342900" marR="66040" lvl="0" indent="-342900" algn="just">
                        <a:lnSpc>
                          <a:spcPct val="98000"/>
                        </a:lnSpc>
                        <a:spcBef>
                          <a:spcPts val="280"/>
                        </a:spcBef>
                        <a:spcAft>
                          <a:spcPts val="0"/>
                        </a:spcAft>
                        <a:buClr>
                          <a:srgbClr val="FF0000"/>
                        </a:buClr>
                        <a:buSzPts val="1200"/>
                        <a:buFont typeface="Wingdings" panose="05000000000000000000" pitchFamily="2" charset="2"/>
                        <a:buChar char=""/>
                        <a:tabLst>
                          <a:tab pos="21463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PC,</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Network-based,</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supercomputing</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applications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rowSpan="5">
                  <a:txBody>
                    <a:bodyPr/>
                    <a:lstStyle/>
                    <a:p>
                      <a:pPr marL="342900" marR="66040" lvl="0" indent="-342900" algn="just">
                        <a:lnSpc>
                          <a:spcPct val="98000"/>
                        </a:lnSpc>
                        <a:spcBef>
                          <a:spcPts val="315"/>
                        </a:spcBef>
                        <a:spcAft>
                          <a:spcPts val="0"/>
                        </a:spcAft>
                        <a:buClr>
                          <a:srgbClr val="FF0000"/>
                        </a:buClr>
                        <a:buSzPts val="1200"/>
                        <a:buFont typeface="Wingdings" panose="05000000000000000000" pitchFamily="2" charset="2"/>
                        <a:buChar char=""/>
                        <a:tabLst>
                          <a:tab pos="21717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Small, affordable,</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reliable, and easy</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to use</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PCs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lgn="just">
                        <a:lnSpc>
                          <a:spcPts val="1450"/>
                        </a:lnSpc>
                        <a:spcBef>
                          <a:spcPts val="260"/>
                        </a:spcBef>
                        <a:spcAft>
                          <a:spcPts val="0"/>
                        </a:spcAft>
                        <a:buClr>
                          <a:srgbClr val="FF0000"/>
                        </a:buClr>
                        <a:buSzPts val="1200"/>
                        <a:buFont typeface="Wingdings" panose="05000000000000000000" pitchFamily="2" charset="2"/>
                        <a:buChar char=""/>
                        <a:tabLst>
                          <a:tab pos="21717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More     </a:t>
                      </a:r>
                      <a:r>
                        <a:rPr lang="en-US" sz="1200" spc="36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powerful</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216535" marR="67945">
                        <a:lnSpc>
                          <a:spcPct val="98000"/>
                        </a:lnSpc>
                        <a:spcBef>
                          <a:spcPts val="5"/>
                        </a:spcBef>
                        <a:spcAft>
                          <a:spcPts val="0"/>
                        </a:spcAft>
                        <a:tabLst>
                          <a:tab pos="1064260" algn="l"/>
                          <a:tab pos="1341120" algn="l"/>
                        </a:tabLs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and	</a:t>
                      </a:r>
                      <a:r>
                        <a:rPr lang="en-US" sz="1200" spc="-5">
                          <a:solidFill>
                            <a:srgbClr val="333333"/>
                          </a:solidFill>
                          <a:effectLst/>
                          <a:latin typeface="Verdana" panose="020B0604030504040204" pitchFamily="34" charset="0"/>
                          <a:ea typeface="Verdana" panose="020B0604030504040204" pitchFamily="34" charset="0"/>
                          <a:cs typeface="Verdana" panose="020B0604030504040204" pitchFamily="34" charset="0"/>
                        </a:rPr>
                        <a:t>reliable</a:t>
                      </a:r>
                      <a:r>
                        <a:rPr lang="en-US" sz="1200" spc="-41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mainframe</a:t>
                      </a:r>
                      <a:r>
                        <a:rPr lang="en-US" sz="1200" spc="5">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systems		</a:t>
                      </a:r>
                      <a:r>
                        <a:rPr lang="en-US" sz="1200" spc="-5">
                          <a:solidFill>
                            <a:srgbClr val="333333"/>
                          </a:solidFill>
                          <a:effectLst/>
                          <a:latin typeface="Verdana" panose="020B0604030504040204" pitchFamily="34" charset="0"/>
                          <a:ea typeface="Verdana" panose="020B0604030504040204" pitchFamily="34" charset="0"/>
                          <a:cs typeface="Verdana" panose="020B0604030504040204" pitchFamily="34" charset="0"/>
                        </a:rPr>
                        <a:t>and</a:t>
                      </a:r>
                      <a:r>
                        <a:rPr lang="en-US" sz="1200" spc="-41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supercomputers</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342900" marR="73660" lvl="0" indent="-342900">
                        <a:lnSpc>
                          <a:spcPct val="96000"/>
                        </a:lnSpc>
                        <a:spcBef>
                          <a:spcPts val="295"/>
                        </a:spcBef>
                        <a:spcAft>
                          <a:spcPts val="0"/>
                        </a:spcAft>
                        <a:buClr>
                          <a:srgbClr val="FF0000"/>
                        </a:buClr>
                        <a:buSzPts val="1200"/>
                        <a:buFont typeface="Wingdings" panose="05000000000000000000" pitchFamily="2" charset="2"/>
                        <a:buChar char=""/>
                        <a:tabLst>
                          <a:tab pos="217170" algn="l"/>
                          <a:tab pos="10509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Totally	</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general</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purpose</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machines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71120" lvl="0" indent="-342900">
                        <a:lnSpc>
                          <a:spcPct val="98000"/>
                        </a:lnSpc>
                        <a:spcBef>
                          <a:spcPts val="290"/>
                        </a:spcBef>
                        <a:spcAft>
                          <a:spcPts val="0"/>
                        </a:spcAft>
                        <a:buClr>
                          <a:srgbClr val="FF0000"/>
                        </a:buClr>
                        <a:buSzPts val="1200"/>
                        <a:buFont typeface="Wingdings" panose="05000000000000000000" pitchFamily="2" charset="2"/>
                        <a:buChar char=""/>
                        <a:tabLst>
                          <a:tab pos="21717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a:t>
                      </a:r>
                      <a:r>
                        <a:rPr lang="en-US" sz="1200" spc="23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to</a:t>
                      </a:r>
                      <a:r>
                        <a:rPr lang="en-US" sz="1200" spc="2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produce</a:t>
                      </a:r>
                      <a:r>
                        <a:rPr lang="en-US" sz="1200" spc="-40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commercially</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717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 to</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upgrade</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7310" lvl="0" indent="-342900">
                        <a:lnSpc>
                          <a:spcPct val="98000"/>
                        </a:lnSpc>
                        <a:spcBef>
                          <a:spcPts val="280"/>
                        </a:spcBef>
                        <a:spcAft>
                          <a:spcPts val="0"/>
                        </a:spcAft>
                        <a:buClr>
                          <a:srgbClr val="FF0000"/>
                        </a:buClr>
                        <a:buSzPts val="1200"/>
                        <a:buFont typeface="Wingdings" panose="05000000000000000000" pitchFamily="2" charset="2"/>
                        <a:buChar char=""/>
                        <a:tabLst>
                          <a:tab pos="217170" algn="l"/>
                          <a:tab pos="96710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Rapid	</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software</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development</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possible</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62865" lvl="0" indent="-342900">
                        <a:lnSpc>
                          <a:spcPct val="98000"/>
                        </a:lnSpc>
                        <a:spcBef>
                          <a:spcPts val="315"/>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IBM</a:t>
                      </a:r>
                      <a:r>
                        <a:rPr lang="en-US" sz="1200" spc="35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PC</a:t>
                      </a:r>
                      <a:r>
                        <a:rPr lang="en-US" sz="1200" spc="36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its</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clones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65"/>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Apple</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II</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lnSpc>
                          <a:spcPts val="1235"/>
                        </a:lnSpc>
                        <a:spcBef>
                          <a:spcPts val="270"/>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TRS-80</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1415706">
                <a:tc>
                  <a:txBody>
                    <a:bodyPr/>
                    <a:lstStyle/>
                    <a:p>
                      <a:pPr>
                        <a:spcAft>
                          <a:spcPts val="0"/>
                        </a:spcAft>
                      </a:pPr>
                      <a:r>
                        <a:rPr lang="en-US" sz="1200">
                          <a:effectLst/>
                          <a:latin typeface="Times New Roman" panose="02020603050405020304" pitchFamily="18"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nSpc>
                          <a:spcPts val="1325"/>
                        </a:lnSpc>
                        <a:spcAft>
                          <a:spcPts val="0"/>
                        </a:spcAft>
                        <a:buClr>
                          <a:srgbClr val="FF0000"/>
                        </a:buClr>
                        <a:buSzPts val="1200"/>
                        <a:buFont typeface="Wingdings" panose="05000000000000000000" pitchFamily="2" charset="2"/>
                        <a:buChar char=""/>
                        <a:tabLst>
                          <a:tab pos="214630" algn="l"/>
                          <a:tab pos="883920" algn="l"/>
                          <a:tab pos="169291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Larger	capacity	hard</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214630" marR="66675">
                        <a:lnSpc>
                          <a:spcPct val="98000"/>
                        </a:lnSpc>
                        <a:spcAft>
                          <a:spcPts val="0"/>
                        </a:spcAft>
                        <a:tabLst>
                          <a:tab pos="967740" algn="l"/>
                          <a:tab pos="1498600" algn="l"/>
                        </a:tabLst>
                      </a:pP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disks	as	</a:t>
                      </a:r>
                      <a:r>
                        <a:rPr lang="en-US" sz="1200" spc="-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in-built</a:t>
                      </a:r>
                      <a:r>
                        <a:rPr lang="en-US" sz="1200" spc="-41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secondary</a:t>
                      </a:r>
                      <a:r>
                        <a:rPr lang="en-US" sz="1200" spc="1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storage</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nSpc>
                          <a:spcPts val="1450"/>
                        </a:lnSpc>
                        <a:spcBef>
                          <a:spcPts val="270"/>
                        </a:spcBef>
                        <a:spcAft>
                          <a:spcPts val="0"/>
                        </a:spcAft>
                        <a:buClr>
                          <a:srgbClr val="FF0000"/>
                        </a:buClr>
                        <a:buSzPts val="1200"/>
                        <a:buFont typeface="Wingdings" panose="05000000000000000000" pitchFamily="2" charset="2"/>
                        <a:buChar char=""/>
                        <a:tabLst>
                          <a:tab pos="214630" algn="l"/>
                          <a:tab pos="1123315" algn="l"/>
                          <a:tab pos="176022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Magnetic	tapes	and</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214630" marR="65405">
                        <a:lnSpc>
                          <a:spcPts val="1420"/>
                        </a:lnSpc>
                        <a:spcAft>
                          <a:spcPts val="0"/>
                        </a:spcAft>
                      </a:pP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floppy</a:t>
                      </a:r>
                      <a:r>
                        <a:rPr lang="en-US" sz="1200" spc="1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disks</a:t>
                      </a:r>
                      <a:r>
                        <a:rPr lang="en-US" sz="1200" spc="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as portable</a:t>
                      </a:r>
                      <a:r>
                        <a:rPr lang="en-US" sz="1200" spc="-40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storage</a:t>
                      </a:r>
                      <a:r>
                        <a:rPr lang="en-US" sz="1200" spc="1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media</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IN"/>
                    </a:p>
                  </a:txBody>
                  <a:tcPr/>
                </a:tc>
                <a:tc vMerge="1">
                  <a:txBody>
                    <a:bodyPr/>
                    <a:lstStyle/>
                    <a:p>
                      <a:endParaRPr lang="en-IN"/>
                    </a:p>
                  </a:txBody>
                  <a:tcPr/>
                </a:tc>
                <a:tc>
                  <a:txBody>
                    <a:bodyPr/>
                    <a:lstStyle/>
                    <a:p>
                      <a:pPr marL="342900" lvl="0" indent="-342900">
                        <a:spcBef>
                          <a:spcPts val="165"/>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VAX 9000</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CRAY-1</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65"/>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CRAY-2</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33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CRAY-X/MP</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240766">
                <a:tc>
                  <a:txBody>
                    <a:bodyPr/>
                    <a:lstStyle/>
                    <a:p>
                      <a:pPr>
                        <a:spcAft>
                          <a:spcPts val="0"/>
                        </a:spcAft>
                      </a:pPr>
                      <a:r>
                        <a:rPr lang="en-US" sz="1100">
                          <a:effectLst/>
                          <a:latin typeface="Times New Roman" panose="02020603050405020304" pitchFamily="18"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nSpc>
                          <a:spcPts val="1380"/>
                        </a:lnSpc>
                        <a:spcBef>
                          <a:spcPts val="20"/>
                        </a:spcBef>
                        <a:spcAft>
                          <a:spcPts val="0"/>
                        </a:spcAft>
                        <a:buClr>
                          <a:srgbClr val="FF0000"/>
                        </a:buClr>
                        <a:buSzPts val="1200"/>
                        <a:buFont typeface="Wingdings" panose="05000000000000000000" pitchFamily="2" charset="2"/>
                        <a:buChar char=""/>
                        <a:tabLst>
                          <a:tab pos="21463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Personal</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computers</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IN"/>
                    </a:p>
                  </a:txBody>
                  <a:tcPr/>
                </a:tc>
                <a:tc vMerge="1">
                  <a:txBody>
                    <a:bodyPr/>
                    <a:lstStyle/>
                    <a:p>
                      <a:endParaRPr lang="en-IN"/>
                    </a:p>
                  </a:txBody>
                  <a:tcPr/>
                </a:tc>
                <a:tc>
                  <a:txBody>
                    <a:bodyPr/>
                    <a:lstStyle/>
                    <a:p>
                      <a:pPr>
                        <a:spcAft>
                          <a:spcPts val="0"/>
                        </a:spcAft>
                      </a:pPr>
                      <a:r>
                        <a:rPr lang="en-US" sz="1100">
                          <a:effectLst/>
                          <a:latin typeface="Times New Roman" panose="02020603050405020304" pitchFamily="18"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3"/>
                  </a:ext>
                </a:extLst>
              </a:tr>
              <a:tr h="1573007">
                <a:tc>
                  <a:txBody>
                    <a:bodyPr/>
                    <a:lstStyle/>
                    <a:p>
                      <a:pPr>
                        <a:spcAft>
                          <a:spcPts val="0"/>
                        </a:spcAft>
                      </a:pPr>
                      <a:r>
                        <a:rPr lang="en-US" sz="1200">
                          <a:effectLst/>
                          <a:latin typeface="Times New Roman" panose="02020603050405020304" pitchFamily="18"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marR="66040" lvl="0" indent="-342900">
                        <a:lnSpc>
                          <a:spcPts val="1440"/>
                        </a:lnSpc>
                        <a:spcAft>
                          <a:spcPts val="0"/>
                        </a:spcAft>
                        <a:buClr>
                          <a:srgbClr val="FF0000"/>
                        </a:buClr>
                        <a:buSzPts val="1200"/>
                        <a:buFont typeface="Wingdings" panose="05000000000000000000" pitchFamily="2" charset="2"/>
                        <a:buChar char=""/>
                        <a:tabLst>
                          <a:tab pos="214630" algn="l"/>
                          <a:tab pos="704850" algn="l"/>
                          <a:tab pos="1565275" algn="l"/>
                          <a:tab pos="176022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Supercomputers</a:t>
                      </a:r>
                      <a:r>
                        <a:rPr lang="en-US" sz="1200" spc="6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based</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on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parallel</a:t>
                      </a:r>
                      <a:r>
                        <a:rPr lang="en-US" sz="1200" baseline="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vector</a:t>
                      </a:r>
                      <a:r>
                        <a:rPr lang="en-US" sz="1200" spc="-410" baseline="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ar-IQ" sz="1200" spc="-41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المتجه</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processing</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symmetric</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multiprocessing</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technologies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IN"/>
                    </a:p>
                  </a:txBody>
                  <a:tcPr/>
                </a:tc>
                <a:tc vMerge="1">
                  <a:txBody>
                    <a:bodyPr/>
                    <a:lstStyle/>
                    <a:p>
                      <a:endParaRPr lang="en-IN"/>
                    </a:p>
                  </a:txBody>
                  <a:tcPr/>
                </a:tc>
                <a:tc>
                  <a:txBody>
                    <a:bodyPr/>
                    <a:lstStyle/>
                    <a:p>
                      <a:pPr>
                        <a:spcAft>
                          <a:spcPts val="0"/>
                        </a:spcAft>
                      </a:pPr>
                      <a:r>
                        <a:rPr lang="en-US" sz="1200">
                          <a:effectLst/>
                          <a:latin typeface="Times New Roman" panose="02020603050405020304" pitchFamily="18"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4"/>
                  </a:ext>
                </a:extLst>
              </a:tr>
              <a:tr h="502399">
                <a:tc>
                  <a:txBody>
                    <a:bodyPr/>
                    <a:lstStyle/>
                    <a:p>
                      <a:pPr>
                        <a:spcAft>
                          <a:spcPts val="0"/>
                        </a:spcAft>
                      </a:pPr>
                      <a:r>
                        <a:rPr lang="en-US" sz="1200">
                          <a:effectLst/>
                          <a:latin typeface="Times New Roman" panose="02020603050405020304" pitchFamily="18"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marL="342900" marR="65405" lvl="0" indent="-342900">
                        <a:lnSpc>
                          <a:spcPct val="96000"/>
                        </a:lnSpc>
                        <a:spcBef>
                          <a:spcPts val="55"/>
                        </a:spcBef>
                        <a:spcAft>
                          <a:spcPts val="0"/>
                        </a:spcAft>
                        <a:buClr>
                          <a:srgbClr val="FF0000"/>
                        </a:buClr>
                        <a:buSzPts val="1200"/>
                        <a:buFont typeface="Wingdings" panose="05000000000000000000" pitchFamily="2" charset="2"/>
                        <a:buChar char=""/>
                        <a:tabLst>
                          <a:tab pos="214630" algn="l"/>
                          <a:tab pos="897890" algn="l"/>
                          <a:tab pos="118745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Spread	of	high-speed</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computer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networks</a:t>
                      </a:r>
                    </a:p>
                    <a:p>
                      <a:pPr marL="342900" marR="65405" lvl="0" indent="-342900">
                        <a:lnSpc>
                          <a:spcPct val="96000"/>
                        </a:lnSpc>
                        <a:spcBef>
                          <a:spcPts val="55"/>
                        </a:spcBef>
                        <a:spcAft>
                          <a:spcPts val="0"/>
                        </a:spcAft>
                        <a:buClr>
                          <a:srgbClr val="FF0000"/>
                        </a:buClr>
                        <a:buSzPts val="1200"/>
                        <a:buFont typeface="Wingdings" panose="05000000000000000000" pitchFamily="2" charset="2"/>
                        <a:buChar char=""/>
                        <a:tabLst>
                          <a:tab pos="214630" algn="l"/>
                          <a:tab pos="897890" algn="l"/>
                          <a:tab pos="1187450" algn="l"/>
                        </a:tabLst>
                      </a:pPr>
                      <a:r>
                        <a:rPr lang="ar-IQ" sz="16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انتشار</a:t>
                      </a:r>
                      <a:r>
                        <a:rPr lang="ar-IQ" sz="1600" baseline="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شبكات الكمبيوتر</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vMerge="1">
                  <a:txBody>
                    <a:bodyPr/>
                    <a:lstStyle/>
                    <a:p>
                      <a:endParaRPr lang="en-IN"/>
                    </a:p>
                  </a:txBody>
                  <a:tcPr/>
                </a:tc>
                <a:tc vMerge="1">
                  <a:txBody>
                    <a:bodyPr/>
                    <a:lstStyle/>
                    <a:p>
                      <a:endParaRPr lang="en-IN"/>
                    </a:p>
                  </a:txBody>
                  <a:tcPr/>
                </a:tc>
                <a:tc>
                  <a:txBody>
                    <a:bodyPr/>
                    <a:lstStyle/>
                    <a:p>
                      <a:pPr>
                        <a:spcAft>
                          <a:spcPts val="0"/>
                        </a:spcAft>
                      </a:pPr>
                      <a:r>
                        <a:rPr lang="en-US" sz="1200" dirty="0">
                          <a:effectLst/>
                          <a:latin typeface="Times New Roman" panose="02020603050405020304" pitchFamily="18" charset="0"/>
                          <a:ea typeface="Verdana" panose="020B0604030504040204" pitchFamily="34" charset="0"/>
                          <a:cs typeface="Verdana" panose="020B0604030504040204" pitchFamily="34" charset="0"/>
                        </a:rPr>
                        <a:t> </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39429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66783012"/>
              </p:ext>
            </p:extLst>
          </p:nvPr>
        </p:nvGraphicFramePr>
        <p:xfrm>
          <a:off x="862885" y="888642"/>
          <a:ext cx="10393250" cy="5254581"/>
        </p:xfrm>
        <a:graphic>
          <a:graphicData uri="http://schemas.openxmlformats.org/drawingml/2006/table">
            <a:tbl>
              <a:tblPr firstRow="1" firstCol="1" lastRow="1" lastCol="1" bandRow="1" bandCol="1"/>
              <a:tblGrid>
                <a:gridCol w="1572550">
                  <a:extLst>
                    <a:ext uri="{9D8B030D-6E8A-4147-A177-3AD203B41FA5}">
                      <a16:colId xmlns:a16="http://schemas.microsoft.com/office/drawing/2014/main" xmlns="" val="20000"/>
                    </a:ext>
                  </a:extLst>
                </a:gridCol>
                <a:gridCol w="2216150">
                  <a:extLst>
                    <a:ext uri="{9D8B030D-6E8A-4147-A177-3AD203B41FA5}">
                      <a16:colId xmlns:a16="http://schemas.microsoft.com/office/drawing/2014/main" xmlns="" val="20001"/>
                    </a:ext>
                  </a:extLst>
                </a:gridCol>
                <a:gridCol w="2257698">
                  <a:extLst>
                    <a:ext uri="{9D8B030D-6E8A-4147-A177-3AD203B41FA5}">
                      <a16:colId xmlns:a16="http://schemas.microsoft.com/office/drawing/2014/main" xmlns="" val="20002"/>
                    </a:ext>
                  </a:extLst>
                </a:gridCol>
                <a:gridCol w="2284351">
                  <a:extLst>
                    <a:ext uri="{9D8B030D-6E8A-4147-A177-3AD203B41FA5}">
                      <a16:colId xmlns:a16="http://schemas.microsoft.com/office/drawing/2014/main" xmlns="" val="20003"/>
                    </a:ext>
                  </a:extLst>
                </a:gridCol>
                <a:gridCol w="2062501">
                  <a:extLst>
                    <a:ext uri="{9D8B030D-6E8A-4147-A177-3AD203B41FA5}">
                      <a16:colId xmlns:a16="http://schemas.microsoft.com/office/drawing/2014/main" xmlns="" val="20004"/>
                    </a:ext>
                  </a:extLst>
                </a:gridCol>
              </a:tblGrid>
              <a:tr h="668118">
                <a:tc>
                  <a:txBody>
                    <a:bodyPr/>
                    <a:lstStyle/>
                    <a:p>
                      <a:pPr marL="276225" marR="133350" indent="-116205">
                        <a:lnSpc>
                          <a:spcPct val="98000"/>
                        </a:lnSpc>
                        <a:spcBef>
                          <a:spcPts val="685"/>
                        </a:spcBef>
                        <a:spcAft>
                          <a:spcPts val="0"/>
                        </a:spcAft>
                      </a:pPr>
                      <a:r>
                        <a:rPr lang="en-US" sz="1200" b="1"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Generation</a:t>
                      </a:r>
                      <a:r>
                        <a:rPr lang="en-US" sz="1200" b="1" spc="-4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(Period)</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63855" marR="266700" indent="-52070">
                        <a:lnSpc>
                          <a:spcPct val="116000"/>
                        </a:lnSpc>
                        <a:spcBef>
                          <a:spcPts val="550"/>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 hardware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79095" marR="315595" indent="-18415">
                        <a:lnSpc>
                          <a:spcPct val="116000"/>
                        </a:lnSpc>
                        <a:spcBef>
                          <a:spcPts val="550"/>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 software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06070" marR="270510" indent="466090">
                        <a:lnSpc>
                          <a:spcPct val="116000"/>
                        </a:lnSpc>
                        <a:spcBef>
                          <a:spcPts val="550"/>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characteristics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488950" marR="361315" indent="-79375">
                        <a:lnSpc>
                          <a:spcPct val="98000"/>
                        </a:lnSpc>
                        <a:spcBef>
                          <a:spcPts val="685"/>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Some rep.</a:t>
                      </a:r>
                      <a:r>
                        <a:rPr lang="en-US" sz="1200" b="1" spc="-405">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systems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extLst>
                  <a:ext uri="{0D108BD9-81ED-4DB2-BD59-A6C34878D82A}">
                    <a16:rowId xmlns:a16="http://schemas.microsoft.com/office/drawing/2014/main" xmlns="" val="10000"/>
                  </a:ext>
                </a:extLst>
              </a:tr>
              <a:tr h="4586463">
                <a:tc>
                  <a:txBody>
                    <a:bodyPr/>
                    <a:lstStyle/>
                    <a:p>
                      <a:pPr marL="90805" marR="633730">
                        <a:lnSpc>
                          <a:spcPct val="117000"/>
                        </a:lnSpc>
                        <a:spcBef>
                          <a:spcPts val="300"/>
                        </a:spcBef>
                        <a:spcAft>
                          <a:spcPts val="0"/>
                        </a:spcAf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Fifth</a:t>
                      </a:r>
                      <a:r>
                        <a:rPr lang="en-US" sz="1200" spc="5">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(1989-</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90805">
                        <a:lnSpc>
                          <a:spcPts val="1185"/>
                        </a:lnSpc>
                        <a:spcAft>
                          <a:spcPts val="0"/>
                        </a:spcAf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Present)</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66040" lvl="0" indent="-342900" algn="just">
                        <a:lnSpc>
                          <a:spcPct val="98000"/>
                        </a:lnSpc>
                        <a:spcBef>
                          <a:spcPts val="315"/>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ICs</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with</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ULSI</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technology</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lgn="just">
                        <a:lnSpc>
                          <a:spcPts val="1450"/>
                        </a:lnSpc>
                        <a:spcBef>
                          <a:spcPts val="265"/>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Larger      </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capacity</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217805" marR="63500" algn="just">
                        <a:lnSpc>
                          <a:spcPct val="98000"/>
                        </a:lnSpc>
                        <a:spcBef>
                          <a:spcPts val="5"/>
                        </a:spcBef>
                        <a:spcAft>
                          <a:spcPts val="0"/>
                        </a:spcAft>
                      </a:pP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main</a:t>
                      </a:r>
                      <a:r>
                        <a:rPr lang="en-US" sz="1200" spc="42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memory,</a:t>
                      </a:r>
                      <a:r>
                        <a:rPr lang="en-US" sz="1200" spc="-41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hard</a:t>
                      </a:r>
                      <a:r>
                        <a:rPr lang="en-US" sz="1200" spc="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disks</a:t>
                      </a:r>
                      <a:r>
                        <a:rPr lang="en-US" sz="1200" spc="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with</a:t>
                      </a:r>
                      <a:r>
                        <a:rPr lang="en-US" sz="1200" spc="-41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RAID</a:t>
                      </a:r>
                      <a:r>
                        <a:rPr lang="en-US" sz="1200" spc="15"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support</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p>
                      <a:pPr marL="342900" marR="64135" lvl="0" indent="-342900" algn="just">
                        <a:lnSpc>
                          <a:spcPct val="98000"/>
                        </a:lnSpc>
                        <a:spcBef>
                          <a:spcPts val="250"/>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Optical</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disks</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as</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portable</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read-only</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storage</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media</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5405" lvl="0" indent="-342900">
                        <a:lnSpc>
                          <a:spcPct val="98000"/>
                        </a:lnSpc>
                        <a:spcBef>
                          <a:spcPts val="275"/>
                        </a:spcBef>
                        <a:spcAft>
                          <a:spcPts val="0"/>
                        </a:spcAft>
                        <a:buClr>
                          <a:srgbClr val="FF0000"/>
                        </a:buClr>
                        <a:buSzPts val="1200"/>
                        <a:buFont typeface="Wingdings" panose="05000000000000000000" pitchFamily="2" charset="2"/>
                        <a:buChar char=""/>
                        <a:tabLst>
                          <a:tab pos="218440" algn="l"/>
                          <a:tab pos="1113155" algn="l"/>
                          <a:tab pos="143065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Notebooks,</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powerful	</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desktop</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PCs		</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217805">
                        <a:lnSpc>
                          <a:spcPts val="1435"/>
                        </a:lnSpc>
                        <a:spcAft>
                          <a:spcPts val="0"/>
                        </a:spcAft>
                      </a:pPr>
                      <a:r>
                        <a:rPr lang="en-US" sz="120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workstations</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p>
                      <a:pPr marL="342900" marR="67310" lvl="0" indent="-342900">
                        <a:lnSpc>
                          <a:spcPct val="98000"/>
                        </a:lnSpc>
                        <a:spcBef>
                          <a:spcPts val="285"/>
                        </a:spcBef>
                        <a:spcAft>
                          <a:spcPts val="0"/>
                        </a:spcAft>
                        <a:buClr>
                          <a:srgbClr val="FF0000"/>
                        </a:buClr>
                        <a:buSzPts val="1200"/>
                        <a:buFont typeface="Wingdings" panose="05000000000000000000" pitchFamily="2" charset="2"/>
                        <a:buChar char=""/>
                        <a:tabLst>
                          <a:tab pos="218440" algn="l"/>
                          <a:tab pos="110109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Powerful	</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servers,</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supercomputers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40"/>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Internet</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Cluster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computing</a:t>
                      </a:r>
                    </a:p>
                    <a:p>
                      <a:pPr marL="342900" lvl="0" indent="-342900">
                        <a:spcBef>
                          <a:spcPts val="270"/>
                        </a:spcBef>
                        <a:spcAft>
                          <a:spcPts val="0"/>
                        </a:spcAft>
                        <a:buClr>
                          <a:srgbClr val="FF0000"/>
                        </a:buClr>
                        <a:buSzPts val="1200"/>
                        <a:buFont typeface="Wingdings" panose="05000000000000000000" pitchFamily="2" charset="2"/>
                        <a:buChar char=""/>
                        <a:tabLst>
                          <a:tab pos="218440" algn="l"/>
                        </a:tabLst>
                      </a:pPr>
                      <a:r>
                        <a:rPr lang="ar-IQ"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ا</a:t>
                      </a:r>
                      <a:r>
                        <a:rPr lang="ar-IQ" sz="16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لعنقودية</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65405" lvl="0" indent="-342900">
                        <a:lnSpc>
                          <a:spcPct val="98000"/>
                        </a:lnSpc>
                        <a:spcBef>
                          <a:spcPts val="315"/>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Micro-kernel</a:t>
                      </a:r>
                      <a:r>
                        <a:rPr lang="en-US" sz="1200" spc="8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based,</a:t>
                      </a:r>
                      <a:r>
                        <a:rPr lang="en-US" sz="1200" spc="-40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multithreading,</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distributed</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OS</a:t>
                      </a:r>
                    </a:p>
                    <a:p>
                      <a:pPr marL="342900" marR="65405" lvl="0" indent="-342900">
                        <a:lnSpc>
                          <a:spcPct val="98000"/>
                        </a:lnSpc>
                        <a:spcBef>
                          <a:spcPts val="315"/>
                        </a:spcBef>
                        <a:spcAft>
                          <a:spcPts val="0"/>
                        </a:spcAft>
                        <a:buClr>
                          <a:srgbClr val="FF0000"/>
                        </a:buClr>
                        <a:buSzPts val="1200"/>
                        <a:buFont typeface="Wingdings" panose="05000000000000000000" pitchFamily="2" charset="2"/>
                        <a:buChar char=""/>
                        <a:tabLst>
                          <a:tab pos="218440" algn="l"/>
                        </a:tabLst>
                      </a:pPr>
                      <a:r>
                        <a:rPr lang="ar-IQ" sz="1600" dirty="0" smtClean="0"/>
                        <a:t>نظام تشغيل موزع متعدد الخيوط، قائم على نواة دقيقة، برمجة متوازية</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p>
                      <a:pPr marL="342900" marR="65405" lvl="0" indent="-342900">
                        <a:lnSpc>
                          <a:spcPct val="97000"/>
                        </a:lnSpc>
                        <a:spcBef>
                          <a:spcPts val="285"/>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Parallel</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programming</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libraries</a:t>
                      </a:r>
                      <a:r>
                        <a:rPr lang="en-US" sz="1200" spc="23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like</a:t>
                      </a:r>
                      <a:r>
                        <a:rPr lang="en-US" sz="1200" spc="23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MPI</a:t>
                      </a:r>
                      <a:r>
                        <a:rPr lang="en-US" sz="1200" spc="23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&amp;</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PVM</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85"/>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JAVA</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65"/>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World Wide</a:t>
                      </a:r>
                      <a:r>
                        <a:rPr lang="en-US" sz="1200" spc="-1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Web</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85800" lvl="0" indent="-342900">
                        <a:lnSpc>
                          <a:spcPct val="98000"/>
                        </a:lnSpc>
                        <a:spcBef>
                          <a:spcPts val="280"/>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Multimedia,</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Internet</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applications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5405" lvl="0" indent="-342900">
                        <a:lnSpc>
                          <a:spcPct val="98000"/>
                        </a:lnSpc>
                        <a:spcBef>
                          <a:spcPts val="280"/>
                        </a:spcBef>
                        <a:spcAft>
                          <a:spcPts val="0"/>
                        </a:spcAft>
                        <a:buClr>
                          <a:srgbClr val="FF0000"/>
                        </a:buClr>
                        <a:buSzPts val="1200"/>
                        <a:buFont typeface="Wingdings" panose="05000000000000000000" pitchFamily="2" charset="2"/>
                        <a:buChar char=""/>
                        <a:tabLst>
                          <a:tab pos="218440" algn="l"/>
                          <a:tab pos="111061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More	</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complex</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supercomputing</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applications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lgn="just">
                        <a:spcBef>
                          <a:spcPts val="300"/>
                        </a:spcBef>
                        <a:spcAft>
                          <a:spcPts val="0"/>
                        </a:spcAft>
                        <a:buClr>
                          <a:srgbClr val="FF0000"/>
                        </a:buClr>
                        <a:buSzPts val="1200"/>
                        <a:buFont typeface="Wingdings" panose="05000000000000000000" pitchFamily="2" charset="2"/>
                        <a:buChar char=""/>
                        <a:tabLst>
                          <a:tab pos="218440" algn="l"/>
                        </a:tabLst>
                      </a:pP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Portable</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computers</a:t>
                      </a:r>
                      <a:endParaRPr lang="en-IN" sz="1100" dirty="0" smtClean="0">
                        <a:effectLst/>
                        <a:latin typeface="Verdana" panose="020B0604030504040204" pitchFamily="34" charset="0"/>
                        <a:ea typeface="Wingdings" panose="05000000000000000000" pitchFamily="2" charset="2"/>
                        <a:cs typeface="Wingdings" panose="05000000000000000000" pitchFamily="2" charset="2"/>
                      </a:endParaRPr>
                    </a:p>
                    <a:p>
                      <a:pPr marL="342900" marR="69850" lvl="0" indent="-342900" algn="just">
                        <a:lnSpc>
                          <a:spcPct val="98000"/>
                        </a:lnSpc>
                        <a:spcBef>
                          <a:spcPts val="285"/>
                        </a:spcBef>
                        <a:spcAft>
                          <a:spcPts val="0"/>
                        </a:spcAft>
                        <a:buClr>
                          <a:srgbClr val="FF0000"/>
                        </a:buClr>
                        <a:buSzPts val="1200"/>
                        <a:buFont typeface="Wingdings" panose="05000000000000000000" pitchFamily="2" charset="2"/>
                        <a:buChar char=""/>
                        <a:tabLst>
                          <a:tab pos="218440" algn="l"/>
                        </a:tabLst>
                      </a:pP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Powerful,</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cheaper,</a:t>
                      </a:r>
                      <a:r>
                        <a:rPr lang="en-US" sz="1200" spc="-41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reliable, and easier</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to</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use</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desktop</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machines</a:t>
                      </a:r>
                      <a:endParaRPr lang="en-IN" sz="1100" dirty="0" smtClean="0">
                        <a:effectLst/>
                        <a:latin typeface="Verdana" panose="020B0604030504040204" pitchFamily="34" charset="0"/>
                        <a:ea typeface="Wingdings" panose="05000000000000000000" pitchFamily="2" charset="2"/>
                        <a:cs typeface="Wingdings" panose="05000000000000000000" pitchFamily="2" charset="2"/>
                      </a:endParaRPr>
                    </a:p>
                    <a:p>
                      <a:pPr marL="342900" marR="384810" lvl="0" indent="-342900">
                        <a:lnSpc>
                          <a:spcPct val="96000"/>
                        </a:lnSpc>
                        <a:spcBef>
                          <a:spcPts val="295"/>
                        </a:spcBef>
                        <a:spcAft>
                          <a:spcPts val="0"/>
                        </a:spcAft>
                        <a:buClr>
                          <a:srgbClr val="FF0000"/>
                        </a:buClr>
                        <a:buSzPts val="1200"/>
                        <a:buFont typeface="Wingdings" panose="05000000000000000000" pitchFamily="2" charset="2"/>
                        <a:buChar char=""/>
                        <a:tabLst>
                          <a:tab pos="218440" algn="l"/>
                        </a:tabLst>
                      </a:pP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Powerful</a:t>
                      </a:r>
                      <a:r>
                        <a:rPr lang="en-US" sz="1200" spc="5"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supercomputers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6040" lvl="0" indent="-342900">
                        <a:lnSpc>
                          <a:spcPct val="98000"/>
                        </a:lnSpc>
                        <a:spcBef>
                          <a:spcPts val="290"/>
                        </a:spcBef>
                        <a:spcAft>
                          <a:spcPts val="0"/>
                        </a:spcAft>
                        <a:buClr>
                          <a:srgbClr val="FF0000"/>
                        </a:buClr>
                        <a:buSzPts val="1200"/>
                        <a:buFont typeface="Wingdings" panose="05000000000000000000" pitchFamily="2" charset="2"/>
                        <a:buChar char=""/>
                        <a:tabLst>
                          <a:tab pos="21844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High</a:t>
                      </a:r>
                      <a:r>
                        <a:rPr lang="en-US" sz="1200" spc="16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uptime</a:t>
                      </a:r>
                      <a:r>
                        <a:rPr lang="en-US" sz="1200" spc="18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due</a:t>
                      </a:r>
                      <a:r>
                        <a:rPr lang="en-US" sz="1200" spc="18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to</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hot-pluggable</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components</a:t>
                      </a:r>
                    </a:p>
                    <a:p>
                      <a:pPr marL="342900" marR="66040" lvl="0" indent="-342900">
                        <a:lnSpc>
                          <a:spcPct val="98000"/>
                        </a:lnSpc>
                        <a:spcBef>
                          <a:spcPts val="290"/>
                        </a:spcBef>
                        <a:spcAft>
                          <a:spcPts val="0"/>
                        </a:spcAft>
                        <a:buClr>
                          <a:srgbClr val="FF0000"/>
                        </a:buClr>
                        <a:buSzPts val="1200"/>
                        <a:buFont typeface="Wingdings" panose="05000000000000000000" pitchFamily="2" charset="2"/>
                        <a:buChar char=""/>
                        <a:tabLst>
                          <a:tab pos="218440" algn="l"/>
                        </a:tabLst>
                      </a:pPr>
                      <a:r>
                        <a:rPr lang="ar-IQ" sz="1600" dirty="0" smtClean="0"/>
                        <a:t>وقت تشغيل مرتفع بسبب المكونات القابلة للتوصيل السريع</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p>
                      <a:pPr marL="342900" marR="72390" lvl="0" indent="-342900">
                        <a:lnSpc>
                          <a:spcPct val="98000"/>
                        </a:lnSpc>
                        <a:spcBef>
                          <a:spcPts val="275"/>
                        </a:spcBef>
                        <a:spcAft>
                          <a:spcPts val="0"/>
                        </a:spcAft>
                        <a:buClr>
                          <a:srgbClr val="FF0000"/>
                        </a:buClr>
                        <a:buSzPts val="1200"/>
                        <a:buFont typeface="Wingdings" panose="05000000000000000000" pitchFamily="2" charset="2"/>
                        <a:buChar char=""/>
                        <a:tabLst>
                          <a:tab pos="218440" algn="l"/>
                          <a:tab pos="119570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Totally	</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general</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purpose</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machines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9850" lvl="0" indent="-342900">
                        <a:lnSpc>
                          <a:spcPct val="98000"/>
                        </a:lnSpc>
                        <a:spcBef>
                          <a:spcPts val="275"/>
                        </a:spcBef>
                        <a:spcAft>
                          <a:spcPts val="0"/>
                        </a:spcAft>
                        <a:buClr>
                          <a:srgbClr val="FF0000"/>
                        </a:buClr>
                        <a:buSzPts val="1200"/>
                        <a:buFont typeface="Wingdings" panose="05000000000000000000" pitchFamily="2" charset="2"/>
                        <a:buChar char=""/>
                        <a:tabLst>
                          <a:tab pos="218440" algn="l"/>
                          <a:tab pos="842010" algn="l"/>
                          <a:tab pos="1153160"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	to	</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produce</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commercially,</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to upgrade</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69215" lvl="0" indent="-342900">
                        <a:lnSpc>
                          <a:spcPct val="98000"/>
                        </a:lnSpc>
                        <a:spcBef>
                          <a:spcPts val="255"/>
                        </a:spcBef>
                        <a:spcAft>
                          <a:spcPts val="0"/>
                        </a:spcAft>
                        <a:buClr>
                          <a:srgbClr val="FF0000"/>
                        </a:buClr>
                        <a:buSzPts val="1200"/>
                        <a:buFont typeface="Wingdings" panose="05000000000000000000" pitchFamily="2" charset="2"/>
                        <a:buChar char=""/>
                        <a:tabLst>
                          <a:tab pos="218440" algn="l"/>
                          <a:tab pos="111188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Rapid	</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software</a:t>
                      </a:r>
                      <a:r>
                        <a:rPr lang="en-US" sz="1200" spc="-4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development</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possible</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200"/>
                        <a:buFont typeface="Wingdings" panose="05000000000000000000" pitchFamily="2" charset="2"/>
                        <a:buChar char=""/>
                        <a:tabLst>
                          <a:tab pos="21526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IBM</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notebooks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526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Pentium</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PCs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429895" lvl="0" indent="-342900">
                        <a:lnSpc>
                          <a:spcPct val="98000"/>
                        </a:lnSpc>
                        <a:spcBef>
                          <a:spcPts val="280"/>
                        </a:spcBef>
                        <a:spcAft>
                          <a:spcPts val="0"/>
                        </a:spcAft>
                        <a:buClr>
                          <a:srgbClr val="FF0000"/>
                        </a:buClr>
                        <a:buSzPts val="1200"/>
                        <a:buFont typeface="Wingdings" panose="05000000000000000000" pitchFamily="2" charset="2"/>
                        <a:buChar char=""/>
                        <a:tabLst>
                          <a:tab pos="21526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SUN</a:t>
                      </a:r>
                      <a:r>
                        <a:rPr lang="en-US" sz="12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Workstations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526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IBM</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SP/2</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45"/>
                        </a:spcBef>
                        <a:spcAft>
                          <a:spcPts val="0"/>
                        </a:spcAft>
                        <a:buClr>
                          <a:srgbClr val="FF0000"/>
                        </a:buClr>
                        <a:buSzPts val="1200"/>
                        <a:buFont typeface="Wingdings" panose="05000000000000000000" pitchFamily="2" charset="2"/>
                        <a:buChar char=""/>
                        <a:tabLst>
                          <a:tab pos="21526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SGI Origin</a:t>
                      </a:r>
                      <a:r>
                        <a:rPr lang="en-US" sz="1200" spc="-2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2000</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65"/>
                        </a:spcBef>
                        <a:spcAft>
                          <a:spcPts val="0"/>
                        </a:spcAft>
                        <a:buClr>
                          <a:srgbClr val="FF0000"/>
                        </a:buClr>
                        <a:buSzPts val="1200"/>
                        <a:buFont typeface="Wingdings" panose="05000000000000000000" pitchFamily="2" charset="2"/>
                        <a:buChar char=""/>
                        <a:tabLst>
                          <a:tab pos="21526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PARAM</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10000</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933040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Electronic Devices Used in Computers of Different Generations</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3056" y="1891299"/>
            <a:ext cx="1142857" cy="3600000"/>
          </a:xfrm>
        </p:spPr>
      </p:pic>
      <p:pic>
        <p:nvPicPr>
          <p:cNvPr id="5" name="Picture 4"/>
          <p:cNvPicPr>
            <a:picLocks noChangeAspect="1"/>
          </p:cNvPicPr>
          <p:nvPr/>
        </p:nvPicPr>
        <p:blipFill>
          <a:blip r:embed="rId3"/>
          <a:stretch>
            <a:fillRect/>
          </a:stretch>
        </p:blipFill>
        <p:spPr>
          <a:xfrm>
            <a:off x="5430459" y="2063704"/>
            <a:ext cx="762066" cy="1633870"/>
          </a:xfrm>
          <a:prstGeom prst="rect">
            <a:avLst/>
          </a:prstGeom>
        </p:spPr>
      </p:pic>
      <p:sp>
        <p:nvSpPr>
          <p:cNvPr id="6" name="Rectangle 5"/>
          <p:cNvSpPr>
            <a:spLocks noChangeArrowheads="1"/>
          </p:cNvSpPr>
          <p:nvPr/>
        </p:nvSpPr>
        <p:spPr bwMode="auto">
          <a:xfrm>
            <a:off x="8150180" y="2251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grpSp>
        <p:nvGrpSpPr>
          <p:cNvPr id="7" name="Group 1"/>
          <p:cNvGrpSpPr>
            <a:grpSpLocks/>
          </p:cNvGrpSpPr>
          <p:nvPr/>
        </p:nvGrpSpPr>
        <p:grpSpPr bwMode="auto">
          <a:xfrm>
            <a:off x="9270642" y="2063704"/>
            <a:ext cx="1262063" cy="2009775"/>
            <a:chOff x="0" y="0"/>
            <a:chExt cx="1988" cy="3164"/>
          </a:xfrm>
        </p:grpSpPr>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88" cy="3164"/>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 y="352"/>
              <a:ext cx="1128" cy="1712"/>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2"/>
            <p:cNvSpPr>
              <a:spLocks/>
            </p:cNvSpPr>
            <p:nvPr/>
          </p:nvSpPr>
          <p:spPr bwMode="auto">
            <a:xfrm>
              <a:off x="403" y="345"/>
              <a:ext cx="1128" cy="1719"/>
            </a:xfrm>
            <a:custGeom>
              <a:avLst/>
              <a:gdLst>
                <a:gd name="T0" fmla="+- 0 989 403"/>
                <a:gd name="T1" fmla="*/ T0 w 1128"/>
                <a:gd name="T2" fmla="+- 0 346 346"/>
                <a:gd name="T3" fmla="*/ 346 h 1719"/>
                <a:gd name="T4" fmla="+- 0 403 403"/>
                <a:gd name="T5" fmla="*/ T4 w 1128"/>
                <a:gd name="T6" fmla="+- 0 1848 346"/>
                <a:gd name="T7" fmla="*/ 1848 h 1719"/>
                <a:gd name="T8" fmla="+- 0 946 403"/>
                <a:gd name="T9" fmla="*/ T8 w 1128"/>
                <a:gd name="T10" fmla="+- 0 2064 346"/>
                <a:gd name="T11" fmla="*/ 2064 h 1719"/>
                <a:gd name="T12" fmla="+- 0 1531 403"/>
                <a:gd name="T13" fmla="*/ T12 w 1128"/>
                <a:gd name="T14" fmla="+- 0 557 346"/>
                <a:gd name="T15" fmla="*/ 557 h 1719"/>
                <a:gd name="T16" fmla="+- 0 989 403"/>
                <a:gd name="T17" fmla="*/ T16 w 1128"/>
                <a:gd name="T18" fmla="+- 0 346 346"/>
                <a:gd name="T19" fmla="*/ 346 h 1719"/>
              </a:gdLst>
              <a:ahLst/>
              <a:cxnLst>
                <a:cxn ang="0">
                  <a:pos x="T1" y="T3"/>
                </a:cxn>
                <a:cxn ang="0">
                  <a:pos x="T5" y="T7"/>
                </a:cxn>
                <a:cxn ang="0">
                  <a:pos x="T9" y="T11"/>
                </a:cxn>
                <a:cxn ang="0">
                  <a:pos x="T13" y="T15"/>
                </a:cxn>
                <a:cxn ang="0">
                  <a:pos x="T17" y="T19"/>
                </a:cxn>
              </a:cxnLst>
              <a:rect l="0" t="0" r="r" b="b"/>
              <a:pathLst>
                <a:path w="1128" h="1719">
                  <a:moveTo>
                    <a:pt x="586" y="0"/>
                  </a:moveTo>
                  <a:lnTo>
                    <a:pt x="0" y="1502"/>
                  </a:lnTo>
                  <a:lnTo>
                    <a:pt x="543" y="1718"/>
                  </a:lnTo>
                  <a:lnTo>
                    <a:pt x="1128" y="211"/>
                  </a:lnTo>
                  <a:lnTo>
                    <a:pt x="586" y="0"/>
                  </a:lnTo>
                  <a:close/>
                </a:path>
              </a:pathLst>
            </a:custGeom>
            <a:noFill/>
            <a:ln w="914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grpSp>
      <p:sp>
        <p:nvSpPr>
          <p:cNvPr id="9" name="Rectangle 8"/>
          <p:cNvSpPr/>
          <p:nvPr/>
        </p:nvSpPr>
        <p:spPr>
          <a:xfrm>
            <a:off x="1139695" y="5691910"/>
            <a:ext cx="1969578" cy="369332"/>
          </a:xfrm>
          <a:prstGeom prst="rect">
            <a:avLst/>
          </a:prstGeom>
        </p:spPr>
        <p:txBody>
          <a:bodyPr wrap="none">
            <a:spAutoFit/>
          </a:bodyPr>
          <a:lstStyle/>
          <a:p>
            <a:r>
              <a:rPr lang="en-US" dirty="0">
                <a:solidFill>
                  <a:srgbClr val="00B0F0"/>
                </a:solidFill>
                <a:latin typeface="Verdana" panose="020B0604030504040204" pitchFamily="34" charset="0"/>
                <a:ea typeface="Verdana" panose="020B0604030504040204" pitchFamily="34" charset="0"/>
                <a:cs typeface="Verdana" panose="020B0604030504040204" pitchFamily="34" charset="0"/>
              </a:rPr>
              <a:t>A</a:t>
            </a:r>
            <a:r>
              <a:rPr lang="en-US" spc="-15" dirty="0">
                <a:solidFill>
                  <a:srgbClr val="00B0F0"/>
                </a:solidFill>
                <a:latin typeface="Verdana" panose="020B0604030504040204" pitchFamily="34" charset="0"/>
                <a:ea typeface="Verdana" panose="020B0604030504040204" pitchFamily="34" charset="0"/>
                <a:cs typeface="Verdana" panose="020B0604030504040204" pitchFamily="34" charset="0"/>
              </a:rPr>
              <a:t> </a:t>
            </a:r>
            <a:r>
              <a:rPr lang="en-US" dirty="0">
                <a:solidFill>
                  <a:srgbClr val="00B0F0"/>
                </a:solidFill>
                <a:latin typeface="Verdana" panose="020B0604030504040204" pitchFamily="34" charset="0"/>
                <a:ea typeface="Verdana" panose="020B0604030504040204" pitchFamily="34" charset="0"/>
                <a:cs typeface="Verdana" panose="020B0604030504040204" pitchFamily="34" charset="0"/>
              </a:rPr>
              <a:t>Vacuum</a:t>
            </a:r>
            <a:r>
              <a:rPr lang="en-US" spc="-15" dirty="0">
                <a:solidFill>
                  <a:srgbClr val="00B0F0"/>
                </a:solidFill>
                <a:latin typeface="Verdana" panose="020B0604030504040204" pitchFamily="34" charset="0"/>
                <a:ea typeface="Verdana" panose="020B0604030504040204" pitchFamily="34" charset="0"/>
                <a:cs typeface="Verdana" panose="020B0604030504040204" pitchFamily="34" charset="0"/>
              </a:rPr>
              <a:t> </a:t>
            </a:r>
            <a:r>
              <a:rPr lang="en-US" dirty="0">
                <a:solidFill>
                  <a:srgbClr val="00B0F0"/>
                </a:solidFill>
                <a:latin typeface="Verdana" panose="020B0604030504040204" pitchFamily="34" charset="0"/>
                <a:ea typeface="Verdana" panose="020B0604030504040204" pitchFamily="34" charset="0"/>
                <a:cs typeface="Verdana" panose="020B0604030504040204" pitchFamily="34" charset="0"/>
              </a:rPr>
              <a:t>Tube</a:t>
            </a:r>
            <a:endParaRPr lang="en-IN" dirty="0">
              <a:solidFill>
                <a:srgbClr val="00B0F0"/>
              </a:solidFill>
            </a:endParaRPr>
          </a:p>
        </p:txBody>
      </p:sp>
      <p:sp>
        <p:nvSpPr>
          <p:cNvPr id="10" name="Rectangle 9"/>
          <p:cNvSpPr/>
          <p:nvPr/>
        </p:nvSpPr>
        <p:spPr>
          <a:xfrm>
            <a:off x="5039486" y="4070590"/>
            <a:ext cx="1544012" cy="369332"/>
          </a:xfrm>
          <a:prstGeom prst="rect">
            <a:avLst/>
          </a:prstGeom>
        </p:spPr>
        <p:txBody>
          <a:bodyPr wrap="none">
            <a:spAutoFit/>
          </a:bodyPr>
          <a:lstStyle/>
          <a:p>
            <a:r>
              <a:rPr lang="en-US"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A</a:t>
            </a:r>
            <a:r>
              <a:rPr lang="en-US" spc="-80"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rPr>
              <a:t>Transistor</a:t>
            </a:r>
            <a:endParaRPr lang="en-IN" dirty="0">
              <a:solidFill>
                <a:schemeClr val="accent5">
                  <a:lumMod val="75000"/>
                </a:schemeClr>
              </a:solidFill>
            </a:endParaRPr>
          </a:p>
        </p:txBody>
      </p:sp>
      <p:sp>
        <p:nvSpPr>
          <p:cNvPr id="12" name="Rectangle 11"/>
          <p:cNvSpPr/>
          <p:nvPr/>
        </p:nvSpPr>
        <p:spPr>
          <a:xfrm>
            <a:off x="8715114" y="4125283"/>
            <a:ext cx="1622738" cy="1107996"/>
          </a:xfrm>
          <a:prstGeom prst="rect">
            <a:avLst/>
          </a:prstGeom>
        </p:spPr>
        <p:txBody>
          <a:bodyPr wrap="square">
            <a:spAutoFit/>
          </a:bodyPr>
          <a:lstStyle/>
          <a:p>
            <a:pPr lvl="1" algn="r">
              <a:spcBef>
                <a:spcPts val="775"/>
              </a:spcBef>
              <a:spcAft>
                <a:spcPts val="0"/>
              </a:spcAft>
              <a:buClr>
                <a:srgbClr val="FF0000"/>
              </a:buClr>
              <a:buSzPts val="1600"/>
              <a:tabLst>
                <a:tab pos="1402080" algn="l"/>
              </a:tabLst>
            </a:pPr>
            <a:r>
              <a:rPr lang="en-US" sz="1600" b="1" spc="-10" dirty="0">
                <a:solidFill>
                  <a:srgbClr val="0070C0"/>
                </a:solidFill>
                <a:latin typeface="Verdana" panose="020B0604030504040204" pitchFamily="34" charset="0"/>
                <a:ea typeface="Verdana" panose="020B0604030504040204" pitchFamily="34" charset="0"/>
                <a:cs typeface="Verdana" panose="020B0604030504040204" pitchFamily="34" charset="0"/>
              </a:rPr>
              <a:t>An</a:t>
            </a:r>
            <a:r>
              <a:rPr lang="en-US" sz="1600" b="1" spc="-15" dirty="0">
                <a:solidFill>
                  <a:srgbClr val="0070C0"/>
                </a:solidFill>
                <a:latin typeface="Verdana" panose="020B0604030504040204" pitchFamily="34" charset="0"/>
                <a:ea typeface="Verdana" panose="020B0604030504040204" pitchFamily="34" charset="0"/>
                <a:cs typeface="Verdana" panose="020B0604030504040204" pitchFamily="34" charset="0"/>
              </a:rPr>
              <a:t> </a:t>
            </a:r>
            <a:r>
              <a:rPr lang="en-US" sz="1600" b="1" spc="-10" dirty="0">
                <a:solidFill>
                  <a:srgbClr val="0070C0"/>
                </a:solidFill>
                <a:latin typeface="Verdana" panose="020B0604030504040204" pitchFamily="34" charset="0"/>
                <a:ea typeface="Verdana" panose="020B0604030504040204" pitchFamily="34" charset="0"/>
                <a:cs typeface="Verdana" panose="020B0604030504040204" pitchFamily="34" charset="0"/>
              </a:rPr>
              <a:t>IC</a:t>
            </a:r>
            <a:r>
              <a:rPr lang="en-US" sz="1600" b="1" spc="-25" dirty="0">
                <a:solidFill>
                  <a:srgbClr val="0070C0"/>
                </a:solidFill>
                <a:latin typeface="Verdana" panose="020B0604030504040204" pitchFamily="34" charset="0"/>
                <a:ea typeface="Verdana" panose="020B0604030504040204" pitchFamily="34" charset="0"/>
                <a:cs typeface="Verdana" panose="020B0604030504040204" pitchFamily="34" charset="0"/>
              </a:rPr>
              <a:t> </a:t>
            </a:r>
            <a:r>
              <a:rPr lang="en-US" sz="1600" b="1" spc="-10" dirty="0">
                <a:solidFill>
                  <a:srgbClr val="0070C0"/>
                </a:solidFill>
                <a:latin typeface="Verdana" panose="020B0604030504040204" pitchFamily="34" charset="0"/>
                <a:ea typeface="Verdana" panose="020B0604030504040204" pitchFamily="34" charset="0"/>
                <a:cs typeface="Verdana" panose="020B0604030504040204" pitchFamily="34" charset="0"/>
              </a:rPr>
              <a:t>Chip</a:t>
            </a:r>
            <a:endParaRPr lang="en-IN" sz="1100" b="1" spc="-10"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en-US" sz="1600" dirty="0">
                <a:solidFill>
                  <a:srgbClr val="0070C0"/>
                </a:solidFill>
                <a:latin typeface="Verdana" panose="020B0604030504040204" pitchFamily="34" charset="0"/>
                <a:ea typeface="Verdana" panose="020B0604030504040204" pitchFamily="34" charset="0"/>
                <a:cs typeface="Verdana" panose="020B0604030504040204" pitchFamily="34" charset="0"/>
              </a:rPr>
              <a:t/>
            </a:r>
            <a:br>
              <a:rPr lang="en-US" sz="1600" dirty="0">
                <a:solidFill>
                  <a:srgbClr val="0070C0"/>
                </a:solidFill>
                <a:latin typeface="Verdana" panose="020B0604030504040204" pitchFamily="34" charset="0"/>
                <a:ea typeface="Verdana" panose="020B0604030504040204" pitchFamily="34" charset="0"/>
                <a:cs typeface="Verdana" panose="020B0604030504040204" pitchFamily="34" charset="0"/>
              </a:rPr>
            </a:br>
            <a:endParaRPr lang="en-IN" dirty="0">
              <a:solidFill>
                <a:srgbClr val="0070C0"/>
              </a:solidFill>
            </a:endParaRPr>
          </a:p>
        </p:txBody>
      </p:sp>
    </p:spTree>
    <p:extLst>
      <p:ext uri="{BB962C8B-B14F-4D97-AF65-F5344CB8AC3E}">
        <p14:creationId xmlns:p14="http://schemas.microsoft.com/office/powerpoint/2010/main" val="4167150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195697"/>
            <a:ext cx="3200400" cy="4238118"/>
          </a:xfrm>
        </p:spPr>
        <p:txBody>
          <a:bodyPr>
            <a:normAutofit/>
          </a:bodyPr>
          <a:lstStyle/>
          <a:p>
            <a:r>
              <a:rPr lang="en-US">
                <a:solidFill>
                  <a:schemeClr val="bg1"/>
                </a:solidFill>
              </a:rPr>
              <a:t>The Five Basic Operations of a Computer System</a:t>
            </a:r>
            <a:endParaRPr lang="en-IN">
              <a:solidFill>
                <a:schemeClr val="bg1"/>
              </a:solidFill>
            </a:endParaRPr>
          </a:p>
        </p:txBody>
      </p:sp>
      <p:grpSp>
        <p:nvGrpSpPr>
          <p:cNvPr id="13"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xmlns="" id="{E2BD9DFC-373D-1E04-5D58-B7E010252494}"/>
              </a:ext>
            </a:extLst>
          </p:cNvPr>
          <p:cNvGraphicFramePr>
            <a:graphicFrameLocks noGrp="1"/>
          </p:cNvGraphicFramePr>
          <p:nvPr>
            <p:ph idx="1"/>
            <p:extLst>
              <p:ext uri="{D42A27DB-BD31-4B8C-83A1-F6EECF244321}">
                <p14:modId xmlns:p14="http://schemas.microsoft.com/office/powerpoint/2010/main" val="845757490"/>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1909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4826149" y="5203563"/>
            <a:ext cx="2296646" cy="174309"/>
          </a:xfrm>
          <a:prstGeom prst="rect">
            <a:avLst/>
          </a:prstGeom>
        </p:spPr>
        <p:txBody>
          <a:bodyPr vert="horz" wrap="square" lIns="0" tIns="11206" rIns="0" bIns="0" rtlCol="0">
            <a:spAutoFit/>
          </a:bodyPr>
          <a:lstStyle/>
          <a:p>
            <a:pPr marL="11206">
              <a:spcBef>
                <a:spcPts val="88"/>
              </a:spcBef>
            </a:pPr>
            <a:r>
              <a:rPr sz="1059" b="1" dirty="0">
                <a:solidFill>
                  <a:srgbClr val="333333"/>
                </a:solidFill>
                <a:latin typeface="Verdana"/>
                <a:cs typeface="Verdana"/>
              </a:rPr>
              <a:t>Central</a:t>
            </a:r>
            <a:r>
              <a:rPr sz="1059" b="1" spc="-18" dirty="0">
                <a:solidFill>
                  <a:srgbClr val="333333"/>
                </a:solidFill>
                <a:latin typeface="Verdana"/>
                <a:cs typeface="Verdana"/>
              </a:rPr>
              <a:t> </a:t>
            </a:r>
            <a:r>
              <a:rPr sz="1059" b="1" dirty="0">
                <a:solidFill>
                  <a:srgbClr val="333333"/>
                </a:solidFill>
                <a:latin typeface="Verdana"/>
                <a:cs typeface="Verdana"/>
              </a:rPr>
              <a:t>Processing</a:t>
            </a:r>
            <a:r>
              <a:rPr sz="1059" b="1" spc="-18" dirty="0">
                <a:solidFill>
                  <a:srgbClr val="333333"/>
                </a:solidFill>
                <a:latin typeface="Verdana"/>
                <a:cs typeface="Verdana"/>
              </a:rPr>
              <a:t> </a:t>
            </a:r>
            <a:r>
              <a:rPr sz="1059" b="1" dirty="0">
                <a:solidFill>
                  <a:srgbClr val="333333"/>
                </a:solidFill>
                <a:latin typeface="Verdana"/>
                <a:cs typeface="Verdana"/>
              </a:rPr>
              <a:t>Unit</a:t>
            </a:r>
            <a:r>
              <a:rPr sz="1059" b="1" spc="-13" dirty="0">
                <a:solidFill>
                  <a:srgbClr val="333333"/>
                </a:solidFill>
                <a:latin typeface="Verdana"/>
                <a:cs typeface="Verdana"/>
              </a:rPr>
              <a:t> </a:t>
            </a:r>
            <a:r>
              <a:rPr sz="1059" b="1" spc="-18" dirty="0">
                <a:solidFill>
                  <a:srgbClr val="333333"/>
                </a:solidFill>
                <a:latin typeface="Verdana"/>
                <a:cs typeface="Verdana"/>
              </a:rPr>
              <a:t>(CPU)</a:t>
            </a:r>
            <a:endParaRPr sz="1059">
              <a:latin typeface="Verdana"/>
              <a:cs typeface="Verdana"/>
            </a:endParaRPr>
          </a:p>
        </p:txBody>
      </p:sp>
      <p:sp>
        <p:nvSpPr>
          <p:cNvPr id="7" name="object 7"/>
          <p:cNvSpPr txBox="1"/>
          <p:nvPr/>
        </p:nvSpPr>
        <p:spPr>
          <a:xfrm>
            <a:off x="5571117" y="1508312"/>
            <a:ext cx="970990" cy="174309"/>
          </a:xfrm>
          <a:prstGeom prst="rect">
            <a:avLst/>
          </a:prstGeom>
        </p:spPr>
        <p:txBody>
          <a:bodyPr vert="horz" wrap="square" lIns="0" tIns="11206" rIns="0" bIns="0" rtlCol="0">
            <a:spAutoFit/>
          </a:bodyPr>
          <a:lstStyle/>
          <a:p>
            <a:pPr marL="11206">
              <a:spcBef>
                <a:spcPts val="88"/>
              </a:spcBef>
            </a:pPr>
            <a:r>
              <a:rPr sz="1059" b="1" dirty="0">
                <a:solidFill>
                  <a:srgbClr val="333333"/>
                </a:solidFill>
                <a:latin typeface="Verdana"/>
                <a:cs typeface="Verdana"/>
              </a:rPr>
              <a:t>Storage</a:t>
            </a:r>
            <a:r>
              <a:rPr sz="1059" b="1" spc="-49" dirty="0">
                <a:solidFill>
                  <a:srgbClr val="333333"/>
                </a:solidFill>
                <a:latin typeface="Verdana"/>
                <a:cs typeface="Verdana"/>
              </a:rPr>
              <a:t> </a:t>
            </a:r>
            <a:r>
              <a:rPr sz="1059" b="1" spc="-18" dirty="0">
                <a:solidFill>
                  <a:srgbClr val="333333"/>
                </a:solidFill>
                <a:latin typeface="Verdana"/>
                <a:cs typeface="Verdana"/>
              </a:rPr>
              <a:t>Unit</a:t>
            </a:r>
            <a:endParaRPr sz="1059">
              <a:latin typeface="Verdana"/>
              <a:cs typeface="Verdana"/>
            </a:endParaRPr>
          </a:p>
        </p:txBody>
      </p:sp>
      <p:grpSp>
        <p:nvGrpSpPr>
          <p:cNvPr id="8" name="object 8"/>
          <p:cNvGrpSpPr/>
          <p:nvPr/>
        </p:nvGrpSpPr>
        <p:grpSpPr>
          <a:xfrm>
            <a:off x="5298365" y="1789579"/>
            <a:ext cx="1469091" cy="1501588"/>
            <a:chOff x="4125214" y="2028189"/>
            <a:chExt cx="1664970" cy="1701800"/>
          </a:xfrm>
        </p:grpSpPr>
        <p:sp>
          <p:nvSpPr>
            <p:cNvPr id="9" name="object 9"/>
            <p:cNvSpPr/>
            <p:nvPr/>
          </p:nvSpPr>
          <p:spPr>
            <a:xfrm>
              <a:off x="4139184" y="2042159"/>
              <a:ext cx="1637030" cy="1673860"/>
            </a:xfrm>
            <a:custGeom>
              <a:avLst/>
              <a:gdLst/>
              <a:ahLst/>
              <a:cxnLst/>
              <a:rect l="l" t="t" r="r" b="b"/>
              <a:pathLst>
                <a:path w="1637029" h="1673860">
                  <a:moveTo>
                    <a:pt x="1636776" y="0"/>
                  </a:moveTo>
                  <a:lnTo>
                    <a:pt x="0" y="0"/>
                  </a:lnTo>
                  <a:lnTo>
                    <a:pt x="0" y="1673352"/>
                  </a:lnTo>
                  <a:lnTo>
                    <a:pt x="1636776" y="1673352"/>
                  </a:lnTo>
                  <a:lnTo>
                    <a:pt x="1636776" y="0"/>
                  </a:lnTo>
                  <a:close/>
                </a:path>
              </a:pathLst>
            </a:custGeom>
            <a:solidFill>
              <a:srgbClr val="C2D1EA"/>
            </a:solidFill>
          </p:spPr>
          <p:txBody>
            <a:bodyPr wrap="square" lIns="0" tIns="0" rIns="0" bIns="0" rtlCol="0"/>
            <a:lstStyle/>
            <a:p>
              <a:endParaRPr sz="1588"/>
            </a:p>
          </p:txBody>
        </p:sp>
        <p:sp>
          <p:nvSpPr>
            <p:cNvPr id="10" name="object 10"/>
            <p:cNvSpPr/>
            <p:nvPr/>
          </p:nvSpPr>
          <p:spPr>
            <a:xfrm>
              <a:off x="4139184" y="2042159"/>
              <a:ext cx="1637030" cy="1673860"/>
            </a:xfrm>
            <a:custGeom>
              <a:avLst/>
              <a:gdLst/>
              <a:ahLst/>
              <a:cxnLst/>
              <a:rect l="l" t="t" r="r" b="b"/>
              <a:pathLst>
                <a:path w="1637029" h="1673860">
                  <a:moveTo>
                    <a:pt x="0" y="1673352"/>
                  </a:moveTo>
                  <a:lnTo>
                    <a:pt x="1636776" y="1673352"/>
                  </a:lnTo>
                  <a:lnTo>
                    <a:pt x="1636776" y="0"/>
                  </a:lnTo>
                  <a:lnTo>
                    <a:pt x="0" y="0"/>
                  </a:lnTo>
                  <a:lnTo>
                    <a:pt x="0" y="1673352"/>
                  </a:lnTo>
                  <a:close/>
                </a:path>
              </a:pathLst>
            </a:custGeom>
            <a:ln w="27432">
              <a:solidFill>
                <a:srgbClr val="000000"/>
              </a:solidFill>
            </a:ln>
          </p:spPr>
          <p:txBody>
            <a:bodyPr wrap="square" lIns="0" tIns="0" rIns="0" bIns="0" rtlCol="0"/>
            <a:lstStyle/>
            <a:p>
              <a:endParaRPr sz="1588"/>
            </a:p>
          </p:txBody>
        </p:sp>
      </p:grpSp>
      <p:sp>
        <p:nvSpPr>
          <p:cNvPr id="11" name="object 11"/>
          <p:cNvSpPr txBox="1"/>
          <p:nvPr/>
        </p:nvSpPr>
        <p:spPr>
          <a:xfrm>
            <a:off x="5517776" y="1836868"/>
            <a:ext cx="1030381" cy="371814"/>
          </a:xfrm>
          <a:prstGeom prst="rect">
            <a:avLst/>
          </a:prstGeom>
          <a:solidFill>
            <a:srgbClr val="FFFFFF"/>
          </a:solidFill>
          <a:ln w="12192">
            <a:solidFill>
              <a:srgbClr val="000000"/>
            </a:solidFill>
          </a:ln>
        </p:spPr>
        <p:txBody>
          <a:bodyPr vert="horz" wrap="square" lIns="0" tIns="45384" rIns="0" bIns="0" rtlCol="0">
            <a:spAutoFit/>
          </a:bodyPr>
          <a:lstStyle/>
          <a:p>
            <a:pPr marL="217405" marR="115427" indent="-99738">
              <a:spcBef>
                <a:spcPts val="357"/>
              </a:spcBef>
            </a:pPr>
            <a:r>
              <a:rPr sz="1059" b="1" spc="-9" dirty="0">
                <a:solidFill>
                  <a:srgbClr val="333333"/>
                </a:solidFill>
                <a:latin typeface="Verdana"/>
                <a:cs typeface="Verdana"/>
              </a:rPr>
              <a:t>Secondary Storage</a:t>
            </a:r>
            <a:endParaRPr sz="1059">
              <a:latin typeface="Verdana"/>
              <a:cs typeface="Verdana"/>
            </a:endParaRPr>
          </a:p>
        </p:txBody>
      </p:sp>
      <p:sp>
        <p:nvSpPr>
          <p:cNvPr id="12" name="object 12"/>
          <p:cNvSpPr txBox="1"/>
          <p:nvPr/>
        </p:nvSpPr>
        <p:spPr>
          <a:xfrm>
            <a:off x="5515087" y="2616798"/>
            <a:ext cx="1030941" cy="389435"/>
          </a:xfrm>
          <a:prstGeom prst="rect">
            <a:avLst/>
          </a:prstGeom>
          <a:solidFill>
            <a:srgbClr val="FFFFFF"/>
          </a:solidFill>
          <a:ln w="12192">
            <a:solidFill>
              <a:srgbClr val="000000"/>
            </a:solidFill>
          </a:ln>
        </p:spPr>
        <p:txBody>
          <a:bodyPr vert="horz" wrap="square" lIns="0" tIns="55469" rIns="0" bIns="0" rtlCol="0">
            <a:spAutoFit/>
          </a:bodyPr>
          <a:lstStyle/>
          <a:p>
            <a:pPr marL="220206" marR="211242" indent="-5603">
              <a:lnSpc>
                <a:spcPts val="1253"/>
              </a:lnSpc>
              <a:spcBef>
                <a:spcPts val="437"/>
              </a:spcBef>
            </a:pPr>
            <a:r>
              <a:rPr sz="1059" b="1" spc="-9" dirty="0">
                <a:solidFill>
                  <a:srgbClr val="333333"/>
                </a:solidFill>
                <a:latin typeface="Verdana"/>
                <a:cs typeface="Verdana"/>
              </a:rPr>
              <a:t>Primary Storage</a:t>
            </a:r>
            <a:endParaRPr sz="1059">
              <a:latin typeface="Verdana"/>
              <a:cs typeface="Verdana"/>
            </a:endParaRPr>
          </a:p>
        </p:txBody>
      </p:sp>
      <p:grpSp>
        <p:nvGrpSpPr>
          <p:cNvPr id="13" name="object 13"/>
          <p:cNvGrpSpPr/>
          <p:nvPr/>
        </p:nvGrpSpPr>
        <p:grpSpPr>
          <a:xfrm>
            <a:off x="5305089" y="2307515"/>
            <a:ext cx="1455644" cy="2848535"/>
            <a:chOff x="4132834" y="2615183"/>
            <a:chExt cx="1649730" cy="3228340"/>
          </a:xfrm>
        </p:grpSpPr>
        <p:sp>
          <p:nvSpPr>
            <p:cNvPr id="14" name="object 14"/>
            <p:cNvSpPr/>
            <p:nvPr/>
          </p:nvSpPr>
          <p:spPr>
            <a:xfrm>
              <a:off x="4684776" y="2615183"/>
              <a:ext cx="546100" cy="363220"/>
            </a:xfrm>
            <a:custGeom>
              <a:avLst/>
              <a:gdLst/>
              <a:ahLst/>
              <a:cxnLst/>
              <a:rect l="l" t="t" r="r" b="b"/>
              <a:pathLst>
                <a:path w="546100" h="363219">
                  <a:moveTo>
                    <a:pt x="76200" y="274320"/>
                  </a:moveTo>
                  <a:lnTo>
                    <a:pt x="48768" y="274320"/>
                  </a:lnTo>
                  <a:lnTo>
                    <a:pt x="48768" y="21336"/>
                  </a:lnTo>
                  <a:lnTo>
                    <a:pt x="27432" y="21336"/>
                  </a:lnTo>
                  <a:lnTo>
                    <a:pt x="27432" y="274320"/>
                  </a:lnTo>
                  <a:lnTo>
                    <a:pt x="0" y="274320"/>
                  </a:lnTo>
                  <a:lnTo>
                    <a:pt x="36576" y="350520"/>
                  </a:lnTo>
                  <a:lnTo>
                    <a:pt x="68275" y="289560"/>
                  </a:lnTo>
                  <a:lnTo>
                    <a:pt x="76200" y="274320"/>
                  </a:lnTo>
                  <a:close/>
                </a:path>
                <a:path w="546100" h="363219">
                  <a:moveTo>
                    <a:pt x="545592" y="76200"/>
                  </a:moveTo>
                  <a:lnTo>
                    <a:pt x="539242" y="64008"/>
                  </a:lnTo>
                  <a:lnTo>
                    <a:pt x="505968" y="0"/>
                  </a:lnTo>
                  <a:lnTo>
                    <a:pt x="469392" y="76200"/>
                  </a:lnTo>
                  <a:lnTo>
                    <a:pt x="496824" y="76200"/>
                  </a:lnTo>
                  <a:lnTo>
                    <a:pt x="496824" y="362712"/>
                  </a:lnTo>
                  <a:lnTo>
                    <a:pt x="515112" y="362712"/>
                  </a:lnTo>
                  <a:lnTo>
                    <a:pt x="515112" y="76200"/>
                  </a:lnTo>
                  <a:lnTo>
                    <a:pt x="545592" y="76200"/>
                  </a:lnTo>
                  <a:close/>
                </a:path>
              </a:pathLst>
            </a:custGeom>
            <a:solidFill>
              <a:srgbClr val="000000"/>
            </a:solidFill>
          </p:spPr>
          <p:txBody>
            <a:bodyPr wrap="square" lIns="0" tIns="0" rIns="0" bIns="0" rtlCol="0"/>
            <a:lstStyle/>
            <a:p>
              <a:endParaRPr sz="1588"/>
            </a:p>
          </p:txBody>
        </p:sp>
        <p:sp>
          <p:nvSpPr>
            <p:cNvPr id="15" name="object 15"/>
            <p:cNvSpPr/>
            <p:nvPr/>
          </p:nvSpPr>
          <p:spPr>
            <a:xfrm>
              <a:off x="4139184" y="4197095"/>
              <a:ext cx="1637030" cy="1640205"/>
            </a:xfrm>
            <a:custGeom>
              <a:avLst/>
              <a:gdLst/>
              <a:ahLst/>
              <a:cxnLst/>
              <a:rect l="l" t="t" r="r" b="b"/>
              <a:pathLst>
                <a:path w="1637029" h="1640204">
                  <a:moveTo>
                    <a:pt x="1636776" y="0"/>
                  </a:moveTo>
                  <a:lnTo>
                    <a:pt x="0" y="0"/>
                  </a:lnTo>
                  <a:lnTo>
                    <a:pt x="0" y="1639823"/>
                  </a:lnTo>
                  <a:lnTo>
                    <a:pt x="1636776" y="1639823"/>
                  </a:lnTo>
                  <a:lnTo>
                    <a:pt x="1636776" y="0"/>
                  </a:lnTo>
                  <a:close/>
                </a:path>
              </a:pathLst>
            </a:custGeom>
            <a:solidFill>
              <a:srgbClr val="C2D1EA"/>
            </a:solidFill>
          </p:spPr>
          <p:txBody>
            <a:bodyPr wrap="square" lIns="0" tIns="0" rIns="0" bIns="0" rtlCol="0"/>
            <a:lstStyle/>
            <a:p>
              <a:endParaRPr sz="1588"/>
            </a:p>
          </p:txBody>
        </p:sp>
        <p:sp>
          <p:nvSpPr>
            <p:cNvPr id="16" name="object 16"/>
            <p:cNvSpPr/>
            <p:nvPr/>
          </p:nvSpPr>
          <p:spPr>
            <a:xfrm>
              <a:off x="4139184" y="4197095"/>
              <a:ext cx="1637030" cy="1640205"/>
            </a:xfrm>
            <a:custGeom>
              <a:avLst/>
              <a:gdLst/>
              <a:ahLst/>
              <a:cxnLst/>
              <a:rect l="l" t="t" r="r" b="b"/>
              <a:pathLst>
                <a:path w="1637029" h="1640204">
                  <a:moveTo>
                    <a:pt x="0" y="1639823"/>
                  </a:moveTo>
                  <a:lnTo>
                    <a:pt x="1636776" y="1639823"/>
                  </a:lnTo>
                  <a:lnTo>
                    <a:pt x="1636776" y="0"/>
                  </a:lnTo>
                  <a:lnTo>
                    <a:pt x="0" y="0"/>
                  </a:lnTo>
                  <a:lnTo>
                    <a:pt x="0" y="1639823"/>
                  </a:lnTo>
                  <a:close/>
                </a:path>
              </a:pathLst>
            </a:custGeom>
            <a:ln w="12192">
              <a:solidFill>
                <a:srgbClr val="000000"/>
              </a:solidFill>
            </a:ln>
          </p:spPr>
          <p:txBody>
            <a:bodyPr wrap="square" lIns="0" tIns="0" rIns="0" bIns="0" rtlCol="0"/>
            <a:lstStyle/>
            <a:p>
              <a:endParaRPr sz="1588"/>
            </a:p>
          </p:txBody>
        </p:sp>
      </p:grpSp>
      <p:sp>
        <p:nvSpPr>
          <p:cNvPr id="17" name="object 17"/>
          <p:cNvSpPr txBox="1"/>
          <p:nvPr/>
        </p:nvSpPr>
        <p:spPr>
          <a:xfrm>
            <a:off x="5515087" y="3762487"/>
            <a:ext cx="1030941" cy="389435"/>
          </a:xfrm>
          <a:prstGeom prst="rect">
            <a:avLst/>
          </a:prstGeom>
          <a:solidFill>
            <a:srgbClr val="FFFFFF"/>
          </a:solidFill>
          <a:ln w="12192">
            <a:solidFill>
              <a:srgbClr val="000000"/>
            </a:solidFill>
          </a:ln>
        </p:spPr>
        <p:txBody>
          <a:bodyPr vert="horz" wrap="square" lIns="0" tIns="55469" rIns="0" bIns="0" rtlCol="0">
            <a:spAutoFit/>
          </a:bodyPr>
          <a:lstStyle/>
          <a:p>
            <a:pPr marL="354685" marR="236457" indent="-118789">
              <a:lnSpc>
                <a:spcPts val="1253"/>
              </a:lnSpc>
              <a:spcBef>
                <a:spcPts val="437"/>
              </a:spcBef>
            </a:pPr>
            <a:r>
              <a:rPr sz="1059" b="1" spc="-9" dirty="0">
                <a:solidFill>
                  <a:srgbClr val="333333"/>
                </a:solidFill>
                <a:latin typeface="Verdana"/>
                <a:cs typeface="Verdana"/>
              </a:rPr>
              <a:t>Control </a:t>
            </a:r>
            <a:r>
              <a:rPr sz="1059" b="1" spc="-18" dirty="0">
                <a:solidFill>
                  <a:srgbClr val="333333"/>
                </a:solidFill>
                <a:latin typeface="Verdana"/>
                <a:cs typeface="Verdana"/>
              </a:rPr>
              <a:t>Unit</a:t>
            </a:r>
            <a:endParaRPr sz="1059">
              <a:latin typeface="Verdana"/>
              <a:cs typeface="Verdana"/>
            </a:endParaRPr>
          </a:p>
        </p:txBody>
      </p:sp>
      <p:sp>
        <p:nvSpPr>
          <p:cNvPr id="18" name="object 18"/>
          <p:cNvSpPr txBox="1"/>
          <p:nvPr/>
        </p:nvSpPr>
        <p:spPr>
          <a:xfrm>
            <a:off x="5515087" y="4553174"/>
            <a:ext cx="1030941" cy="371814"/>
          </a:xfrm>
          <a:prstGeom prst="rect">
            <a:avLst/>
          </a:prstGeom>
          <a:solidFill>
            <a:srgbClr val="FFFFFF"/>
          </a:solidFill>
          <a:ln w="12192">
            <a:solidFill>
              <a:srgbClr val="000000"/>
            </a:solidFill>
          </a:ln>
        </p:spPr>
        <p:txBody>
          <a:bodyPr vert="horz" wrap="square" lIns="0" tIns="45384" rIns="0" bIns="0" rtlCol="0">
            <a:spAutoFit/>
          </a:bodyPr>
          <a:lstStyle/>
          <a:p>
            <a:pPr marL="136719" marR="112625" indent="-19051">
              <a:spcBef>
                <a:spcPts val="357"/>
              </a:spcBef>
            </a:pPr>
            <a:r>
              <a:rPr sz="1059" b="1" spc="-9" dirty="0">
                <a:solidFill>
                  <a:srgbClr val="333333"/>
                </a:solidFill>
                <a:latin typeface="Verdana"/>
                <a:cs typeface="Verdana"/>
              </a:rPr>
              <a:t>Arithmetic </a:t>
            </a:r>
            <a:r>
              <a:rPr sz="1059" b="1" dirty="0">
                <a:solidFill>
                  <a:srgbClr val="333333"/>
                </a:solidFill>
                <a:latin typeface="Verdana"/>
                <a:cs typeface="Verdana"/>
              </a:rPr>
              <a:t>Logic</a:t>
            </a:r>
            <a:r>
              <a:rPr sz="1059" b="1" spc="-40" dirty="0">
                <a:solidFill>
                  <a:srgbClr val="333333"/>
                </a:solidFill>
                <a:latin typeface="Verdana"/>
                <a:cs typeface="Verdana"/>
              </a:rPr>
              <a:t> </a:t>
            </a:r>
            <a:r>
              <a:rPr sz="1059" b="1" spc="-18" dirty="0">
                <a:solidFill>
                  <a:srgbClr val="333333"/>
                </a:solidFill>
                <a:latin typeface="Verdana"/>
                <a:cs typeface="Verdana"/>
              </a:rPr>
              <a:t>Unit</a:t>
            </a:r>
            <a:endParaRPr sz="1059">
              <a:latin typeface="Verdana"/>
              <a:cs typeface="Verdana"/>
            </a:endParaRPr>
          </a:p>
        </p:txBody>
      </p:sp>
      <p:grpSp>
        <p:nvGrpSpPr>
          <p:cNvPr id="19" name="object 19"/>
          <p:cNvGrpSpPr/>
          <p:nvPr/>
        </p:nvGrpSpPr>
        <p:grpSpPr>
          <a:xfrm>
            <a:off x="3751954" y="2214506"/>
            <a:ext cx="2293284" cy="2343150"/>
            <a:chOff x="2372614" y="2509773"/>
            <a:chExt cx="2599055" cy="2655570"/>
          </a:xfrm>
        </p:grpSpPr>
        <p:sp>
          <p:nvSpPr>
            <p:cNvPr id="20" name="object 20"/>
            <p:cNvSpPr/>
            <p:nvPr/>
          </p:nvSpPr>
          <p:spPr>
            <a:xfrm>
              <a:off x="4957572" y="4837175"/>
              <a:ext cx="0" cy="314325"/>
            </a:xfrm>
            <a:custGeom>
              <a:avLst/>
              <a:gdLst/>
              <a:ahLst/>
              <a:cxnLst/>
              <a:rect l="l" t="t" r="r" b="b"/>
              <a:pathLst>
                <a:path h="314325">
                  <a:moveTo>
                    <a:pt x="0" y="0"/>
                  </a:moveTo>
                  <a:lnTo>
                    <a:pt x="0" y="313944"/>
                  </a:lnTo>
                </a:path>
              </a:pathLst>
            </a:custGeom>
            <a:ln w="27432">
              <a:solidFill>
                <a:srgbClr val="000000"/>
              </a:solidFill>
              <a:prstDash val="sysDot"/>
            </a:ln>
          </p:spPr>
          <p:txBody>
            <a:bodyPr wrap="square" lIns="0" tIns="0" rIns="0" bIns="0" rtlCol="0"/>
            <a:lstStyle/>
            <a:p>
              <a:endParaRPr sz="1588"/>
            </a:p>
          </p:txBody>
        </p:sp>
        <p:sp>
          <p:nvSpPr>
            <p:cNvPr id="21" name="object 21"/>
            <p:cNvSpPr/>
            <p:nvPr/>
          </p:nvSpPr>
          <p:spPr>
            <a:xfrm>
              <a:off x="2386584" y="2523743"/>
              <a:ext cx="1518285" cy="774700"/>
            </a:xfrm>
            <a:custGeom>
              <a:avLst/>
              <a:gdLst/>
              <a:ahLst/>
              <a:cxnLst/>
              <a:rect l="l" t="t" r="r" b="b"/>
              <a:pathLst>
                <a:path w="1518285" h="774700">
                  <a:moveTo>
                    <a:pt x="1517904" y="0"/>
                  </a:moveTo>
                  <a:lnTo>
                    <a:pt x="377952" y="0"/>
                  </a:lnTo>
                  <a:lnTo>
                    <a:pt x="0" y="774191"/>
                  </a:lnTo>
                  <a:lnTo>
                    <a:pt x="1139952" y="774191"/>
                  </a:lnTo>
                  <a:lnTo>
                    <a:pt x="1517904" y="0"/>
                  </a:lnTo>
                  <a:close/>
                </a:path>
              </a:pathLst>
            </a:custGeom>
            <a:solidFill>
              <a:srgbClr val="F3EFAB"/>
            </a:solidFill>
          </p:spPr>
          <p:txBody>
            <a:bodyPr wrap="square" lIns="0" tIns="0" rIns="0" bIns="0" rtlCol="0"/>
            <a:lstStyle/>
            <a:p>
              <a:endParaRPr sz="1588"/>
            </a:p>
          </p:txBody>
        </p:sp>
        <p:sp>
          <p:nvSpPr>
            <p:cNvPr id="22" name="object 22"/>
            <p:cNvSpPr/>
            <p:nvPr/>
          </p:nvSpPr>
          <p:spPr>
            <a:xfrm>
              <a:off x="2386584" y="2523743"/>
              <a:ext cx="1518285" cy="774700"/>
            </a:xfrm>
            <a:custGeom>
              <a:avLst/>
              <a:gdLst/>
              <a:ahLst/>
              <a:cxnLst/>
              <a:rect l="l" t="t" r="r" b="b"/>
              <a:pathLst>
                <a:path w="1518285" h="774700">
                  <a:moveTo>
                    <a:pt x="377952" y="0"/>
                  </a:moveTo>
                  <a:lnTo>
                    <a:pt x="0" y="774191"/>
                  </a:lnTo>
                  <a:lnTo>
                    <a:pt x="1139952" y="774191"/>
                  </a:lnTo>
                  <a:lnTo>
                    <a:pt x="1517904" y="0"/>
                  </a:lnTo>
                  <a:lnTo>
                    <a:pt x="377952" y="0"/>
                  </a:lnTo>
                  <a:close/>
                </a:path>
              </a:pathLst>
            </a:custGeom>
            <a:ln w="27432">
              <a:solidFill>
                <a:srgbClr val="000000"/>
              </a:solidFill>
            </a:ln>
          </p:spPr>
          <p:txBody>
            <a:bodyPr wrap="square" lIns="0" tIns="0" rIns="0" bIns="0" rtlCol="0"/>
            <a:lstStyle/>
            <a:p>
              <a:endParaRPr sz="1588"/>
            </a:p>
          </p:txBody>
        </p:sp>
      </p:grpSp>
      <p:sp>
        <p:nvSpPr>
          <p:cNvPr id="23" name="object 23"/>
          <p:cNvSpPr txBox="1"/>
          <p:nvPr/>
        </p:nvSpPr>
        <p:spPr>
          <a:xfrm>
            <a:off x="4159176" y="2355477"/>
            <a:ext cx="444313" cy="351529"/>
          </a:xfrm>
          <a:prstGeom prst="rect">
            <a:avLst/>
          </a:prstGeom>
        </p:spPr>
        <p:txBody>
          <a:bodyPr vert="horz" wrap="square" lIns="0" tIns="17929" rIns="0" bIns="0" rtlCol="0">
            <a:spAutoFit/>
          </a:bodyPr>
          <a:lstStyle/>
          <a:p>
            <a:pPr marL="64998" marR="4483" indent="-53791">
              <a:lnSpc>
                <a:spcPts val="1253"/>
              </a:lnSpc>
              <a:spcBef>
                <a:spcPts val="141"/>
              </a:spcBef>
            </a:pPr>
            <a:r>
              <a:rPr sz="1059" b="1" spc="-9" dirty="0">
                <a:solidFill>
                  <a:srgbClr val="333333"/>
                </a:solidFill>
                <a:latin typeface="Verdana"/>
                <a:cs typeface="Verdana"/>
              </a:rPr>
              <a:t>Input </a:t>
            </a:r>
            <a:r>
              <a:rPr sz="1059" b="1" spc="-18" dirty="0">
                <a:solidFill>
                  <a:srgbClr val="333333"/>
                </a:solidFill>
                <a:latin typeface="Verdana"/>
                <a:cs typeface="Verdana"/>
              </a:rPr>
              <a:t>Unit</a:t>
            </a:r>
            <a:endParaRPr sz="1059" dirty="0">
              <a:latin typeface="Verdana"/>
              <a:cs typeface="Verdana"/>
            </a:endParaRPr>
          </a:p>
        </p:txBody>
      </p:sp>
      <p:grpSp>
        <p:nvGrpSpPr>
          <p:cNvPr id="24" name="object 24"/>
          <p:cNvGrpSpPr/>
          <p:nvPr/>
        </p:nvGrpSpPr>
        <p:grpSpPr>
          <a:xfrm>
            <a:off x="6885118" y="2203749"/>
            <a:ext cx="1367118" cy="708212"/>
            <a:chOff x="5923534" y="2497582"/>
            <a:chExt cx="1549400" cy="802640"/>
          </a:xfrm>
        </p:grpSpPr>
        <p:sp>
          <p:nvSpPr>
            <p:cNvPr id="25" name="object 25"/>
            <p:cNvSpPr/>
            <p:nvPr/>
          </p:nvSpPr>
          <p:spPr>
            <a:xfrm>
              <a:off x="5937504" y="2511552"/>
              <a:ext cx="1521460" cy="774700"/>
            </a:xfrm>
            <a:custGeom>
              <a:avLst/>
              <a:gdLst/>
              <a:ahLst/>
              <a:cxnLst/>
              <a:rect l="l" t="t" r="r" b="b"/>
              <a:pathLst>
                <a:path w="1521459" h="774700">
                  <a:moveTo>
                    <a:pt x="1520952" y="0"/>
                  </a:moveTo>
                  <a:lnTo>
                    <a:pt x="381000" y="0"/>
                  </a:lnTo>
                  <a:lnTo>
                    <a:pt x="0" y="774192"/>
                  </a:lnTo>
                  <a:lnTo>
                    <a:pt x="1139952" y="774192"/>
                  </a:lnTo>
                  <a:lnTo>
                    <a:pt x="1520952" y="0"/>
                  </a:lnTo>
                  <a:close/>
                </a:path>
              </a:pathLst>
            </a:custGeom>
            <a:solidFill>
              <a:srgbClr val="F3EFAB"/>
            </a:solidFill>
          </p:spPr>
          <p:txBody>
            <a:bodyPr wrap="square" lIns="0" tIns="0" rIns="0" bIns="0" rtlCol="0"/>
            <a:lstStyle/>
            <a:p>
              <a:endParaRPr sz="1588"/>
            </a:p>
          </p:txBody>
        </p:sp>
        <p:sp>
          <p:nvSpPr>
            <p:cNvPr id="26" name="object 26"/>
            <p:cNvSpPr/>
            <p:nvPr/>
          </p:nvSpPr>
          <p:spPr>
            <a:xfrm>
              <a:off x="5937504" y="2511552"/>
              <a:ext cx="1521460" cy="774700"/>
            </a:xfrm>
            <a:custGeom>
              <a:avLst/>
              <a:gdLst/>
              <a:ahLst/>
              <a:cxnLst/>
              <a:rect l="l" t="t" r="r" b="b"/>
              <a:pathLst>
                <a:path w="1521459" h="774700">
                  <a:moveTo>
                    <a:pt x="381000" y="0"/>
                  </a:moveTo>
                  <a:lnTo>
                    <a:pt x="0" y="774192"/>
                  </a:lnTo>
                  <a:lnTo>
                    <a:pt x="1139952" y="774192"/>
                  </a:lnTo>
                  <a:lnTo>
                    <a:pt x="1520952" y="0"/>
                  </a:lnTo>
                  <a:lnTo>
                    <a:pt x="381000" y="0"/>
                  </a:lnTo>
                  <a:close/>
                </a:path>
              </a:pathLst>
            </a:custGeom>
            <a:ln w="27431">
              <a:solidFill>
                <a:srgbClr val="000000"/>
              </a:solidFill>
            </a:ln>
          </p:spPr>
          <p:txBody>
            <a:bodyPr wrap="square" lIns="0" tIns="0" rIns="0" bIns="0" rtlCol="0"/>
            <a:lstStyle/>
            <a:p>
              <a:endParaRPr sz="1588"/>
            </a:p>
          </p:txBody>
        </p:sp>
      </p:grpSp>
      <p:sp>
        <p:nvSpPr>
          <p:cNvPr id="27" name="object 27"/>
          <p:cNvSpPr txBox="1"/>
          <p:nvPr/>
        </p:nvSpPr>
        <p:spPr>
          <a:xfrm>
            <a:off x="7268136" y="2355477"/>
            <a:ext cx="546287" cy="351529"/>
          </a:xfrm>
          <a:prstGeom prst="rect">
            <a:avLst/>
          </a:prstGeom>
        </p:spPr>
        <p:txBody>
          <a:bodyPr vert="horz" wrap="square" lIns="0" tIns="17929" rIns="0" bIns="0" rtlCol="0">
            <a:spAutoFit/>
          </a:bodyPr>
          <a:lstStyle/>
          <a:p>
            <a:pPr marL="115987" marR="4483" indent="-105341">
              <a:lnSpc>
                <a:spcPts val="1253"/>
              </a:lnSpc>
              <a:spcBef>
                <a:spcPts val="141"/>
              </a:spcBef>
            </a:pPr>
            <a:r>
              <a:rPr sz="1059" b="1" spc="-9" dirty="0">
                <a:solidFill>
                  <a:srgbClr val="333333"/>
                </a:solidFill>
                <a:latin typeface="Verdana"/>
                <a:cs typeface="Verdana"/>
              </a:rPr>
              <a:t>Output </a:t>
            </a:r>
            <a:r>
              <a:rPr sz="1059" b="1" spc="-18" dirty="0">
                <a:solidFill>
                  <a:srgbClr val="333333"/>
                </a:solidFill>
                <a:latin typeface="Verdana"/>
                <a:cs typeface="Verdana"/>
              </a:rPr>
              <a:t>Unit</a:t>
            </a:r>
            <a:endParaRPr sz="1059" dirty="0">
              <a:latin typeface="Verdana"/>
              <a:cs typeface="Verdana"/>
            </a:endParaRPr>
          </a:p>
        </p:txBody>
      </p:sp>
      <p:sp>
        <p:nvSpPr>
          <p:cNvPr id="28" name="object 28"/>
          <p:cNvSpPr txBox="1"/>
          <p:nvPr/>
        </p:nvSpPr>
        <p:spPr>
          <a:xfrm>
            <a:off x="2927424" y="2317824"/>
            <a:ext cx="672353" cy="500295"/>
          </a:xfrm>
          <a:prstGeom prst="rect">
            <a:avLst/>
          </a:prstGeom>
        </p:spPr>
        <p:txBody>
          <a:bodyPr vert="horz" wrap="square" lIns="0" tIns="11206" rIns="0" bIns="0" rtlCol="0">
            <a:spAutoFit/>
          </a:bodyPr>
          <a:lstStyle/>
          <a:p>
            <a:pPr marL="10646" marR="4483" algn="ctr">
              <a:spcBef>
                <a:spcPts val="88"/>
              </a:spcBef>
            </a:pPr>
            <a:r>
              <a:rPr sz="1059" b="1" spc="-9" dirty="0">
                <a:solidFill>
                  <a:srgbClr val="333333"/>
                </a:solidFill>
                <a:latin typeface="Verdana"/>
                <a:cs typeface="Verdana"/>
              </a:rPr>
              <a:t>Program </a:t>
            </a:r>
            <a:r>
              <a:rPr sz="1059" b="1" spc="-22" dirty="0">
                <a:solidFill>
                  <a:srgbClr val="333333"/>
                </a:solidFill>
                <a:latin typeface="Verdana"/>
                <a:cs typeface="Verdana"/>
              </a:rPr>
              <a:t>and</a:t>
            </a:r>
            <a:r>
              <a:rPr sz="1059" b="1" spc="441" dirty="0">
                <a:solidFill>
                  <a:srgbClr val="333333"/>
                </a:solidFill>
                <a:latin typeface="Verdana"/>
                <a:cs typeface="Verdana"/>
              </a:rPr>
              <a:t> </a:t>
            </a:r>
            <a:r>
              <a:rPr sz="1059" b="1" spc="-18" dirty="0">
                <a:solidFill>
                  <a:srgbClr val="333333"/>
                </a:solidFill>
                <a:latin typeface="Verdana"/>
                <a:cs typeface="Verdana"/>
              </a:rPr>
              <a:t>Data</a:t>
            </a:r>
            <a:endParaRPr sz="1059">
              <a:latin typeface="Verdana"/>
              <a:cs typeface="Verdana"/>
            </a:endParaRPr>
          </a:p>
        </p:txBody>
      </p:sp>
      <p:sp>
        <p:nvSpPr>
          <p:cNvPr id="29" name="object 29"/>
          <p:cNvSpPr txBox="1"/>
          <p:nvPr/>
        </p:nvSpPr>
        <p:spPr>
          <a:xfrm>
            <a:off x="8376172" y="2290931"/>
            <a:ext cx="932329" cy="337302"/>
          </a:xfrm>
          <a:prstGeom prst="rect">
            <a:avLst/>
          </a:prstGeom>
        </p:spPr>
        <p:txBody>
          <a:bodyPr vert="horz" wrap="square" lIns="0" tIns="11206" rIns="0" bIns="0" rtlCol="0">
            <a:spAutoFit/>
          </a:bodyPr>
          <a:lstStyle/>
          <a:p>
            <a:pPr marL="113185" marR="4483" indent="-102539">
              <a:spcBef>
                <a:spcPts val="88"/>
              </a:spcBef>
            </a:pPr>
            <a:r>
              <a:rPr sz="1059" b="1" spc="-9" dirty="0">
                <a:solidFill>
                  <a:srgbClr val="333333"/>
                </a:solidFill>
                <a:latin typeface="Verdana"/>
                <a:cs typeface="Verdana"/>
              </a:rPr>
              <a:t>Information (Results)</a:t>
            </a:r>
            <a:endParaRPr sz="1059">
              <a:latin typeface="Verdana"/>
              <a:cs typeface="Verdana"/>
            </a:endParaRPr>
          </a:p>
        </p:txBody>
      </p:sp>
      <p:grpSp>
        <p:nvGrpSpPr>
          <p:cNvPr id="30" name="object 30"/>
          <p:cNvGrpSpPr/>
          <p:nvPr/>
        </p:nvGrpSpPr>
        <p:grpSpPr>
          <a:xfrm>
            <a:off x="3621741" y="2485016"/>
            <a:ext cx="4789954" cy="1801906"/>
            <a:chOff x="2225039" y="2816351"/>
            <a:chExt cx="5428615" cy="2042160"/>
          </a:xfrm>
        </p:grpSpPr>
        <p:sp>
          <p:nvSpPr>
            <p:cNvPr id="31" name="object 31"/>
            <p:cNvSpPr/>
            <p:nvPr/>
          </p:nvSpPr>
          <p:spPr>
            <a:xfrm>
              <a:off x="2956560" y="2816351"/>
              <a:ext cx="3169920" cy="1694814"/>
            </a:xfrm>
            <a:custGeom>
              <a:avLst/>
              <a:gdLst/>
              <a:ahLst/>
              <a:cxnLst/>
              <a:rect l="l" t="t" r="r" b="b"/>
              <a:pathLst>
                <a:path w="3169920" h="1694814">
                  <a:moveTo>
                    <a:pt x="27432" y="1679448"/>
                  </a:moveTo>
                  <a:lnTo>
                    <a:pt x="0" y="1679448"/>
                  </a:lnTo>
                  <a:lnTo>
                    <a:pt x="0" y="1694688"/>
                  </a:lnTo>
                  <a:lnTo>
                    <a:pt x="27432" y="1694688"/>
                  </a:lnTo>
                  <a:lnTo>
                    <a:pt x="27432" y="1679448"/>
                  </a:lnTo>
                  <a:close/>
                </a:path>
                <a:path w="3169920" h="1694814">
                  <a:moveTo>
                    <a:pt x="27432" y="1621536"/>
                  </a:moveTo>
                  <a:lnTo>
                    <a:pt x="0" y="1621536"/>
                  </a:lnTo>
                  <a:lnTo>
                    <a:pt x="0" y="1652016"/>
                  </a:lnTo>
                  <a:lnTo>
                    <a:pt x="27432" y="1652016"/>
                  </a:lnTo>
                  <a:lnTo>
                    <a:pt x="27432" y="1621536"/>
                  </a:lnTo>
                  <a:close/>
                </a:path>
                <a:path w="3169920" h="1694814">
                  <a:moveTo>
                    <a:pt x="27432" y="1563624"/>
                  </a:moveTo>
                  <a:lnTo>
                    <a:pt x="0" y="1563624"/>
                  </a:lnTo>
                  <a:lnTo>
                    <a:pt x="0" y="1594104"/>
                  </a:lnTo>
                  <a:lnTo>
                    <a:pt x="27432" y="1594104"/>
                  </a:lnTo>
                  <a:lnTo>
                    <a:pt x="27432" y="1563624"/>
                  </a:lnTo>
                  <a:close/>
                </a:path>
                <a:path w="3169920" h="1694814">
                  <a:moveTo>
                    <a:pt x="27432" y="1508760"/>
                  </a:moveTo>
                  <a:lnTo>
                    <a:pt x="0" y="1508760"/>
                  </a:lnTo>
                  <a:lnTo>
                    <a:pt x="0" y="1536192"/>
                  </a:lnTo>
                  <a:lnTo>
                    <a:pt x="27432" y="1536192"/>
                  </a:lnTo>
                  <a:lnTo>
                    <a:pt x="27432" y="1508760"/>
                  </a:lnTo>
                  <a:close/>
                </a:path>
                <a:path w="3169920" h="1694814">
                  <a:moveTo>
                    <a:pt x="27432" y="1450848"/>
                  </a:moveTo>
                  <a:lnTo>
                    <a:pt x="0" y="1450848"/>
                  </a:lnTo>
                  <a:lnTo>
                    <a:pt x="0" y="1478280"/>
                  </a:lnTo>
                  <a:lnTo>
                    <a:pt x="27432" y="1478280"/>
                  </a:lnTo>
                  <a:lnTo>
                    <a:pt x="27432" y="1450848"/>
                  </a:lnTo>
                  <a:close/>
                </a:path>
                <a:path w="3169920" h="1694814">
                  <a:moveTo>
                    <a:pt x="27432" y="1392936"/>
                  </a:moveTo>
                  <a:lnTo>
                    <a:pt x="0" y="1392936"/>
                  </a:lnTo>
                  <a:lnTo>
                    <a:pt x="0" y="1423416"/>
                  </a:lnTo>
                  <a:lnTo>
                    <a:pt x="27432" y="1423416"/>
                  </a:lnTo>
                  <a:lnTo>
                    <a:pt x="27432" y="1392936"/>
                  </a:lnTo>
                  <a:close/>
                </a:path>
                <a:path w="3169920" h="1694814">
                  <a:moveTo>
                    <a:pt x="27432" y="1335024"/>
                  </a:moveTo>
                  <a:lnTo>
                    <a:pt x="0" y="1335024"/>
                  </a:lnTo>
                  <a:lnTo>
                    <a:pt x="0" y="1365504"/>
                  </a:lnTo>
                  <a:lnTo>
                    <a:pt x="27432" y="1365504"/>
                  </a:lnTo>
                  <a:lnTo>
                    <a:pt x="27432" y="1335024"/>
                  </a:lnTo>
                  <a:close/>
                </a:path>
                <a:path w="3169920" h="1694814">
                  <a:moveTo>
                    <a:pt x="27432" y="1280160"/>
                  </a:moveTo>
                  <a:lnTo>
                    <a:pt x="0" y="1280160"/>
                  </a:lnTo>
                  <a:lnTo>
                    <a:pt x="0" y="1307592"/>
                  </a:lnTo>
                  <a:lnTo>
                    <a:pt x="27432" y="1307592"/>
                  </a:lnTo>
                  <a:lnTo>
                    <a:pt x="27432" y="1280160"/>
                  </a:lnTo>
                  <a:close/>
                </a:path>
                <a:path w="3169920" h="1694814">
                  <a:moveTo>
                    <a:pt x="27432" y="1222248"/>
                  </a:moveTo>
                  <a:lnTo>
                    <a:pt x="0" y="1222248"/>
                  </a:lnTo>
                  <a:lnTo>
                    <a:pt x="0" y="1249680"/>
                  </a:lnTo>
                  <a:lnTo>
                    <a:pt x="27432" y="1249680"/>
                  </a:lnTo>
                  <a:lnTo>
                    <a:pt x="27432" y="1222248"/>
                  </a:lnTo>
                  <a:close/>
                </a:path>
                <a:path w="3169920" h="1694814">
                  <a:moveTo>
                    <a:pt x="27432" y="1164336"/>
                  </a:moveTo>
                  <a:lnTo>
                    <a:pt x="0" y="1164336"/>
                  </a:lnTo>
                  <a:lnTo>
                    <a:pt x="0" y="1194816"/>
                  </a:lnTo>
                  <a:lnTo>
                    <a:pt x="27432" y="1194816"/>
                  </a:lnTo>
                  <a:lnTo>
                    <a:pt x="27432" y="1164336"/>
                  </a:lnTo>
                  <a:close/>
                </a:path>
                <a:path w="3169920" h="1694814">
                  <a:moveTo>
                    <a:pt x="27432" y="1106424"/>
                  </a:moveTo>
                  <a:lnTo>
                    <a:pt x="0" y="1106424"/>
                  </a:lnTo>
                  <a:lnTo>
                    <a:pt x="0" y="1136904"/>
                  </a:lnTo>
                  <a:lnTo>
                    <a:pt x="27432" y="1136904"/>
                  </a:lnTo>
                  <a:lnTo>
                    <a:pt x="27432" y="1106424"/>
                  </a:lnTo>
                  <a:close/>
                </a:path>
                <a:path w="3169920" h="1694814">
                  <a:moveTo>
                    <a:pt x="27432" y="1051560"/>
                  </a:moveTo>
                  <a:lnTo>
                    <a:pt x="0" y="1051560"/>
                  </a:lnTo>
                  <a:lnTo>
                    <a:pt x="0" y="1078992"/>
                  </a:lnTo>
                  <a:lnTo>
                    <a:pt x="27432" y="1078992"/>
                  </a:lnTo>
                  <a:lnTo>
                    <a:pt x="27432" y="1051560"/>
                  </a:lnTo>
                  <a:close/>
                </a:path>
                <a:path w="3169920" h="1694814">
                  <a:moveTo>
                    <a:pt x="27432" y="993648"/>
                  </a:moveTo>
                  <a:lnTo>
                    <a:pt x="0" y="993648"/>
                  </a:lnTo>
                  <a:lnTo>
                    <a:pt x="0" y="1021080"/>
                  </a:lnTo>
                  <a:lnTo>
                    <a:pt x="27432" y="1021080"/>
                  </a:lnTo>
                  <a:lnTo>
                    <a:pt x="27432" y="993648"/>
                  </a:lnTo>
                  <a:close/>
                </a:path>
                <a:path w="3169920" h="1694814">
                  <a:moveTo>
                    <a:pt x="27432" y="935736"/>
                  </a:moveTo>
                  <a:lnTo>
                    <a:pt x="0" y="935736"/>
                  </a:lnTo>
                  <a:lnTo>
                    <a:pt x="0" y="966216"/>
                  </a:lnTo>
                  <a:lnTo>
                    <a:pt x="27432" y="966216"/>
                  </a:lnTo>
                  <a:lnTo>
                    <a:pt x="27432" y="935736"/>
                  </a:lnTo>
                  <a:close/>
                </a:path>
                <a:path w="3169920" h="1694814">
                  <a:moveTo>
                    <a:pt x="27432" y="877824"/>
                  </a:moveTo>
                  <a:lnTo>
                    <a:pt x="0" y="877824"/>
                  </a:lnTo>
                  <a:lnTo>
                    <a:pt x="0" y="908304"/>
                  </a:lnTo>
                  <a:lnTo>
                    <a:pt x="27432" y="908304"/>
                  </a:lnTo>
                  <a:lnTo>
                    <a:pt x="27432" y="877824"/>
                  </a:lnTo>
                  <a:close/>
                </a:path>
                <a:path w="3169920" h="1694814">
                  <a:moveTo>
                    <a:pt x="27432" y="822960"/>
                  </a:moveTo>
                  <a:lnTo>
                    <a:pt x="0" y="822960"/>
                  </a:lnTo>
                  <a:lnTo>
                    <a:pt x="0" y="850392"/>
                  </a:lnTo>
                  <a:lnTo>
                    <a:pt x="27432" y="850392"/>
                  </a:lnTo>
                  <a:lnTo>
                    <a:pt x="27432" y="822960"/>
                  </a:lnTo>
                  <a:close/>
                </a:path>
                <a:path w="3169920" h="1694814">
                  <a:moveTo>
                    <a:pt x="27432" y="765048"/>
                  </a:moveTo>
                  <a:lnTo>
                    <a:pt x="0" y="765048"/>
                  </a:lnTo>
                  <a:lnTo>
                    <a:pt x="0" y="792480"/>
                  </a:lnTo>
                  <a:lnTo>
                    <a:pt x="27432" y="792480"/>
                  </a:lnTo>
                  <a:lnTo>
                    <a:pt x="27432" y="765048"/>
                  </a:lnTo>
                  <a:close/>
                </a:path>
                <a:path w="3169920" h="1694814">
                  <a:moveTo>
                    <a:pt x="27432" y="707136"/>
                  </a:moveTo>
                  <a:lnTo>
                    <a:pt x="0" y="707136"/>
                  </a:lnTo>
                  <a:lnTo>
                    <a:pt x="0" y="737616"/>
                  </a:lnTo>
                  <a:lnTo>
                    <a:pt x="27432" y="737616"/>
                  </a:lnTo>
                  <a:lnTo>
                    <a:pt x="27432" y="707136"/>
                  </a:lnTo>
                  <a:close/>
                </a:path>
                <a:path w="3169920" h="1694814">
                  <a:moveTo>
                    <a:pt x="27432" y="649224"/>
                  </a:moveTo>
                  <a:lnTo>
                    <a:pt x="0" y="649224"/>
                  </a:lnTo>
                  <a:lnTo>
                    <a:pt x="0" y="679704"/>
                  </a:lnTo>
                  <a:lnTo>
                    <a:pt x="27432" y="679704"/>
                  </a:lnTo>
                  <a:lnTo>
                    <a:pt x="27432" y="649224"/>
                  </a:lnTo>
                  <a:close/>
                </a:path>
                <a:path w="3169920" h="1694814">
                  <a:moveTo>
                    <a:pt x="27432" y="594360"/>
                  </a:moveTo>
                  <a:lnTo>
                    <a:pt x="0" y="594360"/>
                  </a:lnTo>
                  <a:lnTo>
                    <a:pt x="0" y="621792"/>
                  </a:lnTo>
                  <a:lnTo>
                    <a:pt x="27432" y="621792"/>
                  </a:lnTo>
                  <a:lnTo>
                    <a:pt x="27432" y="594360"/>
                  </a:lnTo>
                  <a:close/>
                </a:path>
                <a:path w="3169920" h="1694814">
                  <a:moveTo>
                    <a:pt x="27432" y="536448"/>
                  </a:moveTo>
                  <a:lnTo>
                    <a:pt x="0" y="536448"/>
                  </a:lnTo>
                  <a:lnTo>
                    <a:pt x="0" y="563880"/>
                  </a:lnTo>
                  <a:lnTo>
                    <a:pt x="27432" y="563880"/>
                  </a:lnTo>
                  <a:lnTo>
                    <a:pt x="27432" y="536448"/>
                  </a:lnTo>
                  <a:close/>
                </a:path>
                <a:path w="3169920" h="1694814">
                  <a:moveTo>
                    <a:pt x="27432" y="478536"/>
                  </a:moveTo>
                  <a:lnTo>
                    <a:pt x="0" y="478536"/>
                  </a:lnTo>
                  <a:lnTo>
                    <a:pt x="0" y="509016"/>
                  </a:lnTo>
                  <a:lnTo>
                    <a:pt x="27432" y="509016"/>
                  </a:lnTo>
                  <a:lnTo>
                    <a:pt x="27432" y="478536"/>
                  </a:lnTo>
                  <a:close/>
                </a:path>
                <a:path w="3169920" h="1694814">
                  <a:moveTo>
                    <a:pt x="1167384" y="42672"/>
                  </a:moveTo>
                  <a:lnTo>
                    <a:pt x="1149794" y="33528"/>
                  </a:lnTo>
                  <a:lnTo>
                    <a:pt x="1091184" y="3048"/>
                  </a:lnTo>
                  <a:lnTo>
                    <a:pt x="1091184" y="33528"/>
                  </a:lnTo>
                  <a:lnTo>
                    <a:pt x="771144" y="33528"/>
                  </a:lnTo>
                  <a:lnTo>
                    <a:pt x="771144" y="51816"/>
                  </a:lnTo>
                  <a:lnTo>
                    <a:pt x="1091184" y="51816"/>
                  </a:lnTo>
                  <a:lnTo>
                    <a:pt x="1091184" y="79248"/>
                  </a:lnTo>
                  <a:lnTo>
                    <a:pt x="1148334" y="51816"/>
                  </a:lnTo>
                  <a:lnTo>
                    <a:pt x="1167384" y="42672"/>
                  </a:lnTo>
                  <a:close/>
                </a:path>
                <a:path w="3169920" h="1694814">
                  <a:moveTo>
                    <a:pt x="3169920" y="39624"/>
                  </a:moveTo>
                  <a:lnTo>
                    <a:pt x="3152330" y="30480"/>
                  </a:lnTo>
                  <a:lnTo>
                    <a:pt x="3093720" y="0"/>
                  </a:lnTo>
                  <a:lnTo>
                    <a:pt x="3093720" y="30480"/>
                  </a:lnTo>
                  <a:lnTo>
                    <a:pt x="2819400" y="30480"/>
                  </a:lnTo>
                  <a:lnTo>
                    <a:pt x="2819400" y="48768"/>
                  </a:lnTo>
                  <a:lnTo>
                    <a:pt x="3093720" y="48768"/>
                  </a:lnTo>
                  <a:lnTo>
                    <a:pt x="3093720" y="76200"/>
                  </a:lnTo>
                  <a:lnTo>
                    <a:pt x="3150857" y="48768"/>
                  </a:lnTo>
                  <a:lnTo>
                    <a:pt x="3169920" y="39624"/>
                  </a:lnTo>
                  <a:close/>
                </a:path>
              </a:pathLst>
            </a:custGeom>
            <a:solidFill>
              <a:srgbClr val="000000"/>
            </a:solidFill>
          </p:spPr>
          <p:txBody>
            <a:bodyPr wrap="square" lIns="0" tIns="0" rIns="0" bIns="0" rtlCol="0"/>
            <a:lstStyle/>
            <a:p>
              <a:endParaRPr sz="1588"/>
            </a:p>
          </p:txBody>
        </p:sp>
        <p:sp>
          <p:nvSpPr>
            <p:cNvPr id="32" name="object 32"/>
            <p:cNvSpPr/>
            <p:nvPr/>
          </p:nvSpPr>
          <p:spPr>
            <a:xfrm>
              <a:off x="2968751" y="4511039"/>
              <a:ext cx="1402080" cy="0"/>
            </a:xfrm>
            <a:custGeom>
              <a:avLst/>
              <a:gdLst/>
              <a:ahLst/>
              <a:cxnLst/>
              <a:rect l="l" t="t" r="r" b="b"/>
              <a:pathLst>
                <a:path w="1402079">
                  <a:moveTo>
                    <a:pt x="0" y="0"/>
                  </a:moveTo>
                  <a:lnTo>
                    <a:pt x="1402080" y="0"/>
                  </a:lnTo>
                </a:path>
              </a:pathLst>
            </a:custGeom>
            <a:ln w="30480">
              <a:solidFill>
                <a:srgbClr val="000000"/>
              </a:solidFill>
              <a:prstDash val="sysDot"/>
            </a:ln>
          </p:spPr>
          <p:txBody>
            <a:bodyPr wrap="square" lIns="0" tIns="0" rIns="0" bIns="0" rtlCol="0"/>
            <a:lstStyle/>
            <a:p>
              <a:endParaRPr sz="1588"/>
            </a:p>
          </p:txBody>
        </p:sp>
        <p:sp>
          <p:nvSpPr>
            <p:cNvPr id="33" name="object 33"/>
            <p:cNvSpPr/>
            <p:nvPr/>
          </p:nvSpPr>
          <p:spPr>
            <a:xfrm>
              <a:off x="5541263" y="4521707"/>
              <a:ext cx="1170940" cy="0"/>
            </a:xfrm>
            <a:custGeom>
              <a:avLst/>
              <a:gdLst/>
              <a:ahLst/>
              <a:cxnLst/>
              <a:rect l="l" t="t" r="r" b="b"/>
              <a:pathLst>
                <a:path w="1170940">
                  <a:moveTo>
                    <a:pt x="0" y="0"/>
                  </a:moveTo>
                  <a:lnTo>
                    <a:pt x="1170432" y="0"/>
                  </a:lnTo>
                </a:path>
              </a:pathLst>
            </a:custGeom>
            <a:ln w="27432">
              <a:solidFill>
                <a:srgbClr val="000000"/>
              </a:solidFill>
              <a:prstDash val="sysDot"/>
            </a:ln>
          </p:spPr>
          <p:txBody>
            <a:bodyPr wrap="square" lIns="0" tIns="0" rIns="0" bIns="0" rtlCol="0"/>
            <a:lstStyle/>
            <a:p>
              <a:endParaRPr sz="1588"/>
            </a:p>
          </p:txBody>
        </p:sp>
        <p:sp>
          <p:nvSpPr>
            <p:cNvPr id="34" name="object 34"/>
            <p:cNvSpPr/>
            <p:nvPr/>
          </p:nvSpPr>
          <p:spPr>
            <a:xfrm>
              <a:off x="6708648" y="3285743"/>
              <a:ext cx="0" cy="1228725"/>
            </a:xfrm>
            <a:custGeom>
              <a:avLst/>
              <a:gdLst/>
              <a:ahLst/>
              <a:cxnLst/>
              <a:rect l="l" t="t" r="r" b="b"/>
              <a:pathLst>
                <a:path h="1228725">
                  <a:moveTo>
                    <a:pt x="0" y="0"/>
                  </a:moveTo>
                  <a:lnTo>
                    <a:pt x="0" y="1228343"/>
                  </a:lnTo>
                </a:path>
              </a:pathLst>
            </a:custGeom>
            <a:ln w="30480">
              <a:solidFill>
                <a:srgbClr val="000000"/>
              </a:solidFill>
              <a:prstDash val="sysDot"/>
            </a:ln>
          </p:spPr>
          <p:txBody>
            <a:bodyPr wrap="square" lIns="0" tIns="0" rIns="0" bIns="0" rtlCol="0"/>
            <a:lstStyle/>
            <a:p>
              <a:endParaRPr sz="1588"/>
            </a:p>
          </p:txBody>
        </p:sp>
        <p:sp>
          <p:nvSpPr>
            <p:cNvPr id="35" name="object 35"/>
            <p:cNvSpPr/>
            <p:nvPr/>
          </p:nvSpPr>
          <p:spPr>
            <a:xfrm>
              <a:off x="4614672" y="3505199"/>
              <a:ext cx="731520" cy="698500"/>
            </a:xfrm>
            <a:custGeom>
              <a:avLst/>
              <a:gdLst/>
              <a:ahLst/>
              <a:cxnLst/>
              <a:rect l="l" t="t" r="r" b="b"/>
              <a:pathLst>
                <a:path w="731520" h="698500">
                  <a:moveTo>
                    <a:pt x="76200" y="615696"/>
                  </a:moveTo>
                  <a:lnTo>
                    <a:pt x="45720" y="615696"/>
                  </a:lnTo>
                  <a:lnTo>
                    <a:pt x="45720" y="12192"/>
                  </a:lnTo>
                  <a:lnTo>
                    <a:pt x="27432" y="12192"/>
                  </a:lnTo>
                  <a:lnTo>
                    <a:pt x="27432" y="615696"/>
                  </a:lnTo>
                  <a:lnTo>
                    <a:pt x="0" y="615696"/>
                  </a:lnTo>
                  <a:lnTo>
                    <a:pt x="36576" y="691896"/>
                  </a:lnTo>
                  <a:lnTo>
                    <a:pt x="69850" y="627888"/>
                  </a:lnTo>
                  <a:lnTo>
                    <a:pt x="76200" y="615696"/>
                  </a:lnTo>
                  <a:close/>
                </a:path>
                <a:path w="731520" h="698500">
                  <a:moveTo>
                    <a:pt x="731520" y="76200"/>
                  </a:moveTo>
                  <a:lnTo>
                    <a:pt x="725170" y="64008"/>
                  </a:lnTo>
                  <a:lnTo>
                    <a:pt x="691896" y="0"/>
                  </a:lnTo>
                  <a:lnTo>
                    <a:pt x="655320" y="76200"/>
                  </a:lnTo>
                  <a:lnTo>
                    <a:pt x="682752" y="76200"/>
                  </a:lnTo>
                  <a:lnTo>
                    <a:pt x="682752" y="697992"/>
                  </a:lnTo>
                  <a:lnTo>
                    <a:pt x="701040" y="697992"/>
                  </a:lnTo>
                  <a:lnTo>
                    <a:pt x="701040" y="76200"/>
                  </a:lnTo>
                  <a:lnTo>
                    <a:pt x="731520" y="76200"/>
                  </a:lnTo>
                  <a:close/>
                </a:path>
              </a:pathLst>
            </a:custGeom>
            <a:solidFill>
              <a:srgbClr val="000000"/>
            </a:solidFill>
          </p:spPr>
          <p:txBody>
            <a:bodyPr wrap="square" lIns="0" tIns="0" rIns="0" bIns="0" rtlCol="0"/>
            <a:lstStyle/>
            <a:p>
              <a:endParaRPr sz="1588"/>
            </a:p>
          </p:txBody>
        </p:sp>
        <p:sp>
          <p:nvSpPr>
            <p:cNvPr id="36" name="object 36"/>
            <p:cNvSpPr/>
            <p:nvPr/>
          </p:nvSpPr>
          <p:spPr>
            <a:xfrm>
              <a:off x="4957572" y="3517391"/>
              <a:ext cx="0" cy="658495"/>
            </a:xfrm>
            <a:custGeom>
              <a:avLst/>
              <a:gdLst/>
              <a:ahLst/>
              <a:cxnLst/>
              <a:rect l="l" t="t" r="r" b="b"/>
              <a:pathLst>
                <a:path h="658495">
                  <a:moveTo>
                    <a:pt x="0" y="0"/>
                  </a:moveTo>
                  <a:lnTo>
                    <a:pt x="0" y="658368"/>
                  </a:lnTo>
                </a:path>
              </a:pathLst>
            </a:custGeom>
            <a:ln w="27432">
              <a:solidFill>
                <a:srgbClr val="000000"/>
              </a:solidFill>
              <a:prstDash val="sysDot"/>
            </a:ln>
          </p:spPr>
          <p:txBody>
            <a:bodyPr wrap="square" lIns="0" tIns="0" rIns="0" bIns="0" rtlCol="0"/>
            <a:lstStyle/>
            <a:p>
              <a:endParaRPr sz="1588"/>
            </a:p>
          </p:txBody>
        </p:sp>
        <p:sp>
          <p:nvSpPr>
            <p:cNvPr id="37" name="object 37"/>
            <p:cNvSpPr/>
            <p:nvPr/>
          </p:nvSpPr>
          <p:spPr>
            <a:xfrm>
              <a:off x="2225040" y="2816351"/>
              <a:ext cx="5428615" cy="2042160"/>
            </a:xfrm>
            <a:custGeom>
              <a:avLst/>
              <a:gdLst/>
              <a:ahLst/>
              <a:cxnLst/>
              <a:rect l="l" t="t" r="r" b="b"/>
              <a:pathLst>
                <a:path w="5428615" h="2042160">
                  <a:moveTo>
                    <a:pt x="374904" y="42672"/>
                  </a:moveTo>
                  <a:lnTo>
                    <a:pt x="357314" y="33528"/>
                  </a:lnTo>
                  <a:lnTo>
                    <a:pt x="298704" y="3048"/>
                  </a:lnTo>
                  <a:lnTo>
                    <a:pt x="298704" y="33528"/>
                  </a:lnTo>
                  <a:lnTo>
                    <a:pt x="0" y="33528"/>
                  </a:lnTo>
                  <a:lnTo>
                    <a:pt x="0" y="51816"/>
                  </a:lnTo>
                  <a:lnTo>
                    <a:pt x="298704" y="51816"/>
                  </a:lnTo>
                  <a:lnTo>
                    <a:pt x="298704" y="79248"/>
                  </a:lnTo>
                  <a:lnTo>
                    <a:pt x="355854" y="51816"/>
                  </a:lnTo>
                  <a:lnTo>
                    <a:pt x="374904" y="42672"/>
                  </a:lnTo>
                  <a:close/>
                </a:path>
                <a:path w="5428615" h="2042160">
                  <a:moveTo>
                    <a:pt x="5251704" y="2005584"/>
                  </a:moveTo>
                  <a:lnTo>
                    <a:pt x="5234114" y="1996440"/>
                  </a:lnTo>
                  <a:lnTo>
                    <a:pt x="5175504" y="1965960"/>
                  </a:lnTo>
                  <a:lnTo>
                    <a:pt x="5175504" y="1996440"/>
                  </a:lnTo>
                  <a:lnTo>
                    <a:pt x="4974336" y="1996440"/>
                  </a:lnTo>
                  <a:lnTo>
                    <a:pt x="4974336" y="2014728"/>
                  </a:lnTo>
                  <a:lnTo>
                    <a:pt x="5175504" y="2014728"/>
                  </a:lnTo>
                  <a:lnTo>
                    <a:pt x="5175504" y="2042160"/>
                  </a:lnTo>
                  <a:lnTo>
                    <a:pt x="5232654" y="2014728"/>
                  </a:lnTo>
                  <a:lnTo>
                    <a:pt x="5251704" y="2005584"/>
                  </a:lnTo>
                  <a:close/>
                </a:path>
                <a:path w="5428615" h="2042160">
                  <a:moveTo>
                    <a:pt x="5428488" y="36576"/>
                  </a:moveTo>
                  <a:lnTo>
                    <a:pt x="5409438" y="27432"/>
                  </a:lnTo>
                  <a:lnTo>
                    <a:pt x="5352288" y="0"/>
                  </a:lnTo>
                  <a:lnTo>
                    <a:pt x="5352288" y="27432"/>
                  </a:lnTo>
                  <a:lnTo>
                    <a:pt x="5056632" y="27432"/>
                  </a:lnTo>
                  <a:lnTo>
                    <a:pt x="5056632" y="48768"/>
                  </a:lnTo>
                  <a:lnTo>
                    <a:pt x="5352288" y="48768"/>
                  </a:lnTo>
                  <a:lnTo>
                    <a:pt x="5352288" y="76200"/>
                  </a:lnTo>
                  <a:lnTo>
                    <a:pt x="5405031" y="48768"/>
                  </a:lnTo>
                  <a:lnTo>
                    <a:pt x="5428488" y="36576"/>
                  </a:lnTo>
                  <a:close/>
                </a:path>
              </a:pathLst>
            </a:custGeom>
            <a:solidFill>
              <a:srgbClr val="000000"/>
            </a:solidFill>
          </p:spPr>
          <p:txBody>
            <a:bodyPr wrap="square" lIns="0" tIns="0" rIns="0" bIns="0" rtlCol="0"/>
            <a:lstStyle/>
            <a:p>
              <a:endParaRPr sz="1588"/>
            </a:p>
          </p:txBody>
        </p:sp>
      </p:grpSp>
      <p:sp>
        <p:nvSpPr>
          <p:cNvPr id="38" name="object 38"/>
          <p:cNvSpPr txBox="1"/>
          <p:nvPr/>
        </p:nvSpPr>
        <p:spPr>
          <a:xfrm>
            <a:off x="8292800" y="4165451"/>
            <a:ext cx="1628215" cy="337302"/>
          </a:xfrm>
          <a:prstGeom prst="rect">
            <a:avLst/>
          </a:prstGeom>
        </p:spPr>
        <p:txBody>
          <a:bodyPr vert="horz" wrap="square" lIns="0" tIns="11206" rIns="0" bIns="0" rtlCol="0">
            <a:spAutoFit/>
          </a:bodyPr>
          <a:lstStyle/>
          <a:p>
            <a:pPr marL="11206" marR="4483">
              <a:spcBef>
                <a:spcPts val="88"/>
              </a:spcBef>
            </a:pPr>
            <a:r>
              <a:rPr sz="1059" b="1" dirty="0">
                <a:solidFill>
                  <a:srgbClr val="333333"/>
                </a:solidFill>
                <a:latin typeface="Verdana"/>
                <a:cs typeface="Verdana"/>
              </a:rPr>
              <a:t>Indicates</a:t>
            </a:r>
            <a:r>
              <a:rPr sz="1059" b="1" spc="-35" dirty="0">
                <a:solidFill>
                  <a:srgbClr val="333333"/>
                </a:solidFill>
                <a:latin typeface="Verdana"/>
                <a:cs typeface="Verdana"/>
              </a:rPr>
              <a:t> </a:t>
            </a:r>
            <a:r>
              <a:rPr sz="1059" b="1" dirty="0">
                <a:solidFill>
                  <a:srgbClr val="333333"/>
                </a:solidFill>
                <a:latin typeface="Verdana"/>
                <a:cs typeface="Verdana"/>
              </a:rPr>
              <a:t>flow</a:t>
            </a:r>
            <a:r>
              <a:rPr sz="1059" b="1" spc="-22" dirty="0">
                <a:solidFill>
                  <a:srgbClr val="333333"/>
                </a:solidFill>
                <a:latin typeface="Verdana"/>
                <a:cs typeface="Verdana"/>
              </a:rPr>
              <a:t> of </a:t>
            </a:r>
            <a:r>
              <a:rPr sz="1059" b="1" dirty="0">
                <a:solidFill>
                  <a:srgbClr val="333333"/>
                </a:solidFill>
                <a:latin typeface="Verdana"/>
                <a:cs typeface="Verdana"/>
              </a:rPr>
              <a:t>instructions</a:t>
            </a:r>
            <a:r>
              <a:rPr sz="1059" b="1" spc="-26" dirty="0">
                <a:solidFill>
                  <a:srgbClr val="333333"/>
                </a:solidFill>
                <a:latin typeface="Verdana"/>
                <a:cs typeface="Verdana"/>
              </a:rPr>
              <a:t> </a:t>
            </a:r>
            <a:r>
              <a:rPr sz="1059" b="1" dirty="0">
                <a:solidFill>
                  <a:srgbClr val="333333"/>
                </a:solidFill>
                <a:latin typeface="Verdana"/>
                <a:cs typeface="Verdana"/>
              </a:rPr>
              <a:t>and</a:t>
            </a:r>
            <a:r>
              <a:rPr sz="1059" b="1" spc="-31" dirty="0">
                <a:solidFill>
                  <a:srgbClr val="333333"/>
                </a:solidFill>
                <a:latin typeface="Verdana"/>
                <a:cs typeface="Verdana"/>
              </a:rPr>
              <a:t> </a:t>
            </a:r>
            <a:r>
              <a:rPr sz="1059" b="1" spc="-18" dirty="0">
                <a:solidFill>
                  <a:srgbClr val="333333"/>
                </a:solidFill>
                <a:latin typeface="Verdana"/>
                <a:cs typeface="Verdana"/>
              </a:rPr>
              <a:t>data</a:t>
            </a:r>
            <a:endParaRPr sz="1059" dirty="0">
              <a:latin typeface="Verdana"/>
              <a:cs typeface="Verdana"/>
            </a:endParaRPr>
          </a:p>
        </p:txBody>
      </p:sp>
      <p:sp>
        <p:nvSpPr>
          <p:cNvPr id="39" name="object 39"/>
          <p:cNvSpPr txBox="1"/>
          <p:nvPr/>
        </p:nvSpPr>
        <p:spPr>
          <a:xfrm>
            <a:off x="7999656" y="4649544"/>
            <a:ext cx="1894354" cy="500295"/>
          </a:xfrm>
          <a:prstGeom prst="rect">
            <a:avLst/>
          </a:prstGeom>
        </p:spPr>
        <p:txBody>
          <a:bodyPr vert="horz" wrap="square" lIns="0" tIns="11206" rIns="0" bIns="0" rtlCol="0">
            <a:spAutoFit/>
          </a:bodyPr>
          <a:lstStyle/>
          <a:p>
            <a:pPr marL="304256" marR="4483" indent="-293610">
              <a:spcBef>
                <a:spcPts val="88"/>
              </a:spcBef>
              <a:tabLst>
                <a:tab pos="281843" algn="l"/>
              </a:tabLst>
            </a:pPr>
            <a:r>
              <a:rPr sz="1059" b="1" u="heavy" dirty="0">
                <a:solidFill>
                  <a:srgbClr val="333333"/>
                </a:solidFill>
                <a:uFill>
                  <a:solidFill>
                    <a:srgbClr val="000000"/>
                  </a:solidFill>
                </a:uFill>
                <a:latin typeface="Verdana"/>
                <a:cs typeface="Verdana"/>
              </a:rPr>
              <a:t>	</a:t>
            </a:r>
            <a:r>
              <a:rPr sz="1059" b="1" spc="-190" dirty="0">
                <a:solidFill>
                  <a:srgbClr val="333333"/>
                </a:solidFill>
                <a:latin typeface="Verdana"/>
                <a:cs typeface="Verdana"/>
              </a:rPr>
              <a:t> </a:t>
            </a:r>
            <a:r>
              <a:rPr sz="1059" b="1" dirty="0">
                <a:solidFill>
                  <a:srgbClr val="333333"/>
                </a:solidFill>
                <a:latin typeface="Verdana"/>
                <a:cs typeface="Verdana"/>
              </a:rPr>
              <a:t>Indicates</a:t>
            </a:r>
            <a:r>
              <a:rPr sz="1059" b="1" spc="-31" dirty="0">
                <a:solidFill>
                  <a:srgbClr val="333333"/>
                </a:solidFill>
                <a:latin typeface="Verdana"/>
                <a:cs typeface="Verdana"/>
              </a:rPr>
              <a:t> </a:t>
            </a:r>
            <a:r>
              <a:rPr sz="1059" b="1" dirty="0">
                <a:solidFill>
                  <a:srgbClr val="333333"/>
                </a:solidFill>
                <a:latin typeface="Verdana"/>
                <a:cs typeface="Verdana"/>
              </a:rPr>
              <a:t>the</a:t>
            </a:r>
            <a:r>
              <a:rPr sz="1059" b="1" spc="-26" dirty="0">
                <a:solidFill>
                  <a:srgbClr val="333333"/>
                </a:solidFill>
                <a:latin typeface="Verdana"/>
                <a:cs typeface="Verdana"/>
              </a:rPr>
              <a:t> </a:t>
            </a:r>
            <a:r>
              <a:rPr sz="1059" b="1" dirty="0">
                <a:solidFill>
                  <a:srgbClr val="333333"/>
                </a:solidFill>
                <a:latin typeface="Verdana"/>
                <a:cs typeface="Verdana"/>
              </a:rPr>
              <a:t>control exercised</a:t>
            </a:r>
            <a:r>
              <a:rPr sz="1059" b="1" spc="-31" dirty="0">
                <a:solidFill>
                  <a:srgbClr val="333333"/>
                </a:solidFill>
                <a:latin typeface="Verdana"/>
                <a:cs typeface="Verdana"/>
              </a:rPr>
              <a:t> </a:t>
            </a:r>
            <a:r>
              <a:rPr sz="1059" b="1" dirty="0">
                <a:solidFill>
                  <a:srgbClr val="333333"/>
                </a:solidFill>
                <a:latin typeface="Verdana"/>
                <a:cs typeface="Verdana"/>
              </a:rPr>
              <a:t>by</a:t>
            </a:r>
            <a:r>
              <a:rPr sz="1059" b="1" spc="-22" dirty="0">
                <a:solidFill>
                  <a:srgbClr val="333333"/>
                </a:solidFill>
                <a:latin typeface="Verdana"/>
                <a:cs typeface="Verdana"/>
              </a:rPr>
              <a:t> the </a:t>
            </a:r>
            <a:r>
              <a:rPr sz="1059" b="1" dirty="0">
                <a:solidFill>
                  <a:srgbClr val="333333"/>
                </a:solidFill>
                <a:latin typeface="Verdana"/>
                <a:cs typeface="Verdana"/>
              </a:rPr>
              <a:t>control</a:t>
            </a:r>
            <a:r>
              <a:rPr sz="1059" b="1" spc="-44" dirty="0">
                <a:solidFill>
                  <a:srgbClr val="333333"/>
                </a:solidFill>
                <a:latin typeface="Verdana"/>
                <a:cs typeface="Verdana"/>
              </a:rPr>
              <a:t> </a:t>
            </a:r>
            <a:r>
              <a:rPr sz="1059" b="1" spc="-18" dirty="0">
                <a:solidFill>
                  <a:srgbClr val="333333"/>
                </a:solidFill>
                <a:latin typeface="Verdana"/>
                <a:cs typeface="Verdana"/>
              </a:rPr>
              <a:t>unit</a:t>
            </a:r>
            <a:endParaRPr sz="1059" dirty="0">
              <a:latin typeface="Verdana"/>
              <a:cs typeface="Verdana"/>
            </a:endParaRPr>
          </a:p>
        </p:txBody>
      </p:sp>
      <p:sp>
        <p:nvSpPr>
          <p:cNvPr id="45" name="Title 1"/>
          <p:cNvSpPr txBox="1">
            <a:spLocks/>
          </p:cNvSpPr>
          <p:nvPr/>
        </p:nvSpPr>
        <p:spPr>
          <a:xfrm>
            <a:off x="838200" y="365125"/>
            <a:ext cx="10515600" cy="12112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Basic Organization/Components of a Computer System</a:t>
            </a:r>
            <a:r>
              <a:rPr lang="en-IN" dirty="0"/>
              <a:t/>
            </a:r>
            <a:br>
              <a:rPr lang="en-IN" dirty="0"/>
            </a:br>
            <a:endParaRPr lang="en-IN" dirty="0"/>
          </a:p>
        </p:txBody>
      </p:sp>
    </p:spTree>
    <p:extLst>
      <p:ext uri="{BB962C8B-B14F-4D97-AF65-F5344CB8AC3E}">
        <p14:creationId xmlns:p14="http://schemas.microsoft.com/office/powerpoint/2010/main" val="15301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6143"/>
          <p:cNvSpPr txBox="1">
            <a:spLocks/>
          </p:cNvSpPr>
          <p:nvPr/>
        </p:nvSpPr>
        <p:spPr>
          <a:xfrm>
            <a:off x="838200" y="1195697"/>
            <a:ext cx="3200400" cy="42381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kern="1200">
                <a:solidFill>
                  <a:schemeClr val="bg1"/>
                </a:solidFill>
                <a:latin typeface="+mj-lt"/>
                <a:ea typeface="+mj-ea"/>
                <a:cs typeface="+mj-cs"/>
              </a:rPr>
              <a:t>Input Unit</a:t>
            </a:r>
            <a:br>
              <a:rPr lang="en-US" kern="1200">
                <a:solidFill>
                  <a:schemeClr val="bg1"/>
                </a:solidFill>
                <a:latin typeface="+mj-lt"/>
                <a:ea typeface="+mj-ea"/>
                <a:cs typeface="+mj-cs"/>
              </a:rPr>
            </a:br>
            <a:endParaRPr lang="en-US" kern="1200">
              <a:solidFill>
                <a:schemeClr val="bg1"/>
              </a:solidFill>
              <a:latin typeface="+mj-lt"/>
              <a:ea typeface="+mj-ea"/>
              <a:cs typeface="+mj-cs"/>
            </a:endParaRPr>
          </a:p>
        </p:txBody>
      </p:sp>
      <p:grpSp>
        <p:nvGrpSpPr>
          <p:cNvPr id="23"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24" name="Freeform: Shape 23">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7" name="Oval 26">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 name="Oval 28">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1"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32" name="Freeform: Shape 31">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15" name="object 6">
            <a:extLst>
              <a:ext uri="{FF2B5EF4-FFF2-40B4-BE49-F238E27FC236}">
                <a16:creationId xmlns:a16="http://schemas.microsoft.com/office/drawing/2014/main" xmlns="" id="{35C339B1-9054-2D36-8F36-3365895D70E0}"/>
              </a:ext>
            </a:extLst>
          </p:cNvPr>
          <p:cNvGraphicFramePr/>
          <p:nvPr>
            <p:extLst>
              <p:ext uri="{D42A27DB-BD31-4B8C-83A1-F6EECF244321}">
                <p14:modId xmlns:p14="http://schemas.microsoft.com/office/powerpoint/2010/main" val="414373842"/>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394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6143"/>
          <p:cNvSpPr txBox="1">
            <a:spLocks/>
          </p:cNvSpPr>
          <p:nvPr/>
        </p:nvSpPr>
        <p:spPr>
          <a:xfrm>
            <a:off x="838200" y="1195697"/>
            <a:ext cx="3200400" cy="42381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kern="1200" dirty="0">
                <a:solidFill>
                  <a:schemeClr val="bg1"/>
                </a:solidFill>
                <a:latin typeface="+mj-lt"/>
                <a:ea typeface="+mj-ea"/>
                <a:cs typeface="+mj-cs"/>
              </a:rPr>
              <a:t>Output Unit</a:t>
            </a:r>
            <a:br>
              <a:rPr lang="en-US" kern="1200" dirty="0">
                <a:solidFill>
                  <a:schemeClr val="bg1"/>
                </a:solidFill>
                <a:latin typeface="+mj-lt"/>
                <a:ea typeface="+mj-ea"/>
                <a:cs typeface="+mj-cs"/>
              </a:rPr>
            </a:br>
            <a:endParaRPr lang="en-US" kern="1200" dirty="0">
              <a:solidFill>
                <a:schemeClr val="bg1"/>
              </a:solidFill>
              <a:latin typeface="+mj-lt"/>
              <a:ea typeface="+mj-ea"/>
              <a:cs typeface="+mj-cs"/>
            </a:endParaRPr>
          </a:p>
        </p:txBody>
      </p:sp>
      <p:grpSp>
        <p:nvGrpSpPr>
          <p:cNvPr id="23"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24" name="Freeform: Shape 23">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7" name="Oval 26">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 name="Oval 28">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1"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32" name="Freeform: Shape 31">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15" name="object 6">
            <a:extLst>
              <a:ext uri="{FF2B5EF4-FFF2-40B4-BE49-F238E27FC236}">
                <a16:creationId xmlns:a16="http://schemas.microsoft.com/office/drawing/2014/main" xmlns="" id="{35C339B1-9054-2D36-8F36-3365895D70E0}"/>
              </a:ext>
            </a:extLst>
          </p:cNvPr>
          <p:cNvGraphicFramePr/>
          <p:nvPr>
            <p:extLst>
              <p:ext uri="{D42A27DB-BD31-4B8C-83A1-F6EECF244321}">
                <p14:modId xmlns:p14="http://schemas.microsoft.com/office/powerpoint/2010/main" val="1335983971"/>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8238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89051E4F-B144-3A7B-6F6A-1015ED425F39}"/>
              </a:ext>
            </a:extLst>
          </p:cNvPr>
          <p:cNvSpPr>
            <a:spLocks noGrp="1"/>
          </p:cNvSpPr>
          <p:nvPr>
            <p:ph type="title"/>
          </p:nvPr>
        </p:nvSpPr>
        <p:spPr>
          <a:xfrm>
            <a:off x="838200" y="1195697"/>
            <a:ext cx="3200400" cy="4238118"/>
          </a:xfrm>
        </p:spPr>
        <p:txBody>
          <a:bodyPr>
            <a:normAutofit/>
          </a:bodyPr>
          <a:lstStyle/>
          <a:p>
            <a:r>
              <a:rPr lang="en-US">
                <a:solidFill>
                  <a:schemeClr val="bg1"/>
                </a:solidFill>
              </a:rPr>
              <a:t>Storage Unit</a:t>
            </a:r>
            <a:br>
              <a:rPr lang="en-US">
                <a:solidFill>
                  <a:schemeClr val="bg1"/>
                </a:solidFill>
              </a:rPr>
            </a:br>
            <a:endParaRPr lang="en-US">
              <a:solidFill>
                <a:schemeClr val="bg1"/>
              </a:solidFill>
            </a:endParaRPr>
          </a:p>
        </p:txBody>
      </p:sp>
      <p:grpSp>
        <p:nvGrpSpPr>
          <p:cNvPr id="14"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15" name="Freeform: Shape 14">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8" name="Oval 17">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2"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23" name="Freeform: Shape 22">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6" name="object 6">
            <a:extLst>
              <a:ext uri="{FF2B5EF4-FFF2-40B4-BE49-F238E27FC236}">
                <a16:creationId xmlns:a16="http://schemas.microsoft.com/office/drawing/2014/main" xmlns="" id="{023F7613-1496-D456-678F-8AF6053E8D22}"/>
              </a:ext>
            </a:extLst>
          </p:cNvPr>
          <p:cNvGraphicFramePr>
            <a:graphicFrameLocks noGrp="1"/>
          </p:cNvGraphicFramePr>
          <p:nvPr>
            <p:ph idx="1"/>
            <p:extLst>
              <p:ext uri="{D42A27DB-BD31-4B8C-83A1-F6EECF244321}">
                <p14:modId xmlns:p14="http://schemas.microsoft.com/office/powerpoint/2010/main" val="3399882535"/>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040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5A0118C5-4F8D-4CF4-BADD-53FEACC6C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xmlns="" id="{4E0A5C5C-2A95-428E-9F6A-0D29EBD57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1056F38F-7C4E-461D-8709-7D0024AE1F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C7278469-3C3C-49CE-AEEE-E176A4900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9051E4F-B144-3A7B-6F6A-1015ED425F39}"/>
              </a:ext>
            </a:extLst>
          </p:cNvPr>
          <p:cNvSpPr>
            <a:spLocks noGrp="1"/>
          </p:cNvSpPr>
          <p:nvPr>
            <p:ph type="title"/>
          </p:nvPr>
        </p:nvSpPr>
        <p:spPr>
          <a:xfrm>
            <a:off x="1102368" y="1877492"/>
            <a:ext cx="4030132" cy="3215373"/>
          </a:xfrm>
        </p:spPr>
        <p:txBody>
          <a:bodyPr>
            <a:normAutofit/>
          </a:bodyPr>
          <a:lstStyle/>
          <a:p>
            <a:pPr algn="ctr"/>
            <a:r>
              <a:rPr lang="en-US">
                <a:solidFill>
                  <a:schemeClr val="bg1"/>
                </a:solidFill>
              </a:rPr>
              <a:t>Two Types of Storage</a:t>
            </a:r>
            <a:br>
              <a:rPr lang="en-US">
                <a:solidFill>
                  <a:schemeClr val="bg1"/>
                </a:solidFill>
              </a:rPr>
            </a:br>
            <a:endParaRPr lang="en-US">
              <a:solidFill>
                <a:schemeClr val="bg1"/>
              </a:solidFill>
            </a:endParaRPr>
          </a:p>
        </p:txBody>
      </p:sp>
      <p:grpSp>
        <p:nvGrpSpPr>
          <p:cNvPr id="16" name="Group 15">
            <a:extLst>
              <a:ext uri="{FF2B5EF4-FFF2-40B4-BE49-F238E27FC236}">
                <a16:creationId xmlns:a16="http://schemas.microsoft.com/office/drawing/2014/main" xmlns="" id="{93DC754C-7E09-422D-A8BB-AF632E90DF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xmlns="" id="{C5A741B9-65EC-4C5B-9FE0-4A18575771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xmlns="" id="{C0BB4301-41FA-4453-956F-A11CC664B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xmlns="" id="{4C6598AB-1C17-4D54-951C-A082D94ACB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xmlns="" id="{C83B66D7-137D-4AC1-B172-53D60F08BE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xmlns="" id="{F6B92503-6984-4D15-8B98-8718709B78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xmlns="" id="{08DDF938-524E-4C18-A47D-C006278323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xmlns="" id="{3A203F36-12DA-123C-4282-7BEB7AF157BF}"/>
              </a:ext>
            </a:extLst>
          </p:cNvPr>
          <p:cNvSpPr>
            <a:spLocks noGrp="1"/>
          </p:cNvSpPr>
          <p:nvPr>
            <p:ph idx="1"/>
          </p:nvPr>
        </p:nvSpPr>
        <p:spPr>
          <a:xfrm>
            <a:off x="6234868" y="1130846"/>
            <a:ext cx="5217173" cy="4351338"/>
          </a:xfrm>
        </p:spPr>
        <p:txBody>
          <a:bodyPr>
            <a:noAutofit/>
          </a:bodyPr>
          <a:lstStyle/>
          <a:p>
            <a:pPr marL="696483" marR="0" lvl="0" indent="-306497" defTabSz="914400" rtl="0" eaLnBrk="1" fontAlgn="auto" latinLnBrk="0" hangingPunct="1">
              <a:spcBef>
                <a:spcPts val="4"/>
              </a:spcBef>
              <a:spcAft>
                <a:spcPts val="0"/>
              </a:spcAft>
              <a:buClr>
                <a:srgbClr val="FF3300"/>
              </a:buClr>
              <a:buSzTx/>
              <a:buFont typeface="Wingdings"/>
              <a:buChar char=""/>
              <a:tabLst>
                <a:tab pos="696483" algn="l"/>
              </a:tabLst>
              <a:defRPr/>
            </a:pPr>
            <a:r>
              <a:rPr kumimoji="0" lang="en-US" sz="2000" b="1" i="0" u="none" strike="noStrike" kern="0" cap="none" spc="0" normalizeH="0" baseline="0" noProof="0" dirty="0">
                <a:ln>
                  <a:noFill/>
                </a:ln>
                <a:solidFill>
                  <a:schemeClr val="bg1"/>
                </a:solidFill>
                <a:effectLst/>
                <a:uLnTx/>
                <a:uFillTx/>
                <a:latin typeface="Verdana"/>
                <a:ea typeface="+mn-ea"/>
                <a:cs typeface="Verdana"/>
              </a:rPr>
              <a:t>Primary</a:t>
            </a:r>
            <a:r>
              <a:rPr kumimoji="0" lang="en-US" sz="2000" b="1" i="0" u="none" strike="noStrike" kern="0" cap="none" spc="-66" normalizeH="0" baseline="0" noProof="0" dirty="0">
                <a:ln>
                  <a:noFill/>
                </a:ln>
                <a:solidFill>
                  <a:schemeClr val="bg1"/>
                </a:solidFill>
                <a:effectLst/>
                <a:uLnTx/>
                <a:uFillTx/>
                <a:latin typeface="Verdana"/>
                <a:ea typeface="+mn-ea"/>
                <a:cs typeface="Verdana"/>
              </a:rPr>
              <a:t> </a:t>
            </a:r>
            <a:r>
              <a:rPr kumimoji="0" lang="en-US" sz="2000" b="1" i="0" u="none" strike="noStrike" kern="0" cap="none" spc="-9" normalizeH="0" baseline="0" noProof="0" dirty="0">
                <a:ln>
                  <a:noFill/>
                </a:ln>
                <a:solidFill>
                  <a:schemeClr val="bg1"/>
                </a:solidFill>
                <a:effectLst/>
                <a:uLnTx/>
                <a:uFillTx/>
                <a:latin typeface="Verdana"/>
                <a:ea typeface="+mn-ea"/>
                <a:cs typeface="Verdana"/>
              </a:rPr>
              <a:t>storage</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0" marR="0" lvl="0" indent="0" defTabSz="914400" rtl="0" eaLnBrk="1" fontAlgn="auto" latinLnBrk="0" hangingPunct="1">
              <a:spcBef>
                <a:spcPts val="838"/>
              </a:spcBef>
              <a:spcAft>
                <a:spcPts val="0"/>
              </a:spcAft>
              <a:buClr>
                <a:srgbClr val="FF3300"/>
              </a:buClr>
              <a:buSzTx/>
              <a:buFont typeface="Wingdings"/>
              <a:buChar char=""/>
              <a:tabLst/>
              <a:defRPr/>
            </a:pP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191809" marR="0" lvl="1" indent="-290808" defTabSz="914400" rtl="0" eaLnBrk="1" fontAlgn="auto" latinLnBrk="0" hangingPunct="1">
              <a:spcBef>
                <a:spcPts val="0"/>
              </a:spcBef>
              <a:spcAft>
                <a:spcPts val="0"/>
              </a:spcAft>
              <a:buClr>
                <a:srgbClr val="FF3300"/>
              </a:buClr>
              <a:buSzTx/>
              <a:buFont typeface="Wingdings"/>
              <a:buChar char=""/>
              <a:tabLst>
                <a:tab pos="1191809"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Used</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to</a:t>
            </a:r>
            <a:r>
              <a:rPr kumimoji="0" lang="en-US" sz="2000" b="0" i="0" u="none" strike="noStrike" kern="0" cap="none" spc="-66"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hold</a:t>
            </a:r>
            <a:r>
              <a:rPr kumimoji="0" lang="en-US" sz="2000" b="0" i="0" u="none" strike="noStrike" kern="0" cap="none" spc="-44"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running</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program</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instructions</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191809" marR="1282582" lvl="1" indent="-290808" defTabSz="914400" rtl="0" eaLnBrk="1" fontAlgn="auto" latinLnBrk="0" hangingPunct="1">
              <a:spcBef>
                <a:spcPts val="847"/>
              </a:spcBef>
              <a:spcAft>
                <a:spcPts val="0"/>
              </a:spcAft>
              <a:buClr>
                <a:srgbClr val="FF3300"/>
              </a:buClr>
              <a:buSzTx/>
              <a:buFont typeface="Wingdings"/>
              <a:buChar char=""/>
              <a:tabLst>
                <a:tab pos="1191809"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Used</a:t>
            </a:r>
            <a:r>
              <a:rPr kumimoji="0" lang="en-US" sz="2000" b="0" i="0" u="none" strike="noStrike" kern="0" cap="none" spc="-53"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to</a:t>
            </a:r>
            <a:r>
              <a:rPr kumimoji="0" lang="en-US" sz="2000" b="0" i="0" u="none" strike="noStrike" kern="0" cap="none" spc="-62"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hold</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data,</a:t>
            </a:r>
            <a:r>
              <a:rPr kumimoji="0" lang="en-US" sz="2000" b="0" i="0" u="none" strike="noStrike" kern="0" cap="none" spc="-57"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intermediate</a:t>
            </a:r>
            <a:r>
              <a:rPr kumimoji="0" lang="en-US" sz="2000" b="0" i="0" u="none" strike="noStrike" kern="0" cap="none" spc="-62"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results,</a:t>
            </a:r>
            <a:r>
              <a:rPr kumimoji="0" lang="en-US" sz="2000" b="0" i="0" u="none" strike="noStrike" kern="0" cap="none" spc="-66" normalizeH="0" baseline="0" noProof="0" dirty="0">
                <a:ln>
                  <a:noFill/>
                </a:ln>
                <a:solidFill>
                  <a:schemeClr val="bg1"/>
                </a:solidFill>
                <a:effectLst/>
                <a:uLnTx/>
                <a:uFillTx/>
                <a:latin typeface="Verdana"/>
                <a:ea typeface="+mn-ea"/>
                <a:cs typeface="Verdana"/>
              </a:rPr>
              <a:t> </a:t>
            </a:r>
            <a:r>
              <a:rPr kumimoji="0" lang="en-US" sz="2000" b="0" i="0" u="none" strike="noStrike" kern="0" cap="none" spc="-22" normalizeH="0" baseline="0" noProof="0" dirty="0">
                <a:ln>
                  <a:noFill/>
                </a:ln>
                <a:solidFill>
                  <a:schemeClr val="bg1"/>
                </a:solidFill>
                <a:effectLst/>
                <a:uLnTx/>
                <a:uFillTx/>
                <a:latin typeface="Verdana"/>
                <a:ea typeface="+mn-ea"/>
                <a:cs typeface="Verdana"/>
              </a:rPr>
              <a:t>and </a:t>
            </a:r>
            <a:r>
              <a:rPr kumimoji="0" lang="en-US" sz="2000" b="0" i="0" u="none" strike="noStrike" kern="0" cap="none" spc="0" normalizeH="0" baseline="0" noProof="0" dirty="0">
                <a:ln>
                  <a:noFill/>
                </a:ln>
                <a:solidFill>
                  <a:schemeClr val="bg1"/>
                </a:solidFill>
                <a:effectLst/>
                <a:uLnTx/>
                <a:uFillTx/>
                <a:latin typeface="Verdana"/>
                <a:ea typeface="+mn-ea"/>
                <a:cs typeface="Verdana"/>
              </a:rPr>
              <a:t>results</a:t>
            </a:r>
            <a:r>
              <a:rPr kumimoji="0" lang="en-US" sz="2000" b="0" i="0" u="none" strike="noStrike" kern="0" cap="none" spc="-53"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of</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ongoing</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processing</a:t>
            </a:r>
            <a:r>
              <a:rPr kumimoji="0" lang="en-US" sz="2000" b="0" i="0" u="none" strike="noStrike" kern="0" cap="none" spc="-35"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of</a:t>
            </a:r>
            <a:r>
              <a:rPr kumimoji="0" lang="en-US" sz="2000" b="0" i="0" u="none" strike="noStrike" kern="0" cap="none" spc="-53"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job(s)</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191809" marR="0" lvl="1" indent="-290808" defTabSz="914400" rtl="0" eaLnBrk="1" fontAlgn="auto" latinLnBrk="0" hangingPunct="1">
              <a:spcBef>
                <a:spcPts val="847"/>
              </a:spcBef>
              <a:spcAft>
                <a:spcPts val="0"/>
              </a:spcAft>
              <a:buClr>
                <a:srgbClr val="FF3300"/>
              </a:buClr>
              <a:buSzTx/>
              <a:buFont typeface="Wingdings"/>
              <a:buChar char=""/>
              <a:tabLst>
                <a:tab pos="1191809"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Fast</a:t>
            </a:r>
            <a:r>
              <a:rPr kumimoji="0" lang="en-US" sz="2000" b="0" i="0" u="none" strike="noStrike" kern="0" cap="none" spc="-13"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in</a:t>
            </a:r>
            <a:r>
              <a:rPr kumimoji="0" lang="en-US" sz="2000" b="0" i="0" u="none" strike="noStrike" kern="0" cap="none" spc="-9" normalizeH="0" baseline="0" noProof="0" dirty="0">
                <a:ln>
                  <a:noFill/>
                </a:ln>
                <a:solidFill>
                  <a:schemeClr val="bg1"/>
                </a:solidFill>
                <a:effectLst/>
                <a:uLnTx/>
                <a:uFillTx/>
                <a:latin typeface="Verdana"/>
                <a:ea typeface="+mn-ea"/>
                <a:cs typeface="Verdana"/>
              </a:rPr>
              <a:t> operation</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191809" marR="0" lvl="1" indent="-290808" defTabSz="914400" rtl="0" eaLnBrk="1" fontAlgn="auto" latinLnBrk="0" hangingPunct="1">
              <a:spcBef>
                <a:spcPts val="847"/>
              </a:spcBef>
              <a:spcAft>
                <a:spcPts val="0"/>
              </a:spcAft>
              <a:buClr>
                <a:srgbClr val="FF3300"/>
              </a:buClr>
              <a:buSzTx/>
              <a:buFont typeface="Wingdings"/>
              <a:buChar char=""/>
              <a:tabLst>
                <a:tab pos="1191809"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Small</a:t>
            </a:r>
            <a:r>
              <a:rPr kumimoji="0" lang="en-US" sz="2000" b="0" i="0" u="none" strike="noStrike" kern="0" cap="none" spc="-22"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Capacity</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191809" marR="0" lvl="1" indent="-290808" defTabSz="914400" rtl="0" eaLnBrk="1" fontAlgn="auto" latinLnBrk="0" hangingPunct="1">
              <a:spcBef>
                <a:spcPts val="847"/>
              </a:spcBef>
              <a:spcAft>
                <a:spcPts val="0"/>
              </a:spcAft>
              <a:buClr>
                <a:srgbClr val="FF3300"/>
              </a:buClr>
              <a:buSzTx/>
              <a:buFont typeface="Wingdings"/>
              <a:buChar char=""/>
              <a:tabLst>
                <a:tab pos="1191809" algn="l"/>
              </a:tabLst>
              <a:defRPr/>
            </a:pPr>
            <a:r>
              <a:rPr kumimoji="0" lang="en-US" sz="2000" b="0" i="0" u="none" strike="noStrike" kern="0" cap="none" spc="-9" normalizeH="0" baseline="0" noProof="0" dirty="0">
                <a:ln>
                  <a:noFill/>
                </a:ln>
                <a:solidFill>
                  <a:schemeClr val="bg1"/>
                </a:solidFill>
                <a:effectLst/>
                <a:uLnTx/>
                <a:uFillTx/>
                <a:latin typeface="Verdana"/>
                <a:ea typeface="+mn-ea"/>
                <a:cs typeface="Verdana"/>
              </a:rPr>
              <a:t>Expensive</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191809" marR="0" lvl="1" indent="-290808" defTabSz="914400" rtl="0" eaLnBrk="1" fontAlgn="auto" latinLnBrk="0" hangingPunct="1">
              <a:spcBef>
                <a:spcPts val="847"/>
              </a:spcBef>
              <a:spcAft>
                <a:spcPts val="0"/>
              </a:spcAft>
              <a:buClr>
                <a:srgbClr val="FF3300"/>
              </a:buClr>
              <a:buSzTx/>
              <a:buFont typeface="Wingdings"/>
              <a:buChar char=""/>
              <a:tabLst>
                <a:tab pos="1191809"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Volatile</a:t>
            </a:r>
            <a:r>
              <a:rPr kumimoji="0" lang="en-US" sz="2000" b="0" i="0" u="none" strike="noStrike" kern="0" cap="none" spc="-62"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(looses</a:t>
            </a:r>
            <a:r>
              <a:rPr kumimoji="0" lang="en-US" sz="2000" b="0" i="0" u="none" strike="noStrike" kern="0" cap="none" spc="-35"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data</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on</a:t>
            </a:r>
            <a:r>
              <a:rPr kumimoji="0" lang="en-US" sz="2000" b="0" i="0" u="none" strike="noStrike" kern="0" cap="none" spc="-22"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power</a:t>
            </a:r>
            <a:r>
              <a:rPr kumimoji="0" lang="en-US" sz="2000" b="0" i="0" u="none" strike="noStrike" kern="0" cap="none" spc="-62"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dissipation)</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endParaRPr lang="en-US" sz="2000" dirty="0">
              <a:solidFill>
                <a:schemeClr val="bg1"/>
              </a:solidFill>
            </a:endParaRPr>
          </a:p>
        </p:txBody>
      </p:sp>
      <p:grpSp>
        <p:nvGrpSpPr>
          <p:cNvPr id="28" name="Graphic 185">
            <a:extLst>
              <a:ext uri="{FF2B5EF4-FFF2-40B4-BE49-F238E27FC236}">
                <a16:creationId xmlns:a16="http://schemas.microsoft.com/office/drawing/2014/main" xmlns="" id="{3773FAF5-C452-4455-9411-D6AF5EBD4CA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xmlns="" id="{1ECA0D96-F63C-4F7B-BE16-0F3FE76D7D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74F83A81-0546-400A-918A-90C9C48B81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xmlns="" id="{9741F692-A5B6-4215-86D9-B1FD4FF26A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CC0876CB-9C60-4580-8FED-CD64EC76645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A879B3B7-48DB-4D3A-BB33-02766EAD3D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240668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5A0118C5-4F8D-4CF4-BADD-53FEACC6C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xmlns="" id="{4E0A5C5C-2A95-428E-9F6A-0D29EBD57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1056F38F-7C4E-461D-8709-7D0024AE1F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C7278469-3C3C-49CE-AEEE-E176A4900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9051E4F-B144-3A7B-6F6A-1015ED425F39}"/>
              </a:ext>
            </a:extLst>
          </p:cNvPr>
          <p:cNvSpPr>
            <a:spLocks noGrp="1"/>
          </p:cNvSpPr>
          <p:nvPr>
            <p:ph type="title"/>
          </p:nvPr>
        </p:nvSpPr>
        <p:spPr>
          <a:xfrm>
            <a:off x="1102368" y="1877492"/>
            <a:ext cx="4030132" cy="3215373"/>
          </a:xfrm>
        </p:spPr>
        <p:txBody>
          <a:bodyPr>
            <a:normAutofit/>
          </a:bodyPr>
          <a:lstStyle/>
          <a:p>
            <a:pPr algn="ctr"/>
            <a:r>
              <a:rPr lang="en-US">
                <a:solidFill>
                  <a:schemeClr val="bg1"/>
                </a:solidFill>
              </a:rPr>
              <a:t>Two Types of Storage</a:t>
            </a:r>
            <a:br>
              <a:rPr lang="en-US">
                <a:solidFill>
                  <a:schemeClr val="bg1"/>
                </a:solidFill>
              </a:rPr>
            </a:br>
            <a:endParaRPr lang="en-US">
              <a:solidFill>
                <a:schemeClr val="bg1"/>
              </a:solidFill>
            </a:endParaRPr>
          </a:p>
        </p:txBody>
      </p:sp>
      <p:grpSp>
        <p:nvGrpSpPr>
          <p:cNvPr id="16" name="Group 15">
            <a:extLst>
              <a:ext uri="{FF2B5EF4-FFF2-40B4-BE49-F238E27FC236}">
                <a16:creationId xmlns:a16="http://schemas.microsoft.com/office/drawing/2014/main" xmlns="" id="{93DC754C-7E09-422D-A8BB-AF632E90DF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xmlns="" id="{C5A741B9-65EC-4C5B-9FE0-4A18575771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xmlns="" id="{C0BB4301-41FA-4453-956F-A11CC664B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xmlns="" id="{4C6598AB-1C17-4D54-951C-A082D94ACB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xmlns="" id="{C83B66D7-137D-4AC1-B172-53D60F08BE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xmlns="" id="{F6B92503-6984-4D15-8B98-8718709B78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xmlns="" id="{08DDF938-524E-4C18-A47D-C006278323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xmlns="" id="{3A203F36-12DA-123C-4282-7BEB7AF157BF}"/>
              </a:ext>
            </a:extLst>
          </p:cNvPr>
          <p:cNvSpPr>
            <a:spLocks noGrp="1"/>
          </p:cNvSpPr>
          <p:nvPr>
            <p:ph idx="1"/>
          </p:nvPr>
        </p:nvSpPr>
        <p:spPr>
          <a:xfrm>
            <a:off x="6234868" y="1130846"/>
            <a:ext cx="5217173" cy="4351338"/>
          </a:xfrm>
        </p:spPr>
        <p:txBody>
          <a:bodyPr>
            <a:normAutofit/>
          </a:bodyPr>
          <a:lstStyle/>
          <a:p>
            <a:pPr marL="1035479" marR="0" lvl="0" indent="-303696" defTabSz="914400" rtl="0" eaLnBrk="1" fontAlgn="auto" latinLnBrk="0" hangingPunct="1">
              <a:spcBef>
                <a:spcPts val="935"/>
              </a:spcBef>
              <a:spcAft>
                <a:spcPts val="0"/>
              </a:spcAft>
              <a:buClr>
                <a:srgbClr val="FF3300"/>
              </a:buClr>
              <a:buSzTx/>
              <a:buFont typeface="Wingdings"/>
              <a:buChar char=""/>
              <a:tabLst>
                <a:tab pos="1035479" algn="l"/>
              </a:tabLst>
              <a:defRPr/>
            </a:pPr>
            <a:r>
              <a:rPr kumimoji="0" lang="en-US" sz="2000" b="1" i="0" u="none" strike="noStrike" kern="0" cap="none" spc="0" normalizeH="0" baseline="0" noProof="0" dirty="0">
                <a:ln>
                  <a:noFill/>
                </a:ln>
                <a:solidFill>
                  <a:schemeClr val="bg1"/>
                </a:solidFill>
                <a:effectLst/>
                <a:uLnTx/>
                <a:uFillTx/>
                <a:latin typeface="Verdana"/>
                <a:ea typeface="+mn-ea"/>
                <a:cs typeface="Verdana"/>
              </a:rPr>
              <a:t>Secondary</a:t>
            </a:r>
            <a:r>
              <a:rPr kumimoji="0" lang="en-US" sz="2000" b="1" i="0" u="none" strike="noStrike" kern="0" cap="none" spc="-79" normalizeH="0" baseline="0" noProof="0" dirty="0">
                <a:ln>
                  <a:noFill/>
                </a:ln>
                <a:solidFill>
                  <a:schemeClr val="bg1"/>
                </a:solidFill>
                <a:effectLst/>
                <a:uLnTx/>
                <a:uFillTx/>
                <a:latin typeface="Verdana"/>
                <a:ea typeface="+mn-ea"/>
                <a:cs typeface="Verdana"/>
              </a:rPr>
              <a:t> </a:t>
            </a:r>
            <a:r>
              <a:rPr kumimoji="0" lang="en-US" sz="2000" b="1" i="0" u="none" strike="noStrike" kern="0" cap="none" spc="-9" normalizeH="0" baseline="0" noProof="0" dirty="0">
                <a:ln>
                  <a:noFill/>
                </a:ln>
                <a:solidFill>
                  <a:schemeClr val="bg1"/>
                </a:solidFill>
                <a:effectLst/>
                <a:uLnTx/>
                <a:uFillTx/>
                <a:latin typeface="Verdana"/>
                <a:ea typeface="+mn-ea"/>
                <a:cs typeface="Verdana"/>
              </a:rPr>
              <a:t>storage</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0" marR="0" lvl="0" indent="0" defTabSz="914400" rtl="0" eaLnBrk="1" fontAlgn="auto" latinLnBrk="0" hangingPunct="1">
              <a:spcBef>
                <a:spcPts val="1244"/>
              </a:spcBef>
              <a:spcAft>
                <a:spcPts val="0"/>
              </a:spcAft>
              <a:buClr>
                <a:srgbClr val="FF3300"/>
              </a:buClr>
              <a:buSzTx/>
              <a:buFont typeface="Wingdings"/>
              <a:buChar char=""/>
              <a:tabLst/>
              <a:defRPr/>
            </a:pP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387923" marR="0" lvl="1" indent="-252706" defTabSz="914400" rtl="0" eaLnBrk="1" fontAlgn="auto" latinLnBrk="0" hangingPunct="1">
              <a:spcBef>
                <a:spcPts val="0"/>
              </a:spcBef>
              <a:spcAft>
                <a:spcPts val="0"/>
              </a:spcAft>
              <a:buClr>
                <a:srgbClr val="FF3300"/>
              </a:buClr>
              <a:buSzTx/>
              <a:buFont typeface="Wingdings"/>
              <a:buChar char=""/>
              <a:tabLst>
                <a:tab pos="1387923"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Used</a:t>
            </a:r>
            <a:r>
              <a:rPr kumimoji="0" lang="en-US" sz="2000" b="0" i="0" u="none" strike="noStrike" kern="0" cap="none" spc="-44"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to</a:t>
            </a:r>
            <a:r>
              <a:rPr kumimoji="0" lang="en-US" sz="2000" b="0" i="0" u="none" strike="noStrike" kern="0" cap="none" spc="-57"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hold</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stored</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program</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instructions</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387923" marR="0" lvl="1" indent="-252706" defTabSz="914400" rtl="0" eaLnBrk="1" fontAlgn="auto" latinLnBrk="0" hangingPunct="1">
              <a:spcBef>
                <a:spcPts val="847"/>
              </a:spcBef>
              <a:spcAft>
                <a:spcPts val="0"/>
              </a:spcAft>
              <a:buClr>
                <a:srgbClr val="FF3300"/>
              </a:buClr>
              <a:buSzTx/>
              <a:buFont typeface="Wingdings"/>
              <a:buChar char=""/>
              <a:tabLst>
                <a:tab pos="1387923"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Used</a:t>
            </a:r>
            <a:r>
              <a:rPr kumimoji="0" lang="en-US" sz="2000" b="0" i="0" u="none" strike="noStrike" kern="0" cap="none" spc="-44"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to</a:t>
            </a:r>
            <a:r>
              <a:rPr kumimoji="0" lang="en-US" sz="2000" b="0" i="0" u="none" strike="noStrike" kern="0" cap="none" spc="-57"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hold</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data</a:t>
            </a:r>
            <a:r>
              <a:rPr kumimoji="0" lang="en-US" sz="2000" b="0" i="0" u="none" strike="noStrike" kern="0" cap="none" spc="-44"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and</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information</a:t>
            </a:r>
            <a:r>
              <a:rPr kumimoji="0" lang="en-US" sz="2000" b="0" i="0" u="none" strike="noStrike" kern="0" cap="none" spc="-35"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of</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stored</a:t>
            </a:r>
            <a:r>
              <a:rPr kumimoji="0" lang="en-US" sz="2000" b="0" i="0" u="none" strike="noStrike" kern="0" cap="none" spc="-22" normalizeH="0" baseline="0" noProof="0" dirty="0">
                <a:ln>
                  <a:noFill/>
                </a:ln>
                <a:solidFill>
                  <a:schemeClr val="bg1"/>
                </a:solidFill>
                <a:effectLst/>
                <a:uLnTx/>
                <a:uFillTx/>
                <a:latin typeface="Verdana"/>
                <a:ea typeface="+mn-ea"/>
                <a:cs typeface="Verdana"/>
              </a:rPr>
              <a:t> </a:t>
            </a:r>
            <a:r>
              <a:rPr kumimoji="0" lang="en-US" sz="2000" b="0" i="0" u="none" strike="noStrike" kern="0" cap="none" spc="-18" normalizeH="0" baseline="0" noProof="0" dirty="0">
                <a:ln>
                  <a:noFill/>
                </a:ln>
                <a:solidFill>
                  <a:schemeClr val="bg1"/>
                </a:solidFill>
                <a:effectLst/>
                <a:uLnTx/>
                <a:uFillTx/>
                <a:latin typeface="Verdana"/>
                <a:ea typeface="+mn-ea"/>
                <a:cs typeface="Verdana"/>
              </a:rPr>
              <a:t>jobs</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387923" marR="0" lvl="1" indent="-252706" defTabSz="914400" rtl="0" eaLnBrk="1" fontAlgn="auto" latinLnBrk="0" hangingPunct="1">
              <a:spcBef>
                <a:spcPts val="847"/>
              </a:spcBef>
              <a:spcAft>
                <a:spcPts val="0"/>
              </a:spcAft>
              <a:buClr>
                <a:srgbClr val="FF3300"/>
              </a:buClr>
              <a:buSzTx/>
              <a:buFont typeface="Wingdings"/>
              <a:buChar char=""/>
              <a:tabLst>
                <a:tab pos="1387923"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Slower</a:t>
            </a:r>
            <a:r>
              <a:rPr kumimoji="0" lang="en-US" sz="2000" b="0" i="0" u="none" strike="noStrike" kern="0" cap="none" spc="-62"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than</a:t>
            </a:r>
            <a:r>
              <a:rPr kumimoji="0" lang="en-US" sz="2000" b="0" i="0" u="none" strike="noStrike" kern="0" cap="none" spc="-44"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primary</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storage</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387923" marR="0" lvl="1" indent="-252706" defTabSz="914400" rtl="0" eaLnBrk="1" fontAlgn="auto" latinLnBrk="0" hangingPunct="1">
              <a:spcBef>
                <a:spcPts val="847"/>
              </a:spcBef>
              <a:spcAft>
                <a:spcPts val="0"/>
              </a:spcAft>
              <a:buClr>
                <a:srgbClr val="FF3300"/>
              </a:buClr>
              <a:buSzTx/>
              <a:buFont typeface="Wingdings"/>
              <a:buChar char=""/>
              <a:tabLst>
                <a:tab pos="1387923"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Large</a:t>
            </a:r>
            <a:r>
              <a:rPr kumimoji="0" lang="en-US" sz="2000" b="0" i="0" u="none" strike="noStrike" kern="0" cap="none" spc="-57"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Capacity</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387923" marR="0" lvl="1" indent="-252706" defTabSz="914400" rtl="0" eaLnBrk="1" fontAlgn="auto" latinLnBrk="0" hangingPunct="1">
              <a:spcBef>
                <a:spcPts val="847"/>
              </a:spcBef>
              <a:spcAft>
                <a:spcPts val="0"/>
              </a:spcAft>
              <a:buClr>
                <a:srgbClr val="FF3300"/>
              </a:buClr>
              <a:buSzTx/>
              <a:buFont typeface="Wingdings"/>
              <a:buChar char=""/>
              <a:tabLst>
                <a:tab pos="1387923" algn="l"/>
              </a:tabLst>
              <a:defRPr/>
            </a:pPr>
            <a:r>
              <a:rPr lang="en-US" sz="2000" kern="0" dirty="0">
                <a:solidFill>
                  <a:schemeClr val="bg1"/>
                </a:solidFill>
                <a:latin typeface="Verdana"/>
                <a:cs typeface="Verdana"/>
              </a:rPr>
              <a:t>C</a:t>
            </a:r>
            <a:r>
              <a:rPr kumimoji="0" lang="en-US" sz="2000" b="0" i="0" u="none" strike="noStrike" kern="0" cap="none" spc="0" normalizeH="0" baseline="0" noProof="0" dirty="0">
                <a:ln>
                  <a:noFill/>
                </a:ln>
                <a:solidFill>
                  <a:schemeClr val="bg1"/>
                </a:solidFill>
                <a:effectLst/>
                <a:uLnTx/>
                <a:uFillTx/>
                <a:latin typeface="Verdana"/>
                <a:ea typeface="+mn-ea"/>
                <a:cs typeface="Verdana"/>
              </a:rPr>
              <a:t>heaper</a:t>
            </a:r>
            <a:r>
              <a:rPr kumimoji="0" lang="en-US" sz="2000" b="0" i="0" u="none" strike="noStrike" kern="0" cap="none" spc="-57"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than</a:t>
            </a:r>
            <a:r>
              <a:rPr kumimoji="0" lang="en-US" sz="2000" b="0" i="0" u="none" strike="noStrike" kern="0" cap="none" spc="-40"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primary</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storage</a:t>
            </a:r>
            <a:endParaRPr kumimoji="0" lang="en-US" sz="2000" b="0" i="0" u="none" strike="noStrike" kern="0" cap="none" spc="0" normalizeH="0" baseline="0" noProof="0" dirty="0">
              <a:ln>
                <a:noFill/>
              </a:ln>
              <a:solidFill>
                <a:schemeClr val="bg1"/>
              </a:solidFill>
              <a:effectLst/>
              <a:uLnTx/>
              <a:uFillTx/>
              <a:latin typeface="Verdana"/>
              <a:ea typeface="+mn-ea"/>
              <a:cs typeface="Verdana"/>
            </a:endParaRPr>
          </a:p>
          <a:p>
            <a:pPr marL="1387923" marR="0" lvl="1" indent="-252706" defTabSz="914400" rtl="0" eaLnBrk="1" fontAlgn="auto" latinLnBrk="0" hangingPunct="1">
              <a:spcBef>
                <a:spcPts val="847"/>
              </a:spcBef>
              <a:spcAft>
                <a:spcPts val="0"/>
              </a:spcAft>
              <a:buClr>
                <a:srgbClr val="FF3300"/>
              </a:buClr>
              <a:buSzTx/>
              <a:buFont typeface="Wingdings"/>
              <a:buChar char=""/>
              <a:tabLst>
                <a:tab pos="1387923" algn="l"/>
              </a:tabLst>
              <a:defRPr/>
            </a:pPr>
            <a:r>
              <a:rPr kumimoji="0" lang="en-US" sz="2000" b="0" i="0" u="none" strike="noStrike" kern="0" cap="none" spc="0" normalizeH="0" baseline="0" noProof="0" dirty="0">
                <a:ln>
                  <a:noFill/>
                </a:ln>
                <a:solidFill>
                  <a:schemeClr val="bg1"/>
                </a:solidFill>
                <a:effectLst/>
                <a:uLnTx/>
                <a:uFillTx/>
                <a:latin typeface="Verdana"/>
                <a:ea typeface="+mn-ea"/>
                <a:cs typeface="Verdana"/>
              </a:rPr>
              <a:t>Retains</a:t>
            </a:r>
            <a:r>
              <a:rPr kumimoji="0" lang="en-US" sz="2000" b="0" i="0" u="none" strike="noStrike" kern="0" cap="none" spc="-57"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data</a:t>
            </a:r>
            <a:r>
              <a:rPr kumimoji="0" lang="en-US" sz="2000" b="0" i="0" u="none" strike="noStrike" kern="0" cap="none" spc="-53"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even</a:t>
            </a:r>
            <a:r>
              <a:rPr kumimoji="0" lang="en-US" sz="2000" b="0" i="0" u="none" strike="noStrike" kern="0" cap="none" spc="-49" normalizeH="0" baseline="0" noProof="0" dirty="0">
                <a:ln>
                  <a:noFill/>
                </a:ln>
                <a:solidFill>
                  <a:schemeClr val="bg1"/>
                </a:solidFill>
                <a:effectLst/>
                <a:uLnTx/>
                <a:uFillTx/>
                <a:latin typeface="Verdana"/>
                <a:ea typeface="+mn-ea"/>
                <a:cs typeface="Verdana"/>
              </a:rPr>
              <a:t> </a:t>
            </a:r>
            <a:r>
              <a:rPr kumimoji="0" lang="en-US" sz="2000" b="0" i="0" u="none" strike="noStrike" kern="0" cap="none" spc="0" normalizeH="0" baseline="0" noProof="0" dirty="0">
                <a:ln>
                  <a:noFill/>
                </a:ln>
                <a:solidFill>
                  <a:schemeClr val="bg1"/>
                </a:solidFill>
                <a:effectLst/>
                <a:uLnTx/>
                <a:uFillTx/>
                <a:latin typeface="Verdana"/>
                <a:ea typeface="+mn-ea"/>
                <a:cs typeface="Verdana"/>
              </a:rPr>
              <a:t>without</a:t>
            </a:r>
            <a:r>
              <a:rPr kumimoji="0" lang="en-US" sz="2000" b="0" i="0" u="none" strike="noStrike" kern="0" cap="none" spc="-44" normalizeH="0" baseline="0" noProof="0" dirty="0">
                <a:ln>
                  <a:noFill/>
                </a:ln>
                <a:solidFill>
                  <a:schemeClr val="bg1"/>
                </a:solidFill>
                <a:effectLst/>
                <a:uLnTx/>
                <a:uFillTx/>
                <a:latin typeface="Verdana"/>
                <a:ea typeface="+mn-ea"/>
                <a:cs typeface="Verdana"/>
              </a:rPr>
              <a:t> </a:t>
            </a:r>
            <a:r>
              <a:rPr kumimoji="0" lang="en-US" sz="2000" b="0" i="0" u="none" strike="noStrike" kern="0" cap="none" spc="-9" normalizeH="0" baseline="0" noProof="0" dirty="0">
                <a:ln>
                  <a:noFill/>
                </a:ln>
                <a:solidFill>
                  <a:schemeClr val="bg1"/>
                </a:solidFill>
                <a:effectLst/>
                <a:uLnTx/>
                <a:uFillTx/>
                <a:latin typeface="Verdana"/>
                <a:ea typeface="+mn-ea"/>
                <a:cs typeface="Verdana"/>
              </a:rPr>
              <a:t>power</a:t>
            </a:r>
            <a:endParaRPr lang="en-US" sz="2000" dirty="0">
              <a:solidFill>
                <a:schemeClr val="bg1"/>
              </a:solidFill>
            </a:endParaRPr>
          </a:p>
        </p:txBody>
      </p:sp>
      <p:grpSp>
        <p:nvGrpSpPr>
          <p:cNvPr id="28" name="Graphic 185">
            <a:extLst>
              <a:ext uri="{FF2B5EF4-FFF2-40B4-BE49-F238E27FC236}">
                <a16:creationId xmlns:a16="http://schemas.microsoft.com/office/drawing/2014/main" xmlns="" id="{3773FAF5-C452-4455-9411-D6AF5EBD4CA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xmlns="" id="{1ECA0D96-F63C-4F7B-BE16-0F3FE76D7D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74F83A81-0546-400A-918A-90C9C48B81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xmlns="" id="{9741F692-A5B6-4215-86D9-B1FD4FF26AC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CC0876CB-9C60-4580-8FED-CD64EC76645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A879B3B7-48DB-4D3A-BB33-02766EAD3D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392517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xmlns="" id="{C0763A76-9F1C-4FC5-82B7-DD475DA461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xmlns="" id="{E81BF4F6-F2CF-4984-9D14-D6966D92F9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1803" y="350196"/>
            <a:ext cx="4646904" cy="1624520"/>
          </a:xfrm>
        </p:spPr>
        <p:txBody>
          <a:bodyPr anchor="ctr">
            <a:normAutofit/>
          </a:bodyPr>
          <a:lstStyle/>
          <a:p>
            <a:r>
              <a:rPr lang="en-US" sz="3700" b="1" dirty="0">
                <a:latin typeface="Poppins"/>
              </a:rPr>
              <a:t>Textbooks and Reference Books:</a:t>
            </a:r>
            <a:endParaRPr lang="en-IN" sz="3700" dirty="0"/>
          </a:p>
        </p:txBody>
      </p:sp>
      <p:sp>
        <p:nvSpPr>
          <p:cNvPr id="3" name="Content Placeholder 2"/>
          <p:cNvSpPr>
            <a:spLocks noGrp="1"/>
          </p:cNvSpPr>
          <p:nvPr>
            <p:ph idx="1"/>
          </p:nvPr>
        </p:nvSpPr>
        <p:spPr>
          <a:xfrm>
            <a:off x="761802" y="2743200"/>
            <a:ext cx="4646905" cy="3613149"/>
          </a:xfrm>
        </p:spPr>
        <p:txBody>
          <a:bodyPr anchor="ctr">
            <a:normAutofit/>
          </a:bodyPr>
          <a:lstStyle/>
          <a:p>
            <a:r>
              <a:rPr lang="en-US" sz="2000" dirty="0">
                <a:hlinkClick r:id="rId3"/>
              </a:rPr>
              <a:t>Computer Fundamentals by Pradeep K. Sinha, 6th Edition.</a:t>
            </a:r>
            <a:endParaRPr lang="en-US" sz="2000" dirty="0"/>
          </a:p>
          <a:p>
            <a:r>
              <a:rPr lang="en-US" sz="2000" dirty="0">
                <a:hlinkClick r:id="rId4"/>
              </a:rPr>
              <a:t>Introduction to Computer by Peter Norton.</a:t>
            </a:r>
            <a:endParaRPr lang="en-US" sz="2000" dirty="0"/>
          </a:p>
          <a:p>
            <a:r>
              <a:rPr lang="en-US" sz="2000" dirty="0">
                <a:hlinkClick r:id="rId5"/>
              </a:rPr>
              <a:t>Fundamentals of Computers by V. Rajaraman and N. </a:t>
            </a:r>
            <a:r>
              <a:rPr lang="en-US" sz="2000" dirty="0" err="1">
                <a:hlinkClick r:id="rId5"/>
              </a:rPr>
              <a:t>Adabala</a:t>
            </a:r>
            <a:r>
              <a:rPr lang="en-US" sz="2000" dirty="0">
                <a:hlinkClick r:id="rId5"/>
              </a:rPr>
              <a:t>, 6th Edition</a:t>
            </a:r>
            <a:r>
              <a:rPr lang="en-US" sz="2000" dirty="0"/>
              <a:t>.</a:t>
            </a:r>
          </a:p>
          <a:p>
            <a:endParaRPr lang="en-US" sz="2000" dirty="0"/>
          </a:p>
        </p:txBody>
      </p:sp>
      <p:pic>
        <p:nvPicPr>
          <p:cNvPr id="5" name="Picture 4">
            <a:extLst>
              <a:ext uri="{FF2B5EF4-FFF2-40B4-BE49-F238E27FC236}">
                <a16:creationId xmlns:a16="http://schemas.microsoft.com/office/drawing/2014/main" xmlns="" id="{5FE5AC8A-C5B2-A946-D1FF-3BEA1C30F17A}"/>
              </a:ext>
            </a:extLst>
          </p:cNvPr>
          <p:cNvPicPr>
            <a:picLocks noChangeAspect="1"/>
          </p:cNvPicPr>
          <p:nvPr/>
        </p:nvPicPr>
        <p:blipFill rotWithShape="1">
          <a:blip r:embed="rId6"/>
          <a:srcRect l="22694" r="27250"/>
          <a:stretch/>
        </p:blipFill>
        <p:spPr>
          <a:xfrm>
            <a:off x="6096000" y="1"/>
            <a:ext cx="6102825" cy="6858000"/>
          </a:xfrm>
          <a:prstGeom prst="rect">
            <a:avLst/>
          </a:prstGeom>
        </p:spPr>
      </p:pic>
    </p:spTree>
    <p:extLst>
      <p:ext uri="{BB962C8B-B14F-4D97-AF65-F5344CB8AC3E}">
        <p14:creationId xmlns:p14="http://schemas.microsoft.com/office/powerpoint/2010/main" val="197376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5A0118C5-4F8D-4CF4-BADD-53FEACC6C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xmlns="" id="{F98F79A4-A6C7-4101-B1E9-27E05CB7CF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4" name="Freeform: Shape 13">
            <a:extLst>
              <a:ext uri="{FF2B5EF4-FFF2-40B4-BE49-F238E27FC236}">
                <a16:creationId xmlns:a16="http://schemas.microsoft.com/office/drawing/2014/main" xmlns="" id="{31CE7A08-2184-4B99-ABC0-B40CD1D3F2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 name="TextBox 2">
            <a:extLst>
              <a:ext uri="{FF2B5EF4-FFF2-40B4-BE49-F238E27FC236}">
                <a16:creationId xmlns:a16="http://schemas.microsoft.com/office/drawing/2014/main" xmlns="" id="{D5BEFE9F-5BB7-7B68-0984-696E571B2EDC}"/>
              </a:ext>
            </a:extLst>
          </p:cNvPr>
          <p:cNvSpPr txBox="1"/>
          <p:nvPr/>
        </p:nvSpPr>
        <p:spPr>
          <a:xfrm>
            <a:off x="1102368" y="3306515"/>
            <a:ext cx="3826286" cy="3215373"/>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400" kern="1200">
                <a:solidFill>
                  <a:schemeClr val="bg1"/>
                </a:solidFill>
                <a:latin typeface="+mj-lt"/>
                <a:ea typeface="+mj-ea"/>
                <a:cs typeface="+mj-cs"/>
              </a:rPr>
              <a:t>Arithmetic Logic Unit (ALU)</a:t>
            </a:r>
          </a:p>
        </p:txBody>
      </p:sp>
      <p:sp>
        <p:nvSpPr>
          <p:cNvPr id="16" name="Freeform: Shape 15">
            <a:extLst>
              <a:ext uri="{FF2B5EF4-FFF2-40B4-BE49-F238E27FC236}">
                <a16:creationId xmlns:a16="http://schemas.microsoft.com/office/drawing/2014/main" xmlns="" id="{79AFCB35-9C04-4524-A0B1-57FF6865D0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xmlns="" id="{D11AD2AD-0BA0-4DD3-8EEA-84686A0E71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20" name="Freeform: Shape 19">
            <a:extLst>
              <a:ext uri="{FF2B5EF4-FFF2-40B4-BE49-F238E27FC236}">
                <a16:creationId xmlns:a16="http://schemas.microsoft.com/office/drawing/2014/main" xmlns="" id="{9E5C5460-229E-46C8-A712-CC31798542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Freeform: Shape 21">
            <a:extLst>
              <a:ext uri="{FF2B5EF4-FFF2-40B4-BE49-F238E27FC236}">
                <a16:creationId xmlns:a16="http://schemas.microsoft.com/office/drawing/2014/main" xmlns="" id="{2552FC29-9118-466F-940E-80C84EFDF0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 name="TextBox 4">
            <a:extLst>
              <a:ext uri="{FF2B5EF4-FFF2-40B4-BE49-F238E27FC236}">
                <a16:creationId xmlns:a16="http://schemas.microsoft.com/office/drawing/2014/main" xmlns="" id="{0AC3BF45-AE3A-7E01-860D-B15E2E4990C1}"/>
              </a:ext>
            </a:extLst>
          </p:cNvPr>
          <p:cNvSpPr txBox="1"/>
          <p:nvPr/>
        </p:nvSpPr>
        <p:spPr>
          <a:xfrm>
            <a:off x="5211448" y="706508"/>
            <a:ext cx="5217173" cy="4351338"/>
          </a:xfrm>
          <a:prstGeom prst="rect">
            <a:avLst/>
          </a:prstGeom>
        </p:spPr>
        <p:txBody>
          <a:bodyPr vert="horz" lIns="91440" tIns="45720" rIns="91440" bIns="45720" rtlCol="0">
            <a:normAutofit/>
          </a:bodyPr>
          <a:lstStyle/>
          <a:p>
            <a:pPr marL="392786" marR="85730" indent="-228600">
              <a:lnSpc>
                <a:spcPct val="90000"/>
              </a:lnSpc>
              <a:spcAft>
                <a:spcPts val="600"/>
              </a:spcAft>
              <a:buFont typeface="Arial" panose="020B0604020202020204" pitchFamily="34" charset="0"/>
              <a:buChar char="•"/>
            </a:pPr>
            <a:r>
              <a:rPr lang="en-US" sz="2500" dirty="0">
                <a:solidFill>
                  <a:schemeClr val="bg1"/>
                </a:solidFill>
              </a:rPr>
              <a:t>Arithmetic</a:t>
            </a:r>
            <a:r>
              <a:rPr lang="en-US" sz="2500" spc="-9" dirty="0">
                <a:solidFill>
                  <a:schemeClr val="bg1"/>
                </a:solidFill>
              </a:rPr>
              <a:t>  </a:t>
            </a:r>
            <a:r>
              <a:rPr lang="en-US" sz="2500" dirty="0">
                <a:solidFill>
                  <a:schemeClr val="bg1"/>
                </a:solidFill>
              </a:rPr>
              <a:t>Logic</a:t>
            </a:r>
            <a:r>
              <a:rPr lang="en-US" sz="2500" spc="-4" dirty="0">
                <a:solidFill>
                  <a:schemeClr val="bg1"/>
                </a:solidFill>
              </a:rPr>
              <a:t>  </a:t>
            </a:r>
            <a:r>
              <a:rPr lang="en-US" sz="2500" dirty="0">
                <a:solidFill>
                  <a:schemeClr val="bg1"/>
                </a:solidFill>
              </a:rPr>
              <a:t>Unit</a:t>
            </a:r>
            <a:r>
              <a:rPr lang="en-US" sz="2500" spc="-9" dirty="0">
                <a:solidFill>
                  <a:schemeClr val="bg1"/>
                </a:solidFill>
              </a:rPr>
              <a:t>  </a:t>
            </a:r>
            <a:r>
              <a:rPr lang="en-US" sz="2500" dirty="0">
                <a:solidFill>
                  <a:schemeClr val="bg1"/>
                </a:solidFill>
              </a:rPr>
              <a:t>of</a:t>
            </a:r>
            <a:r>
              <a:rPr lang="en-US" sz="2500" spc="-4" dirty="0">
                <a:solidFill>
                  <a:schemeClr val="bg1"/>
                </a:solidFill>
              </a:rPr>
              <a:t>  </a:t>
            </a:r>
            <a:r>
              <a:rPr lang="en-US" sz="2500" dirty="0">
                <a:solidFill>
                  <a:schemeClr val="bg1"/>
                </a:solidFill>
              </a:rPr>
              <a:t>a</a:t>
            </a:r>
            <a:r>
              <a:rPr lang="en-US" sz="2500" spc="-4" dirty="0">
                <a:solidFill>
                  <a:schemeClr val="bg1"/>
                </a:solidFill>
              </a:rPr>
              <a:t>  </a:t>
            </a:r>
            <a:r>
              <a:rPr lang="en-US" sz="2500" dirty="0">
                <a:solidFill>
                  <a:schemeClr val="bg1"/>
                </a:solidFill>
              </a:rPr>
              <a:t>computer</a:t>
            </a:r>
            <a:r>
              <a:rPr lang="en-US" sz="2500" spc="-4" dirty="0">
                <a:solidFill>
                  <a:schemeClr val="bg1"/>
                </a:solidFill>
              </a:rPr>
              <a:t>  </a:t>
            </a:r>
            <a:r>
              <a:rPr lang="en-US" sz="2500" dirty="0">
                <a:solidFill>
                  <a:schemeClr val="bg1"/>
                </a:solidFill>
              </a:rPr>
              <a:t>system</a:t>
            </a:r>
            <a:r>
              <a:rPr lang="en-US" sz="2500" spc="9" dirty="0">
                <a:solidFill>
                  <a:schemeClr val="bg1"/>
                </a:solidFill>
              </a:rPr>
              <a:t>  </a:t>
            </a:r>
            <a:r>
              <a:rPr lang="en-US" sz="2500" dirty="0">
                <a:solidFill>
                  <a:schemeClr val="bg1"/>
                </a:solidFill>
              </a:rPr>
              <a:t>is</a:t>
            </a:r>
            <a:r>
              <a:rPr lang="en-US" sz="2500" spc="-13" dirty="0">
                <a:solidFill>
                  <a:schemeClr val="bg1"/>
                </a:solidFill>
              </a:rPr>
              <a:t>  </a:t>
            </a:r>
            <a:r>
              <a:rPr lang="en-US" sz="2500" dirty="0">
                <a:solidFill>
                  <a:schemeClr val="bg1"/>
                </a:solidFill>
              </a:rPr>
              <a:t>the</a:t>
            </a:r>
            <a:r>
              <a:rPr lang="en-US" sz="2500" spc="-18" dirty="0">
                <a:solidFill>
                  <a:schemeClr val="bg1"/>
                </a:solidFill>
              </a:rPr>
              <a:t>  </a:t>
            </a:r>
            <a:r>
              <a:rPr lang="en-US" sz="2500" spc="-9" dirty="0">
                <a:solidFill>
                  <a:schemeClr val="bg1"/>
                </a:solidFill>
              </a:rPr>
              <a:t>place </a:t>
            </a:r>
            <a:r>
              <a:rPr lang="en-US" sz="2500" dirty="0">
                <a:solidFill>
                  <a:schemeClr val="bg1"/>
                </a:solidFill>
              </a:rPr>
              <a:t>where</a:t>
            </a:r>
            <a:r>
              <a:rPr lang="en-US" sz="2500" spc="-57" dirty="0">
                <a:solidFill>
                  <a:schemeClr val="bg1"/>
                </a:solidFill>
              </a:rPr>
              <a:t> </a:t>
            </a:r>
            <a:r>
              <a:rPr lang="en-US" sz="2500" dirty="0">
                <a:solidFill>
                  <a:schemeClr val="bg1"/>
                </a:solidFill>
              </a:rPr>
              <a:t>the</a:t>
            </a:r>
            <a:r>
              <a:rPr lang="en-US" sz="2500" spc="-57" dirty="0">
                <a:solidFill>
                  <a:schemeClr val="bg1"/>
                </a:solidFill>
              </a:rPr>
              <a:t> </a:t>
            </a:r>
            <a:r>
              <a:rPr lang="en-US" sz="2500" dirty="0">
                <a:solidFill>
                  <a:schemeClr val="bg1"/>
                </a:solidFill>
              </a:rPr>
              <a:t>actual</a:t>
            </a:r>
            <a:r>
              <a:rPr lang="en-US" sz="2500" spc="-22" dirty="0">
                <a:solidFill>
                  <a:schemeClr val="bg1"/>
                </a:solidFill>
              </a:rPr>
              <a:t> </a:t>
            </a:r>
            <a:r>
              <a:rPr lang="en-US" sz="2500" dirty="0">
                <a:solidFill>
                  <a:schemeClr val="bg1"/>
                </a:solidFill>
              </a:rPr>
              <a:t>executions</a:t>
            </a:r>
            <a:r>
              <a:rPr lang="en-US" sz="2500" spc="-49" dirty="0">
                <a:solidFill>
                  <a:schemeClr val="bg1"/>
                </a:solidFill>
              </a:rPr>
              <a:t> </a:t>
            </a:r>
            <a:r>
              <a:rPr lang="en-US" sz="2500" dirty="0">
                <a:solidFill>
                  <a:schemeClr val="bg1"/>
                </a:solidFill>
              </a:rPr>
              <a:t>of</a:t>
            </a:r>
            <a:r>
              <a:rPr lang="en-US" sz="2500" spc="-53" dirty="0">
                <a:solidFill>
                  <a:schemeClr val="bg1"/>
                </a:solidFill>
              </a:rPr>
              <a:t> </a:t>
            </a:r>
            <a:r>
              <a:rPr lang="en-US" sz="2500" dirty="0">
                <a:solidFill>
                  <a:schemeClr val="bg1"/>
                </a:solidFill>
              </a:rPr>
              <a:t>instructions</a:t>
            </a:r>
            <a:r>
              <a:rPr lang="en-US" sz="2500" spc="-31" dirty="0">
                <a:solidFill>
                  <a:schemeClr val="bg1"/>
                </a:solidFill>
              </a:rPr>
              <a:t> </a:t>
            </a:r>
            <a:r>
              <a:rPr lang="en-US" sz="2500" dirty="0">
                <a:solidFill>
                  <a:schemeClr val="bg1"/>
                </a:solidFill>
              </a:rPr>
              <a:t>takes</a:t>
            </a:r>
            <a:r>
              <a:rPr lang="en-US" sz="2500" spc="-31" dirty="0">
                <a:solidFill>
                  <a:schemeClr val="bg1"/>
                </a:solidFill>
              </a:rPr>
              <a:t> </a:t>
            </a:r>
            <a:r>
              <a:rPr lang="en-US" sz="2500" dirty="0">
                <a:solidFill>
                  <a:schemeClr val="bg1"/>
                </a:solidFill>
              </a:rPr>
              <a:t>place</a:t>
            </a:r>
            <a:r>
              <a:rPr lang="en-US" sz="2500" spc="-35" dirty="0">
                <a:solidFill>
                  <a:schemeClr val="bg1"/>
                </a:solidFill>
              </a:rPr>
              <a:t> </a:t>
            </a:r>
            <a:r>
              <a:rPr lang="en-US" sz="2500" spc="-9" dirty="0">
                <a:solidFill>
                  <a:schemeClr val="bg1"/>
                </a:solidFill>
              </a:rPr>
              <a:t>during </a:t>
            </a:r>
            <a:r>
              <a:rPr lang="en-US" sz="2500" dirty="0">
                <a:solidFill>
                  <a:schemeClr val="bg1"/>
                </a:solidFill>
              </a:rPr>
              <a:t>processing</a:t>
            </a:r>
            <a:r>
              <a:rPr lang="en-US" sz="2500" spc="-75" dirty="0">
                <a:solidFill>
                  <a:schemeClr val="bg1"/>
                </a:solidFill>
              </a:rPr>
              <a:t> </a:t>
            </a:r>
            <a:r>
              <a:rPr lang="en-US" sz="2500" spc="-9" dirty="0">
                <a:solidFill>
                  <a:schemeClr val="bg1"/>
                </a:solidFill>
              </a:rPr>
              <a:t>operation</a:t>
            </a:r>
            <a:endParaRPr lang="en-US" sz="2500" dirty="0">
              <a:solidFill>
                <a:schemeClr val="bg1"/>
              </a:solidFill>
            </a:endParaRPr>
          </a:p>
        </p:txBody>
      </p:sp>
      <p:grpSp>
        <p:nvGrpSpPr>
          <p:cNvPr id="24" name="Graphic 185">
            <a:extLst>
              <a:ext uri="{FF2B5EF4-FFF2-40B4-BE49-F238E27FC236}">
                <a16:creationId xmlns:a16="http://schemas.microsoft.com/office/drawing/2014/main" xmlns="" id="{0C156BF8-7FF7-440F-BE2B-417DFFE8BFA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428634" y="5987064"/>
            <a:ext cx="1054466" cy="469689"/>
            <a:chOff x="9841624" y="4115729"/>
            <a:chExt cx="602169" cy="268223"/>
          </a:xfrm>
          <a:solidFill>
            <a:schemeClr val="bg1"/>
          </a:solidFill>
        </p:grpSpPr>
        <p:sp>
          <p:nvSpPr>
            <p:cNvPr id="25" name="Freeform: Shape 24">
              <a:extLst>
                <a:ext uri="{FF2B5EF4-FFF2-40B4-BE49-F238E27FC236}">
                  <a16:creationId xmlns:a16="http://schemas.microsoft.com/office/drawing/2014/main" xmlns="" id="{B7067280-C3E7-4DF6-A345-B9FEF6EF8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A78365A8-666B-4417-9D3C-554E6E6B2C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xmlns="" id="{E71CAAFA-0A31-4308-AB9F-B1C84ABDF9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96AB1D25-144D-4BB4-A45C-60B8A094F4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069F0FB4-779A-48FC-AC33-784F177C92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816889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5A0118C5-4F8D-4CF4-BADD-53FEACC6C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xmlns="" id="{F98F79A4-A6C7-4101-B1E9-27E05CB7CF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4" name="Freeform: Shape 13">
            <a:extLst>
              <a:ext uri="{FF2B5EF4-FFF2-40B4-BE49-F238E27FC236}">
                <a16:creationId xmlns:a16="http://schemas.microsoft.com/office/drawing/2014/main" xmlns="" id="{31CE7A08-2184-4B99-ABC0-B40CD1D3F2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 name="TextBox 2">
            <a:extLst>
              <a:ext uri="{FF2B5EF4-FFF2-40B4-BE49-F238E27FC236}">
                <a16:creationId xmlns:a16="http://schemas.microsoft.com/office/drawing/2014/main" xmlns="" id="{D5BEFE9F-5BB7-7B68-0984-696E571B2EDC}"/>
              </a:ext>
            </a:extLst>
          </p:cNvPr>
          <p:cNvSpPr txBox="1"/>
          <p:nvPr/>
        </p:nvSpPr>
        <p:spPr>
          <a:xfrm>
            <a:off x="1102368" y="3306515"/>
            <a:ext cx="3826286" cy="3215373"/>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400" kern="1200" dirty="0">
                <a:solidFill>
                  <a:schemeClr val="bg1"/>
                </a:solidFill>
                <a:latin typeface="+mj-lt"/>
                <a:ea typeface="+mj-ea"/>
                <a:cs typeface="+mj-cs"/>
              </a:rPr>
              <a:t>Control Unit</a:t>
            </a:r>
          </a:p>
        </p:txBody>
      </p:sp>
      <p:sp>
        <p:nvSpPr>
          <p:cNvPr id="16" name="Freeform: Shape 15">
            <a:extLst>
              <a:ext uri="{FF2B5EF4-FFF2-40B4-BE49-F238E27FC236}">
                <a16:creationId xmlns:a16="http://schemas.microsoft.com/office/drawing/2014/main" xmlns="" id="{79AFCB35-9C04-4524-A0B1-57FF6865D0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xmlns="" id="{D11AD2AD-0BA0-4DD3-8EEA-84686A0E71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20" name="Freeform: Shape 19">
            <a:extLst>
              <a:ext uri="{FF2B5EF4-FFF2-40B4-BE49-F238E27FC236}">
                <a16:creationId xmlns:a16="http://schemas.microsoft.com/office/drawing/2014/main" xmlns="" id="{9E5C5460-229E-46C8-A712-CC31798542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Freeform: Shape 21">
            <a:extLst>
              <a:ext uri="{FF2B5EF4-FFF2-40B4-BE49-F238E27FC236}">
                <a16:creationId xmlns:a16="http://schemas.microsoft.com/office/drawing/2014/main" xmlns="" id="{2552FC29-9118-466F-940E-80C84EFDF0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 name="TextBox 4">
            <a:extLst>
              <a:ext uri="{FF2B5EF4-FFF2-40B4-BE49-F238E27FC236}">
                <a16:creationId xmlns:a16="http://schemas.microsoft.com/office/drawing/2014/main" xmlns="" id="{0AC3BF45-AE3A-7E01-860D-B15E2E4990C1}"/>
              </a:ext>
            </a:extLst>
          </p:cNvPr>
          <p:cNvSpPr txBox="1"/>
          <p:nvPr/>
        </p:nvSpPr>
        <p:spPr>
          <a:xfrm>
            <a:off x="5211448" y="706508"/>
            <a:ext cx="5217173" cy="4351338"/>
          </a:xfrm>
          <a:prstGeom prst="rect">
            <a:avLst/>
          </a:prstGeom>
        </p:spPr>
        <p:txBody>
          <a:bodyPr vert="horz" lIns="91440" tIns="45720" rIns="91440" bIns="45720" rtlCol="0">
            <a:normAutofit/>
          </a:bodyPr>
          <a:lstStyle/>
          <a:p>
            <a:pPr marL="392786" marR="85730" indent="-228600">
              <a:lnSpc>
                <a:spcPct val="90000"/>
              </a:lnSpc>
              <a:spcAft>
                <a:spcPts val="600"/>
              </a:spcAft>
              <a:buFont typeface="Arial" panose="020B0604020202020204" pitchFamily="34" charset="0"/>
              <a:buChar char="•"/>
            </a:pPr>
            <a:r>
              <a:rPr lang="en-US" sz="2500" dirty="0">
                <a:solidFill>
                  <a:schemeClr val="bg1"/>
                </a:solidFill>
              </a:rPr>
              <a:t>Control Unit of a computer system manages and coordinates the  operations  of  all  other  components  of  the  computer system</a:t>
            </a:r>
          </a:p>
        </p:txBody>
      </p:sp>
      <p:grpSp>
        <p:nvGrpSpPr>
          <p:cNvPr id="24" name="Graphic 185">
            <a:extLst>
              <a:ext uri="{FF2B5EF4-FFF2-40B4-BE49-F238E27FC236}">
                <a16:creationId xmlns:a16="http://schemas.microsoft.com/office/drawing/2014/main" xmlns="" id="{0C156BF8-7FF7-440F-BE2B-417DFFE8BFA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428634" y="5987064"/>
            <a:ext cx="1054466" cy="469689"/>
            <a:chOff x="9841624" y="4115729"/>
            <a:chExt cx="602169" cy="268223"/>
          </a:xfrm>
          <a:solidFill>
            <a:schemeClr val="bg1"/>
          </a:solidFill>
        </p:grpSpPr>
        <p:sp>
          <p:nvSpPr>
            <p:cNvPr id="25" name="Freeform: Shape 24">
              <a:extLst>
                <a:ext uri="{FF2B5EF4-FFF2-40B4-BE49-F238E27FC236}">
                  <a16:creationId xmlns:a16="http://schemas.microsoft.com/office/drawing/2014/main" xmlns="" id="{B7067280-C3E7-4DF6-A345-B9FEF6EF8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A78365A8-666B-4417-9D3C-554E6E6B2C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xmlns="" id="{E71CAAFA-0A31-4308-AB9F-B1C84ABDF9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96AB1D25-144D-4BB4-A45C-60B8A094F4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069F0FB4-779A-48FC-AC33-784F177C92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378127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5A0118C5-4F8D-4CF4-BADD-53FEACC6C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xmlns="" id="{F98F79A4-A6C7-4101-B1E9-27E05CB7CF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4" name="Freeform: Shape 13">
            <a:extLst>
              <a:ext uri="{FF2B5EF4-FFF2-40B4-BE49-F238E27FC236}">
                <a16:creationId xmlns:a16="http://schemas.microsoft.com/office/drawing/2014/main" xmlns="" id="{31CE7A08-2184-4B99-ABC0-B40CD1D3F2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 name="TextBox 2">
            <a:extLst>
              <a:ext uri="{FF2B5EF4-FFF2-40B4-BE49-F238E27FC236}">
                <a16:creationId xmlns:a16="http://schemas.microsoft.com/office/drawing/2014/main" xmlns="" id="{D5BEFE9F-5BB7-7B68-0984-696E571B2EDC}"/>
              </a:ext>
            </a:extLst>
          </p:cNvPr>
          <p:cNvSpPr txBox="1"/>
          <p:nvPr/>
        </p:nvSpPr>
        <p:spPr>
          <a:xfrm>
            <a:off x="1102368" y="3306515"/>
            <a:ext cx="3826286" cy="3215373"/>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400" kern="1200" dirty="0">
                <a:solidFill>
                  <a:schemeClr val="bg1"/>
                </a:solidFill>
                <a:latin typeface="+mj-lt"/>
                <a:ea typeface="+mj-ea"/>
                <a:cs typeface="+mj-cs"/>
              </a:rPr>
              <a:t>Central Processing Unit (CPU)</a:t>
            </a:r>
          </a:p>
        </p:txBody>
      </p:sp>
      <p:sp>
        <p:nvSpPr>
          <p:cNvPr id="16" name="Freeform: Shape 15">
            <a:extLst>
              <a:ext uri="{FF2B5EF4-FFF2-40B4-BE49-F238E27FC236}">
                <a16:creationId xmlns:a16="http://schemas.microsoft.com/office/drawing/2014/main" xmlns="" id="{79AFCB35-9C04-4524-A0B1-57FF6865D0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xmlns="" id="{D11AD2AD-0BA0-4DD3-8EEA-84686A0E71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20" name="Freeform: Shape 19">
            <a:extLst>
              <a:ext uri="{FF2B5EF4-FFF2-40B4-BE49-F238E27FC236}">
                <a16:creationId xmlns:a16="http://schemas.microsoft.com/office/drawing/2014/main" xmlns="" id="{9E5C5460-229E-46C8-A712-CC31798542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Freeform: Shape 21">
            <a:extLst>
              <a:ext uri="{FF2B5EF4-FFF2-40B4-BE49-F238E27FC236}">
                <a16:creationId xmlns:a16="http://schemas.microsoft.com/office/drawing/2014/main" xmlns="" id="{2552FC29-9118-466F-940E-80C84EFDF0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 name="TextBox 4">
            <a:extLst>
              <a:ext uri="{FF2B5EF4-FFF2-40B4-BE49-F238E27FC236}">
                <a16:creationId xmlns:a16="http://schemas.microsoft.com/office/drawing/2014/main" xmlns="" id="{0AC3BF45-AE3A-7E01-860D-B15E2E4990C1}"/>
              </a:ext>
            </a:extLst>
          </p:cNvPr>
          <p:cNvSpPr txBox="1"/>
          <p:nvPr/>
        </p:nvSpPr>
        <p:spPr>
          <a:xfrm>
            <a:off x="5211448" y="706508"/>
            <a:ext cx="5217173" cy="4351338"/>
          </a:xfrm>
          <a:prstGeom prst="rect">
            <a:avLst/>
          </a:prstGeom>
        </p:spPr>
        <p:txBody>
          <a:bodyPr vert="horz" lIns="91440" tIns="45720" rIns="91440" bIns="45720" rtlCol="0">
            <a:normAutofit/>
          </a:bodyPr>
          <a:lstStyle/>
          <a:p>
            <a:pPr marL="164186" marR="85730">
              <a:lnSpc>
                <a:spcPct val="90000"/>
              </a:lnSpc>
              <a:spcAft>
                <a:spcPts val="600"/>
              </a:spcAft>
            </a:pPr>
            <a:endParaRPr lang="en-US" sz="2500" dirty="0">
              <a:solidFill>
                <a:schemeClr val="bg1"/>
              </a:solidFill>
            </a:endParaRPr>
          </a:p>
        </p:txBody>
      </p:sp>
      <p:grpSp>
        <p:nvGrpSpPr>
          <p:cNvPr id="24" name="Graphic 185">
            <a:extLst>
              <a:ext uri="{FF2B5EF4-FFF2-40B4-BE49-F238E27FC236}">
                <a16:creationId xmlns:a16="http://schemas.microsoft.com/office/drawing/2014/main" xmlns="" id="{0C156BF8-7FF7-440F-BE2B-417DFFE8BFA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428634" y="5987064"/>
            <a:ext cx="1054466" cy="469689"/>
            <a:chOff x="9841624" y="4115729"/>
            <a:chExt cx="602169" cy="268223"/>
          </a:xfrm>
          <a:solidFill>
            <a:schemeClr val="bg1"/>
          </a:solidFill>
        </p:grpSpPr>
        <p:sp>
          <p:nvSpPr>
            <p:cNvPr id="25" name="Freeform: Shape 24">
              <a:extLst>
                <a:ext uri="{FF2B5EF4-FFF2-40B4-BE49-F238E27FC236}">
                  <a16:creationId xmlns:a16="http://schemas.microsoft.com/office/drawing/2014/main" xmlns="" id="{B7067280-C3E7-4DF6-A345-B9FEF6EF8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A78365A8-666B-4417-9D3C-554E6E6B2C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xmlns="" id="{E71CAAFA-0A31-4308-AB9F-B1C84ABDF9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96AB1D25-144D-4BB4-A45C-60B8A094F4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069F0FB4-779A-48FC-AC33-784F177C92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9" name="object 6">
            <a:extLst>
              <a:ext uri="{FF2B5EF4-FFF2-40B4-BE49-F238E27FC236}">
                <a16:creationId xmlns:a16="http://schemas.microsoft.com/office/drawing/2014/main" xmlns="" id="{948AAE8D-53CF-92E2-BBA8-508F442B35F2}"/>
              </a:ext>
            </a:extLst>
          </p:cNvPr>
          <p:cNvSpPr txBox="1"/>
          <p:nvPr/>
        </p:nvSpPr>
        <p:spPr>
          <a:xfrm>
            <a:off x="4000540" y="579303"/>
            <a:ext cx="2185775" cy="1335042"/>
          </a:xfrm>
          <a:prstGeom prst="rect">
            <a:avLst/>
          </a:prstGeom>
          <a:solidFill>
            <a:schemeClr val="tx1"/>
          </a:solidFill>
          <a:ln w="9144">
            <a:solidFill>
              <a:srgbClr val="000000"/>
            </a:solidFill>
          </a:ln>
        </p:spPr>
        <p:txBody>
          <a:bodyPr vert="horz" wrap="square" lIns="0" tIns="61632" rIns="0" bIns="0" rtlCol="0">
            <a:spAutoFit/>
          </a:bodyPr>
          <a:lstStyle/>
          <a:p>
            <a:pPr marL="228321" marR="187149" algn="ctr" defTabSz="1527048">
              <a:spcBef>
                <a:spcPts val="810"/>
              </a:spcBef>
            </a:pPr>
            <a:r>
              <a:rPr lang="en-US" sz="2652" kern="0" spc="-15" dirty="0">
                <a:solidFill>
                  <a:schemeClr val="bg1"/>
                </a:solidFill>
                <a:latin typeface="Verdana"/>
                <a:ea typeface="+mn-ea"/>
                <a:cs typeface="+mn-cs"/>
              </a:rPr>
              <a:t>Arithmetic </a:t>
            </a:r>
            <a:r>
              <a:rPr lang="en-US" sz="2652" kern="0" dirty="0">
                <a:solidFill>
                  <a:schemeClr val="bg1"/>
                </a:solidFill>
                <a:latin typeface="Verdana"/>
                <a:ea typeface="+mn-ea"/>
                <a:cs typeface="+mn-cs"/>
              </a:rPr>
              <a:t>Logic</a:t>
            </a:r>
            <a:r>
              <a:rPr lang="en-US" sz="2652" kern="0" spc="-7" dirty="0">
                <a:solidFill>
                  <a:schemeClr val="bg1"/>
                </a:solidFill>
                <a:latin typeface="Verdana"/>
                <a:ea typeface="+mn-ea"/>
                <a:cs typeface="+mn-cs"/>
              </a:rPr>
              <a:t> </a:t>
            </a:r>
            <a:r>
              <a:rPr lang="en-US" sz="2652" kern="0" spc="-30" dirty="0">
                <a:solidFill>
                  <a:schemeClr val="bg1"/>
                </a:solidFill>
                <a:latin typeface="Verdana"/>
                <a:ea typeface="+mn-ea"/>
                <a:cs typeface="+mn-cs"/>
              </a:rPr>
              <a:t>Unit </a:t>
            </a:r>
            <a:r>
              <a:rPr lang="en-US" sz="2652" kern="0" spc="-15" dirty="0">
                <a:solidFill>
                  <a:schemeClr val="bg1"/>
                </a:solidFill>
                <a:latin typeface="Verdana"/>
                <a:ea typeface="+mn-ea"/>
                <a:cs typeface="+mn-cs"/>
              </a:rPr>
              <a:t>(ALU)</a:t>
            </a:r>
            <a:endParaRPr lang="en-US" sz="1588" kern="0" dirty="0">
              <a:solidFill>
                <a:schemeClr val="bg1"/>
              </a:solidFill>
              <a:latin typeface="Verdana"/>
              <a:cs typeface="Verdana"/>
            </a:endParaRPr>
          </a:p>
        </p:txBody>
      </p:sp>
      <p:sp>
        <p:nvSpPr>
          <p:cNvPr id="11" name="object 7">
            <a:extLst>
              <a:ext uri="{FF2B5EF4-FFF2-40B4-BE49-F238E27FC236}">
                <a16:creationId xmlns:a16="http://schemas.microsoft.com/office/drawing/2014/main" xmlns="" id="{AC999328-19E8-9111-96C8-9E238D24C328}"/>
              </a:ext>
            </a:extLst>
          </p:cNvPr>
          <p:cNvSpPr txBox="1"/>
          <p:nvPr/>
        </p:nvSpPr>
        <p:spPr>
          <a:xfrm>
            <a:off x="6872003" y="461868"/>
            <a:ext cx="2185775" cy="1242921"/>
          </a:xfrm>
          <a:prstGeom prst="rect">
            <a:avLst/>
          </a:prstGeom>
          <a:solidFill>
            <a:schemeClr val="tx1"/>
          </a:solidFill>
          <a:ln w="9144">
            <a:solidFill>
              <a:srgbClr val="000000"/>
            </a:solidFill>
          </a:ln>
        </p:spPr>
        <p:txBody>
          <a:bodyPr vert="horz" wrap="square" lIns="0" tIns="7284" rIns="0" bIns="0" rtlCol="0">
            <a:spAutoFit/>
          </a:bodyPr>
          <a:lstStyle/>
          <a:p>
            <a:pPr defTabSz="1527048">
              <a:spcBef>
                <a:spcPts val="95"/>
              </a:spcBef>
            </a:pPr>
            <a:endParaRPr lang="en-US" sz="2652" kern="0" dirty="0">
              <a:solidFill>
                <a:schemeClr val="bg1"/>
              </a:solidFill>
              <a:latin typeface="Times New Roman"/>
              <a:ea typeface="+mn-ea"/>
              <a:cs typeface="Times New Roman"/>
            </a:endParaRPr>
          </a:p>
          <a:p>
            <a:pPr marL="699934" marR="51466" indent="-625074" defTabSz="1527048"/>
            <a:r>
              <a:rPr lang="en-US" sz="2652" kern="0" dirty="0">
                <a:solidFill>
                  <a:schemeClr val="bg1"/>
                </a:solidFill>
                <a:latin typeface="Verdana"/>
                <a:ea typeface="+mn-ea"/>
                <a:cs typeface="+mn-cs"/>
              </a:rPr>
              <a:t>Control</a:t>
            </a:r>
            <a:r>
              <a:rPr lang="en-US" sz="2652" kern="0" spc="-52" dirty="0">
                <a:solidFill>
                  <a:schemeClr val="bg1"/>
                </a:solidFill>
                <a:latin typeface="Verdana"/>
                <a:ea typeface="+mn-ea"/>
                <a:cs typeface="+mn-cs"/>
              </a:rPr>
              <a:t> </a:t>
            </a:r>
            <a:r>
              <a:rPr lang="en-US" sz="2652" kern="0" spc="-30" dirty="0">
                <a:solidFill>
                  <a:schemeClr val="bg1"/>
                </a:solidFill>
                <a:latin typeface="Verdana"/>
                <a:ea typeface="+mn-ea"/>
                <a:cs typeface="+mn-cs"/>
              </a:rPr>
              <a:t>Unit (CU)</a:t>
            </a:r>
            <a:endParaRPr lang="en-US" sz="1588" kern="0" dirty="0">
              <a:solidFill>
                <a:schemeClr val="bg1"/>
              </a:solidFill>
              <a:latin typeface="Verdana"/>
              <a:cs typeface="Verdana"/>
            </a:endParaRPr>
          </a:p>
        </p:txBody>
      </p:sp>
      <p:sp>
        <p:nvSpPr>
          <p:cNvPr id="13" name="object 8">
            <a:extLst>
              <a:ext uri="{FF2B5EF4-FFF2-40B4-BE49-F238E27FC236}">
                <a16:creationId xmlns:a16="http://schemas.microsoft.com/office/drawing/2014/main" xmlns="" id="{417C2C0F-9420-06AC-E9EE-EA12A4B7B1F2}"/>
              </a:ext>
            </a:extLst>
          </p:cNvPr>
          <p:cNvSpPr txBox="1"/>
          <p:nvPr/>
        </p:nvSpPr>
        <p:spPr>
          <a:xfrm>
            <a:off x="9328068" y="864681"/>
            <a:ext cx="345172" cy="473029"/>
          </a:xfrm>
          <a:prstGeom prst="rect">
            <a:avLst/>
          </a:prstGeom>
        </p:spPr>
        <p:txBody>
          <a:bodyPr vert="horz" wrap="square" lIns="0" tIns="10085" rIns="0" bIns="0" rtlCol="0">
            <a:spAutoFit/>
          </a:bodyPr>
          <a:lstStyle/>
          <a:p>
            <a:pPr marL="18714" defTabSz="1527048">
              <a:spcBef>
                <a:spcPts val="132"/>
              </a:spcBef>
            </a:pPr>
            <a:r>
              <a:rPr lang="en-US" sz="2948" kern="0" spc="-73" dirty="0">
                <a:solidFill>
                  <a:schemeClr val="bg1"/>
                </a:solidFill>
                <a:latin typeface="Verdana"/>
                <a:ea typeface="+mn-ea"/>
                <a:cs typeface="+mn-cs"/>
              </a:rPr>
              <a:t>=</a:t>
            </a:r>
            <a:endParaRPr lang="en-US" sz="1765" kern="0" dirty="0">
              <a:solidFill>
                <a:schemeClr val="bg1"/>
              </a:solidFill>
              <a:latin typeface="Verdana"/>
              <a:cs typeface="Verdana"/>
            </a:endParaRPr>
          </a:p>
        </p:txBody>
      </p:sp>
      <p:sp>
        <p:nvSpPr>
          <p:cNvPr id="15" name="object 9">
            <a:extLst>
              <a:ext uri="{FF2B5EF4-FFF2-40B4-BE49-F238E27FC236}">
                <a16:creationId xmlns:a16="http://schemas.microsoft.com/office/drawing/2014/main" xmlns="" id="{7CA57531-ED58-C0DD-C6FA-371E530CACFD}"/>
              </a:ext>
            </a:extLst>
          </p:cNvPr>
          <p:cNvSpPr txBox="1"/>
          <p:nvPr/>
        </p:nvSpPr>
        <p:spPr>
          <a:xfrm>
            <a:off x="9862497" y="491967"/>
            <a:ext cx="2181071" cy="1279958"/>
          </a:xfrm>
          <a:prstGeom prst="rect">
            <a:avLst/>
          </a:prstGeom>
          <a:solidFill>
            <a:schemeClr val="tx1"/>
          </a:solidFill>
          <a:ln w="9144">
            <a:solidFill>
              <a:srgbClr val="000000"/>
            </a:solidFill>
          </a:ln>
        </p:spPr>
        <p:txBody>
          <a:bodyPr vert="horz" wrap="square" lIns="0" tIns="29135" rIns="0" bIns="0" rtlCol="0">
            <a:spAutoFit/>
          </a:bodyPr>
          <a:lstStyle/>
          <a:p>
            <a:pPr marL="205863" marR="154397" indent="287272" defTabSz="1527048">
              <a:spcBef>
                <a:spcPts val="382"/>
              </a:spcBef>
            </a:pPr>
            <a:r>
              <a:rPr lang="en-US" sz="2652" kern="0" spc="-15" dirty="0">
                <a:solidFill>
                  <a:schemeClr val="bg1"/>
                </a:solidFill>
                <a:latin typeface="Verdana"/>
                <a:ea typeface="+mn-ea"/>
                <a:cs typeface="+mn-cs"/>
              </a:rPr>
              <a:t>Central Processing </a:t>
            </a:r>
            <a:r>
              <a:rPr lang="en-US" sz="2652" kern="0" dirty="0">
                <a:solidFill>
                  <a:schemeClr val="bg1"/>
                </a:solidFill>
                <a:latin typeface="Verdana"/>
                <a:ea typeface="+mn-ea"/>
                <a:cs typeface="+mn-cs"/>
              </a:rPr>
              <a:t>Unit</a:t>
            </a:r>
            <a:r>
              <a:rPr lang="en-US" sz="2652" kern="0" spc="-30" dirty="0">
                <a:solidFill>
                  <a:schemeClr val="bg1"/>
                </a:solidFill>
                <a:latin typeface="Verdana"/>
                <a:ea typeface="+mn-ea"/>
                <a:cs typeface="+mn-cs"/>
              </a:rPr>
              <a:t> </a:t>
            </a:r>
            <a:r>
              <a:rPr lang="en-US" sz="2652" kern="0" spc="-15" dirty="0">
                <a:solidFill>
                  <a:schemeClr val="bg1"/>
                </a:solidFill>
                <a:latin typeface="Verdana"/>
                <a:ea typeface="+mn-ea"/>
                <a:cs typeface="+mn-cs"/>
              </a:rPr>
              <a:t>(CPU)</a:t>
            </a:r>
            <a:endParaRPr lang="en-US" sz="1588" kern="0" dirty="0">
              <a:solidFill>
                <a:schemeClr val="bg1"/>
              </a:solidFill>
              <a:latin typeface="Verdana"/>
              <a:cs typeface="Verdana"/>
            </a:endParaRPr>
          </a:p>
        </p:txBody>
      </p:sp>
      <p:sp>
        <p:nvSpPr>
          <p:cNvPr id="17" name="object 11">
            <a:extLst>
              <a:ext uri="{FF2B5EF4-FFF2-40B4-BE49-F238E27FC236}">
                <a16:creationId xmlns:a16="http://schemas.microsoft.com/office/drawing/2014/main" xmlns="" id="{C039590C-D433-578E-99BD-28B004B539B2}"/>
              </a:ext>
            </a:extLst>
          </p:cNvPr>
          <p:cNvSpPr txBox="1"/>
          <p:nvPr/>
        </p:nvSpPr>
        <p:spPr>
          <a:xfrm>
            <a:off x="6356573" y="895432"/>
            <a:ext cx="345172" cy="473029"/>
          </a:xfrm>
          <a:prstGeom prst="rect">
            <a:avLst/>
          </a:prstGeom>
        </p:spPr>
        <p:txBody>
          <a:bodyPr vert="horz" wrap="square" lIns="0" tIns="10085" rIns="0" bIns="0" rtlCol="0">
            <a:spAutoFit/>
          </a:bodyPr>
          <a:lstStyle/>
          <a:p>
            <a:pPr marL="18714" defTabSz="1527048">
              <a:spcBef>
                <a:spcPts val="132"/>
              </a:spcBef>
            </a:pPr>
            <a:r>
              <a:rPr lang="en-US" sz="2948" kern="0" spc="-73" dirty="0">
                <a:solidFill>
                  <a:schemeClr val="bg1"/>
                </a:solidFill>
                <a:latin typeface="Verdana"/>
                <a:ea typeface="+mn-ea"/>
                <a:cs typeface="+mn-cs"/>
              </a:rPr>
              <a:t>+</a:t>
            </a:r>
            <a:endParaRPr lang="en-US" sz="1765" kern="0" dirty="0">
              <a:solidFill>
                <a:schemeClr val="bg1"/>
              </a:solidFill>
              <a:latin typeface="Verdana"/>
              <a:cs typeface="Verdana"/>
            </a:endParaRPr>
          </a:p>
        </p:txBody>
      </p:sp>
      <p:sp>
        <p:nvSpPr>
          <p:cNvPr id="21" name="TextBox 20">
            <a:extLst>
              <a:ext uri="{FF2B5EF4-FFF2-40B4-BE49-F238E27FC236}">
                <a16:creationId xmlns:a16="http://schemas.microsoft.com/office/drawing/2014/main" xmlns="" id="{94D36C01-D1F8-C282-C06A-D969290923E3}"/>
              </a:ext>
            </a:extLst>
          </p:cNvPr>
          <p:cNvSpPr txBox="1"/>
          <p:nvPr/>
        </p:nvSpPr>
        <p:spPr>
          <a:xfrm>
            <a:off x="4750327" y="2552030"/>
            <a:ext cx="6096000" cy="2554545"/>
          </a:xfrm>
          <a:prstGeom prst="rect">
            <a:avLst/>
          </a:prstGeom>
          <a:noFill/>
        </p:spPr>
        <p:txBody>
          <a:bodyPr wrap="square">
            <a:spAutoFit/>
          </a:bodyPr>
          <a:lstStyle/>
          <a:p>
            <a:pPr marL="285750" lvl="0" indent="-285750">
              <a:lnSpc>
                <a:spcPct val="100000"/>
              </a:lnSpc>
              <a:buFont typeface="Wingdings" panose="05000000000000000000" pitchFamily="2" charset="2"/>
              <a:buChar char="§"/>
            </a:pPr>
            <a:r>
              <a:rPr lang="en-US" sz="3200" dirty="0">
                <a:solidFill>
                  <a:schemeClr val="bg1"/>
                </a:solidFill>
              </a:rPr>
              <a:t>It is the brain of a computer system</a:t>
            </a:r>
          </a:p>
          <a:p>
            <a:pPr marL="285750" lvl="0" indent="-285750">
              <a:lnSpc>
                <a:spcPct val="100000"/>
              </a:lnSpc>
              <a:buFont typeface="Wingdings" panose="05000000000000000000" pitchFamily="2" charset="2"/>
              <a:buChar char="§"/>
            </a:pPr>
            <a:r>
              <a:rPr lang="en-US" sz="3200" dirty="0">
                <a:solidFill>
                  <a:schemeClr val="bg1"/>
                </a:solidFill>
              </a:rPr>
              <a:t>It is responsible for controlling the operations of all other units of a computer system</a:t>
            </a:r>
          </a:p>
        </p:txBody>
      </p:sp>
    </p:spTree>
    <p:extLst>
      <p:ext uri="{BB962C8B-B14F-4D97-AF65-F5344CB8AC3E}">
        <p14:creationId xmlns:p14="http://schemas.microsoft.com/office/powerpoint/2010/main" val="1137027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5A0118C5-4F8D-4CF4-BADD-53FEACC6C4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xmlns="" id="{F98F79A4-A6C7-4101-B1E9-27E05CB7CF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1" name="Freeform: Shape 10">
            <a:extLst>
              <a:ext uri="{FF2B5EF4-FFF2-40B4-BE49-F238E27FC236}">
                <a16:creationId xmlns:a16="http://schemas.microsoft.com/office/drawing/2014/main" xmlns="" id="{31CE7A08-2184-4B99-ABC0-B40CD1D3F2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3" name="Freeform: Shape 12">
            <a:extLst>
              <a:ext uri="{FF2B5EF4-FFF2-40B4-BE49-F238E27FC236}">
                <a16:creationId xmlns:a16="http://schemas.microsoft.com/office/drawing/2014/main" xmlns="" id="{79AFCB35-9C04-4524-A0B1-57FF6865D0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5" name="Freeform: Shape 14">
            <a:extLst>
              <a:ext uri="{FF2B5EF4-FFF2-40B4-BE49-F238E27FC236}">
                <a16:creationId xmlns:a16="http://schemas.microsoft.com/office/drawing/2014/main" xmlns="" id="{D11AD2AD-0BA0-4DD3-8EEA-84686A0E71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7" name="Freeform: Shape 16">
            <a:extLst>
              <a:ext uri="{FF2B5EF4-FFF2-40B4-BE49-F238E27FC236}">
                <a16:creationId xmlns:a16="http://schemas.microsoft.com/office/drawing/2014/main" xmlns="" id="{9E5C5460-229E-46C8-A712-CC31798542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9" name="Freeform: Shape 18">
            <a:extLst>
              <a:ext uri="{FF2B5EF4-FFF2-40B4-BE49-F238E27FC236}">
                <a16:creationId xmlns:a16="http://schemas.microsoft.com/office/drawing/2014/main" xmlns="" id="{2552FC29-9118-466F-940E-80C84EFDF0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 name="object 2">
            <a:extLst>
              <a:ext uri="{FF2B5EF4-FFF2-40B4-BE49-F238E27FC236}">
                <a16:creationId xmlns:a16="http://schemas.microsoft.com/office/drawing/2014/main" xmlns="" id="{09FA58C2-4CD1-389F-EA93-519C476800D0}"/>
              </a:ext>
            </a:extLst>
          </p:cNvPr>
          <p:cNvSpPr txBox="1"/>
          <p:nvPr/>
        </p:nvSpPr>
        <p:spPr>
          <a:xfrm>
            <a:off x="4500248" y="632617"/>
            <a:ext cx="5217173" cy="4351338"/>
          </a:xfrm>
          <a:prstGeom prst="rect">
            <a:avLst/>
          </a:prstGeom>
        </p:spPr>
        <p:txBody>
          <a:bodyPr vert="horz" lIns="91440" tIns="45720" rIns="91440" bIns="45720" rtlCol="0">
            <a:noAutofit/>
          </a:bodyPr>
          <a:lstStyle/>
          <a:p>
            <a:pPr marL="2993810" indent="-228600">
              <a:lnSpc>
                <a:spcPct val="90000"/>
              </a:lnSpc>
              <a:spcBef>
                <a:spcPts val="202"/>
              </a:spcBef>
              <a:buFont typeface="Arial" panose="020B0604020202020204" pitchFamily="34" charset="0"/>
              <a:buChar char="•"/>
            </a:pPr>
            <a:endParaRPr lang="en-US" sz="2000" dirty="0">
              <a:solidFill>
                <a:schemeClr val="bg1"/>
              </a:solidFill>
            </a:endParaRPr>
          </a:p>
          <a:p>
            <a:pPr marL="11206" indent="-228600">
              <a:lnSpc>
                <a:spcPct val="90000"/>
              </a:lnSpc>
              <a:spcBef>
                <a:spcPts val="278"/>
              </a:spcBef>
              <a:buFont typeface="Arial" panose="020B0604020202020204" pitchFamily="34" charset="0"/>
              <a:buChar char="•"/>
            </a:pPr>
            <a:r>
              <a:rPr lang="en-US" sz="2000" b="1" dirty="0">
                <a:solidFill>
                  <a:schemeClr val="bg1"/>
                </a:solidFill>
              </a:rPr>
              <a:t>The</a:t>
            </a:r>
            <a:r>
              <a:rPr lang="en-US" sz="2000" b="1" spc="-79" dirty="0">
                <a:solidFill>
                  <a:schemeClr val="bg1"/>
                </a:solidFill>
              </a:rPr>
              <a:t> </a:t>
            </a:r>
            <a:r>
              <a:rPr lang="en-US" sz="2000" b="1" dirty="0">
                <a:solidFill>
                  <a:schemeClr val="bg1"/>
                </a:solidFill>
              </a:rPr>
              <a:t>System</a:t>
            </a:r>
            <a:r>
              <a:rPr lang="en-US" sz="2000" b="1" spc="-62" dirty="0">
                <a:solidFill>
                  <a:schemeClr val="bg1"/>
                </a:solidFill>
              </a:rPr>
              <a:t> </a:t>
            </a:r>
            <a:r>
              <a:rPr lang="en-US" sz="2000" b="1" spc="-9" dirty="0">
                <a:solidFill>
                  <a:schemeClr val="bg1"/>
                </a:solidFill>
              </a:rPr>
              <a:t>Concept</a:t>
            </a:r>
            <a:endParaRPr lang="en-US" sz="2000" dirty="0">
              <a:solidFill>
                <a:schemeClr val="bg1"/>
              </a:solidFill>
            </a:endParaRPr>
          </a:p>
          <a:p>
            <a:pPr indent="-228600">
              <a:lnSpc>
                <a:spcPct val="90000"/>
              </a:lnSpc>
              <a:spcBef>
                <a:spcPts val="591"/>
              </a:spcBef>
              <a:buFont typeface="Arial" panose="020B0604020202020204" pitchFamily="34" charset="0"/>
              <a:buChar char="•"/>
            </a:pPr>
            <a:endParaRPr lang="en-US" sz="2000" dirty="0">
              <a:solidFill>
                <a:schemeClr val="bg1"/>
              </a:solidFill>
            </a:endParaRPr>
          </a:p>
          <a:p>
            <a:pPr marL="389985" indent="-228600">
              <a:lnSpc>
                <a:spcPct val="90000"/>
              </a:lnSpc>
              <a:buFont typeface="Arial" panose="020B0604020202020204" pitchFamily="34" charset="0"/>
              <a:buChar char="•"/>
            </a:pPr>
            <a:r>
              <a:rPr lang="en-US" sz="2000" b="1" dirty="0">
                <a:solidFill>
                  <a:schemeClr val="bg1"/>
                </a:solidFill>
              </a:rPr>
              <a:t>A</a:t>
            </a:r>
            <a:r>
              <a:rPr lang="en-US" sz="2000" b="1" spc="-40" dirty="0">
                <a:solidFill>
                  <a:schemeClr val="bg1"/>
                </a:solidFill>
              </a:rPr>
              <a:t> </a:t>
            </a:r>
            <a:r>
              <a:rPr lang="en-US" sz="2000" b="1" dirty="0">
                <a:solidFill>
                  <a:schemeClr val="bg1"/>
                </a:solidFill>
              </a:rPr>
              <a:t>system</a:t>
            </a:r>
            <a:r>
              <a:rPr lang="en-US" sz="2000" b="1" spc="-31" dirty="0">
                <a:solidFill>
                  <a:schemeClr val="bg1"/>
                </a:solidFill>
              </a:rPr>
              <a:t> </a:t>
            </a:r>
            <a:r>
              <a:rPr lang="en-US" sz="2000" b="1" dirty="0">
                <a:solidFill>
                  <a:schemeClr val="bg1"/>
                </a:solidFill>
              </a:rPr>
              <a:t>has</a:t>
            </a:r>
            <a:r>
              <a:rPr lang="en-US" sz="2000" b="1" spc="-31" dirty="0">
                <a:solidFill>
                  <a:schemeClr val="bg1"/>
                </a:solidFill>
              </a:rPr>
              <a:t> </a:t>
            </a:r>
            <a:r>
              <a:rPr lang="en-US" sz="2000" b="1" dirty="0">
                <a:solidFill>
                  <a:schemeClr val="bg1"/>
                </a:solidFill>
              </a:rPr>
              <a:t>following</a:t>
            </a:r>
            <a:r>
              <a:rPr lang="en-US" sz="2000" b="1" spc="-53" dirty="0">
                <a:solidFill>
                  <a:schemeClr val="bg1"/>
                </a:solidFill>
              </a:rPr>
              <a:t> </a:t>
            </a:r>
            <a:r>
              <a:rPr lang="en-US" sz="2000" b="1" dirty="0">
                <a:solidFill>
                  <a:schemeClr val="bg1"/>
                </a:solidFill>
              </a:rPr>
              <a:t>three</a:t>
            </a:r>
            <a:r>
              <a:rPr lang="en-US" sz="2000" b="1" spc="-49" dirty="0">
                <a:solidFill>
                  <a:schemeClr val="bg1"/>
                </a:solidFill>
              </a:rPr>
              <a:t> </a:t>
            </a:r>
            <a:r>
              <a:rPr lang="en-US" sz="2000" b="1" spc="-9" dirty="0">
                <a:solidFill>
                  <a:schemeClr val="bg1"/>
                </a:solidFill>
              </a:rPr>
              <a:t>characteristics:</a:t>
            </a:r>
            <a:endParaRPr lang="en-US" sz="2000" dirty="0">
              <a:solidFill>
                <a:schemeClr val="bg1"/>
              </a:solidFill>
            </a:endParaRPr>
          </a:p>
          <a:p>
            <a:pPr indent="-228600">
              <a:lnSpc>
                <a:spcPct val="90000"/>
              </a:lnSpc>
              <a:spcBef>
                <a:spcPts val="710"/>
              </a:spcBef>
              <a:buFont typeface="Arial" panose="020B0604020202020204" pitchFamily="34" charset="0"/>
              <a:buChar char="•"/>
            </a:pPr>
            <a:endParaRPr lang="en-US" sz="2000" dirty="0">
              <a:solidFill>
                <a:schemeClr val="bg1"/>
              </a:solidFill>
            </a:endParaRPr>
          </a:p>
          <a:p>
            <a:pPr marL="1084227" indent="-228600">
              <a:lnSpc>
                <a:spcPct val="90000"/>
              </a:lnSpc>
              <a:spcBef>
                <a:spcPts val="4"/>
              </a:spcBef>
              <a:buClr>
                <a:srgbClr val="FF3300"/>
              </a:buClr>
              <a:buFont typeface="Arial" panose="020B0604020202020204" pitchFamily="34" charset="0"/>
              <a:buChar char="•"/>
              <a:tabLst>
                <a:tab pos="1084227" algn="l"/>
              </a:tabLst>
            </a:pPr>
            <a:r>
              <a:rPr lang="en-US" sz="2000" dirty="0">
                <a:solidFill>
                  <a:schemeClr val="bg1"/>
                </a:solidFill>
              </a:rPr>
              <a:t>A</a:t>
            </a:r>
            <a:r>
              <a:rPr lang="en-US" sz="2000" spc="-40" dirty="0">
                <a:solidFill>
                  <a:schemeClr val="bg1"/>
                </a:solidFill>
              </a:rPr>
              <a:t> </a:t>
            </a:r>
            <a:r>
              <a:rPr lang="en-US" sz="2000" dirty="0">
                <a:solidFill>
                  <a:schemeClr val="bg1"/>
                </a:solidFill>
              </a:rPr>
              <a:t>system</a:t>
            </a:r>
            <a:r>
              <a:rPr lang="en-US" sz="2000" spc="-18" dirty="0">
                <a:solidFill>
                  <a:schemeClr val="bg1"/>
                </a:solidFill>
              </a:rPr>
              <a:t> </a:t>
            </a:r>
            <a:r>
              <a:rPr lang="en-US" sz="2000" dirty="0">
                <a:solidFill>
                  <a:schemeClr val="bg1"/>
                </a:solidFill>
              </a:rPr>
              <a:t>has</a:t>
            </a:r>
            <a:r>
              <a:rPr lang="en-US" sz="2000" spc="-49" dirty="0">
                <a:solidFill>
                  <a:schemeClr val="bg1"/>
                </a:solidFill>
              </a:rPr>
              <a:t> </a:t>
            </a:r>
            <a:r>
              <a:rPr lang="en-US" sz="2000" dirty="0">
                <a:solidFill>
                  <a:schemeClr val="bg1"/>
                </a:solidFill>
              </a:rPr>
              <a:t>more</a:t>
            </a:r>
            <a:r>
              <a:rPr lang="en-US" sz="2000" spc="-53" dirty="0">
                <a:solidFill>
                  <a:schemeClr val="bg1"/>
                </a:solidFill>
              </a:rPr>
              <a:t> </a:t>
            </a:r>
            <a:r>
              <a:rPr lang="en-US" sz="2000" dirty="0">
                <a:solidFill>
                  <a:schemeClr val="bg1"/>
                </a:solidFill>
              </a:rPr>
              <a:t>than</a:t>
            </a:r>
            <a:r>
              <a:rPr lang="en-US" sz="2000" spc="-31" dirty="0">
                <a:solidFill>
                  <a:schemeClr val="bg1"/>
                </a:solidFill>
              </a:rPr>
              <a:t> </a:t>
            </a:r>
            <a:r>
              <a:rPr lang="en-US" sz="2000" dirty="0">
                <a:solidFill>
                  <a:schemeClr val="bg1"/>
                </a:solidFill>
              </a:rPr>
              <a:t>one</a:t>
            </a:r>
            <a:r>
              <a:rPr lang="en-US" sz="2000" spc="-53" dirty="0">
                <a:solidFill>
                  <a:schemeClr val="bg1"/>
                </a:solidFill>
              </a:rPr>
              <a:t> </a:t>
            </a:r>
            <a:r>
              <a:rPr lang="en-US" sz="2000" spc="-9" dirty="0">
                <a:solidFill>
                  <a:schemeClr val="bg1"/>
                </a:solidFill>
              </a:rPr>
              <a:t>element</a:t>
            </a:r>
            <a:endParaRPr lang="en-US" sz="2000" dirty="0">
              <a:solidFill>
                <a:schemeClr val="bg1"/>
              </a:solidFill>
            </a:endParaRPr>
          </a:p>
          <a:p>
            <a:pPr marL="1084227" indent="-228600">
              <a:lnSpc>
                <a:spcPct val="90000"/>
              </a:lnSpc>
              <a:spcBef>
                <a:spcPts val="847"/>
              </a:spcBef>
              <a:buClr>
                <a:srgbClr val="FF3300"/>
              </a:buClr>
              <a:buFont typeface="Arial" panose="020B0604020202020204" pitchFamily="34" charset="0"/>
              <a:buChar char="•"/>
              <a:tabLst>
                <a:tab pos="1084227" algn="l"/>
              </a:tabLst>
            </a:pPr>
            <a:r>
              <a:rPr lang="en-US" sz="2000" dirty="0">
                <a:solidFill>
                  <a:schemeClr val="bg1"/>
                </a:solidFill>
              </a:rPr>
              <a:t>All</a:t>
            </a:r>
            <a:r>
              <a:rPr lang="en-US" sz="2000" spc="-13" dirty="0">
                <a:solidFill>
                  <a:schemeClr val="bg1"/>
                </a:solidFill>
              </a:rPr>
              <a:t> </a:t>
            </a:r>
            <a:r>
              <a:rPr lang="en-US" sz="2000" dirty="0">
                <a:solidFill>
                  <a:schemeClr val="bg1"/>
                </a:solidFill>
              </a:rPr>
              <a:t>elements</a:t>
            </a:r>
            <a:r>
              <a:rPr lang="en-US" sz="2000" spc="-40" dirty="0">
                <a:solidFill>
                  <a:schemeClr val="bg1"/>
                </a:solidFill>
              </a:rPr>
              <a:t> </a:t>
            </a:r>
            <a:r>
              <a:rPr lang="en-US" sz="2000" dirty="0">
                <a:solidFill>
                  <a:schemeClr val="bg1"/>
                </a:solidFill>
              </a:rPr>
              <a:t>of</a:t>
            </a:r>
            <a:r>
              <a:rPr lang="en-US" sz="2000" spc="-44" dirty="0">
                <a:solidFill>
                  <a:schemeClr val="bg1"/>
                </a:solidFill>
              </a:rPr>
              <a:t> </a:t>
            </a:r>
            <a:r>
              <a:rPr lang="en-US" sz="2000" dirty="0">
                <a:solidFill>
                  <a:schemeClr val="bg1"/>
                </a:solidFill>
              </a:rPr>
              <a:t>a</a:t>
            </a:r>
            <a:r>
              <a:rPr lang="en-US" sz="2000" spc="-35" dirty="0">
                <a:solidFill>
                  <a:schemeClr val="bg1"/>
                </a:solidFill>
              </a:rPr>
              <a:t> </a:t>
            </a:r>
            <a:r>
              <a:rPr lang="en-US" sz="2000" dirty="0">
                <a:solidFill>
                  <a:schemeClr val="bg1"/>
                </a:solidFill>
              </a:rPr>
              <a:t>system</a:t>
            </a:r>
            <a:r>
              <a:rPr lang="en-US" sz="2000" spc="-31" dirty="0">
                <a:solidFill>
                  <a:schemeClr val="bg1"/>
                </a:solidFill>
              </a:rPr>
              <a:t> </a:t>
            </a:r>
            <a:r>
              <a:rPr lang="en-US" sz="2000" dirty="0">
                <a:solidFill>
                  <a:schemeClr val="bg1"/>
                </a:solidFill>
              </a:rPr>
              <a:t>are</a:t>
            </a:r>
            <a:r>
              <a:rPr lang="en-US" sz="2000" spc="-44" dirty="0">
                <a:solidFill>
                  <a:schemeClr val="bg1"/>
                </a:solidFill>
              </a:rPr>
              <a:t> </a:t>
            </a:r>
            <a:r>
              <a:rPr lang="en-US" sz="2000" dirty="0">
                <a:solidFill>
                  <a:schemeClr val="bg1"/>
                </a:solidFill>
              </a:rPr>
              <a:t>logically</a:t>
            </a:r>
            <a:r>
              <a:rPr lang="en-US" sz="2000" spc="-40" dirty="0">
                <a:solidFill>
                  <a:schemeClr val="bg1"/>
                </a:solidFill>
              </a:rPr>
              <a:t> </a:t>
            </a:r>
            <a:r>
              <a:rPr lang="en-US" sz="2000" spc="-9" dirty="0">
                <a:solidFill>
                  <a:schemeClr val="bg1"/>
                </a:solidFill>
              </a:rPr>
              <a:t>related</a:t>
            </a:r>
            <a:endParaRPr lang="en-US" sz="2000" dirty="0">
              <a:solidFill>
                <a:schemeClr val="bg1"/>
              </a:solidFill>
            </a:endParaRPr>
          </a:p>
          <a:p>
            <a:pPr marL="1084227" marR="235896" indent="-228600">
              <a:lnSpc>
                <a:spcPct val="90000"/>
              </a:lnSpc>
              <a:spcBef>
                <a:spcPts val="847"/>
              </a:spcBef>
              <a:buClr>
                <a:srgbClr val="FF3300"/>
              </a:buClr>
              <a:buFont typeface="Arial" panose="020B0604020202020204" pitchFamily="34" charset="0"/>
              <a:buChar char="•"/>
              <a:tabLst>
                <a:tab pos="1084227" algn="l"/>
              </a:tabLst>
            </a:pPr>
            <a:r>
              <a:rPr lang="en-US" sz="2000" dirty="0">
                <a:solidFill>
                  <a:schemeClr val="bg1"/>
                </a:solidFill>
              </a:rPr>
              <a:t>All</a:t>
            </a:r>
            <a:r>
              <a:rPr lang="en-US" sz="2000" spc="-22" dirty="0">
                <a:solidFill>
                  <a:schemeClr val="bg1"/>
                </a:solidFill>
              </a:rPr>
              <a:t> </a:t>
            </a:r>
            <a:r>
              <a:rPr lang="en-US" sz="2000" dirty="0">
                <a:solidFill>
                  <a:schemeClr val="bg1"/>
                </a:solidFill>
              </a:rPr>
              <a:t>elements</a:t>
            </a:r>
            <a:r>
              <a:rPr lang="en-US" sz="2000" spc="-49" dirty="0">
                <a:solidFill>
                  <a:schemeClr val="bg1"/>
                </a:solidFill>
              </a:rPr>
              <a:t> </a:t>
            </a:r>
            <a:r>
              <a:rPr lang="en-US" sz="2000" dirty="0">
                <a:solidFill>
                  <a:schemeClr val="bg1"/>
                </a:solidFill>
              </a:rPr>
              <a:t>of</a:t>
            </a:r>
            <a:r>
              <a:rPr lang="en-US" sz="2000" spc="-49" dirty="0">
                <a:solidFill>
                  <a:schemeClr val="bg1"/>
                </a:solidFill>
              </a:rPr>
              <a:t> </a:t>
            </a:r>
            <a:r>
              <a:rPr lang="en-US" sz="2000" dirty="0">
                <a:solidFill>
                  <a:schemeClr val="bg1"/>
                </a:solidFill>
              </a:rPr>
              <a:t>a</a:t>
            </a:r>
            <a:r>
              <a:rPr lang="en-US" sz="2000" spc="-44" dirty="0">
                <a:solidFill>
                  <a:schemeClr val="bg1"/>
                </a:solidFill>
              </a:rPr>
              <a:t> </a:t>
            </a:r>
            <a:r>
              <a:rPr lang="en-US" sz="2000" dirty="0">
                <a:solidFill>
                  <a:schemeClr val="bg1"/>
                </a:solidFill>
              </a:rPr>
              <a:t>system</a:t>
            </a:r>
            <a:r>
              <a:rPr lang="en-US" sz="2000" spc="-40" dirty="0">
                <a:solidFill>
                  <a:schemeClr val="bg1"/>
                </a:solidFill>
              </a:rPr>
              <a:t> </a:t>
            </a:r>
            <a:r>
              <a:rPr lang="en-US" sz="2000" dirty="0">
                <a:solidFill>
                  <a:schemeClr val="bg1"/>
                </a:solidFill>
              </a:rPr>
              <a:t>are</a:t>
            </a:r>
            <a:r>
              <a:rPr lang="en-US" sz="2000" spc="-31" dirty="0">
                <a:solidFill>
                  <a:schemeClr val="bg1"/>
                </a:solidFill>
              </a:rPr>
              <a:t> </a:t>
            </a:r>
            <a:r>
              <a:rPr lang="en-US" sz="2000" dirty="0">
                <a:solidFill>
                  <a:schemeClr val="bg1"/>
                </a:solidFill>
              </a:rPr>
              <a:t>controlled</a:t>
            </a:r>
            <a:r>
              <a:rPr lang="en-US" sz="2000" spc="-40" dirty="0">
                <a:solidFill>
                  <a:schemeClr val="bg1"/>
                </a:solidFill>
              </a:rPr>
              <a:t> </a:t>
            </a:r>
            <a:r>
              <a:rPr lang="en-US" sz="2000" dirty="0">
                <a:solidFill>
                  <a:schemeClr val="bg1"/>
                </a:solidFill>
              </a:rPr>
              <a:t>in</a:t>
            </a:r>
            <a:r>
              <a:rPr lang="en-US" sz="2000" spc="-35" dirty="0">
                <a:solidFill>
                  <a:schemeClr val="bg1"/>
                </a:solidFill>
              </a:rPr>
              <a:t> </a:t>
            </a:r>
            <a:r>
              <a:rPr lang="en-US" sz="2000" dirty="0">
                <a:solidFill>
                  <a:schemeClr val="bg1"/>
                </a:solidFill>
              </a:rPr>
              <a:t>a</a:t>
            </a:r>
            <a:r>
              <a:rPr lang="en-US" sz="2000" spc="-44" dirty="0">
                <a:solidFill>
                  <a:schemeClr val="bg1"/>
                </a:solidFill>
              </a:rPr>
              <a:t> </a:t>
            </a:r>
            <a:r>
              <a:rPr lang="en-US" sz="2000" dirty="0">
                <a:solidFill>
                  <a:schemeClr val="bg1"/>
                </a:solidFill>
              </a:rPr>
              <a:t>manner</a:t>
            </a:r>
            <a:r>
              <a:rPr lang="en-US" sz="2000" spc="-53" dirty="0">
                <a:solidFill>
                  <a:schemeClr val="bg1"/>
                </a:solidFill>
              </a:rPr>
              <a:t> </a:t>
            </a:r>
            <a:r>
              <a:rPr lang="en-US" sz="2000" spc="-22" dirty="0">
                <a:solidFill>
                  <a:schemeClr val="bg1"/>
                </a:solidFill>
              </a:rPr>
              <a:t>to </a:t>
            </a:r>
            <a:r>
              <a:rPr lang="en-US" sz="2000" dirty="0">
                <a:solidFill>
                  <a:schemeClr val="bg1"/>
                </a:solidFill>
              </a:rPr>
              <a:t>achieve</a:t>
            </a:r>
            <a:r>
              <a:rPr lang="en-US" sz="2000" spc="-57" dirty="0">
                <a:solidFill>
                  <a:schemeClr val="bg1"/>
                </a:solidFill>
              </a:rPr>
              <a:t> </a:t>
            </a:r>
            <a:r>
              <a:rPr lang="en-US" sz="2000" dirty="0">
                <a:solidFill>
                  <a:schemeClr val="bg1"/>
                </a:solidFill>
              </a:rPr>
              <a:t>the</a:t>
            </a:r>
            <a:r>
              <a:rPr lang="en-US" sz="2000" spc="-57" dirty="0">
                <a:solidFill>
                  <a:schemeClr val="bg1"/>
                </a:solidFill>
              </a:rPr>
              <a:t> </a:t>
            </a:r>
            <a:r>
              <a:rPr lang="en-US" sz="2000" dirty="0">
                <a:solidFill>
                  <a:schemeClr val="bg1"/>
                </a:solidFill>
              </a:rPr>
              <a:t>system</a:t>
            </a:r>
            <a:r>
              <a:rPr lang="en-US" sz="2000" spc="-40" dirty="0">
                <a:solidFill>
                  <a:schemeClr val="bg1"/>
                </a:solidFill>
              </a:rPr>
              <a:t> </a:t>
            </a:r>
            <a:r>
              <a:rPr lang="en-US" sz="2000" spc="-18" dirty="0">
                <a:solidFill>
                  <a:schemeClr val="bg1"/>
                </a:solidFill>
              </a:rPr>
              <a:t>goal</a:t>
            </a:r>
            <a:endParaRPr lang="en-US" sz="2000" dirty="0">
              <a:solidFill>
                <a:schemeClr val="bg1"/>
              </a:solidFill>
            </a:endParaRPr>
          </a:p>
          <a:p>
            <a:pPr indent="-228600">
              <a:lnSpc>
                <a:spcPct val="90000"/>
              </a:lnSpc>
              <a:spcBef>
                <a:spcPts val="860"/>
              </a:spcBef>
              <a:buFont typeface="Arial" panose="020B0604020202020204" pitchFamily="34" charset="0"/>
              <a:buChar char="•"/>
            </a:pPr>
            <a:endParaRPr lang="en-US" sz="2000" dirty="0">
              <a:solidFill>
                <a:schemeClr val="bg1"/>
              </a:solidFill>
            </a:endParaRPr>
          </a:p>
          <a:p>
            <a:pPr marL="355245" marR="331712" indent="-228600">
              <a:lnSpc>
                <a:spcPct val="90000"/>
              </a:lnSpc>
              <a:buFont typeface="Arial" panose="020B0604020202020204" pitchFamily="34" charset="0"/>
              <a:buChar char="•"/>
            </a:pPr>
            <a:r>
              <a:rPr lang="en-US" sz="2000" dirty="0">
                <a:solidFill>
                  <a:schemeClr val="bg1"/>
                </a:solidFill>
              </a:rPr>
              <a:t>A</a:t>
            </a:r>
            <a:r>
              <a:rPr lang="en-US" sz="2000" spc="-31" dirty="0">
                <a:solidFill>
                  <a:schemeClr val="bg1"/>
                </a:solidFill>
              </a:rPr>
              <a:t> </a:t>
            </a:r>
            <a:r>
              <a:rPr lang="en-US" sz="2000" dirty="0">
                <a:solidFill>
                  <a:schemeClr val="bg1"/>
                </a:solidFill>
              </a:rPr>
              <a:t>computer</a:t>
            </a:r>
            <a:r>
              <a:rPr lang="en-US" sz="2000" spc="-22" dirty="0">
                <a:solidFill>
                  <a:schemeClr val="bg1"/>
                </a:solidFill>
              </a:rPr>
              <a:t> </a:t>
            </a:r>
            <a:r>
              <a:rPr lang="en-US" sz="2000" dirty="0">
                <a:solidFill>
                  <a:schemeClr val="bg1"/>
                </a:solidFill>
              </a:rPr>
              <a:t>is</a:t>
            </a:r>
            <a:r>
              <a:rPr lang="en-US" sz="2000" spc="-40" dirty="0">
                <a:solidFill>
                  <a:schemeClr val="bg1"/>
                </a:solidFill>
              </a:rPr>
              <a:t> </a:t>
            </a:r>
            <a:r>
              <a:rPr lang="en-US" sz="2000" dirty="0">
                <a:solidFill>
                  <a:schemeClr val="bg1"/>
                </a:solidFill>
              </a:rPr>
              <a:t>a</a:t>
            </a:r>
            <a:r>
              <a:rPr lang="en-US" sz="2000" spc="-35" dirty="0">
                <a:solidFill>
                  <a:schemeClr val="bg1"/>
                </a:solidFill>
              </a:rPr>
              <a:t> </a:t>
            </a:r>
            <a:r>
              <a:rPr lang="en-US" sz="2000" dirty="0">
                <a:solidFill>
                  <a:schemeClr val="bg1"/>
                </a:solidFill>
              </a:rPr>
              <a:t>system</a:t>
            </a:r>
            <a:r>
              <a:rPr lang="en-US" sz="2000" spc="13" dirty="0">
                <a:solidFill>
                  <a:schemeClr val="bg1"/>
                </a:solidFill>
              </a:rPr>
              <a:t> </a:t>
            </a:r>
            <a:r>
              <a:rPr lang="en-US" sz="2000" dirty="0">
                <a:solidFill>
                  <a:schemeClr val="bg1"/>
                </a:solidFill>
              </a:rPr>
              <a:t>as</a:t>
            </a:r>
            <a:r>
              <a:rPr lang="en-US" sz="2000" spc="-40" dirty="0">
                <a:solidFill>
                  <a:schemeClr val="bg1"/>
                </a:solidFill>
              </a:rPr>
              <a:t> </a:t>
            </a:r>
            <a:r>
              <a:rPr lang="en-US" sz="2000" dirty="0">
                <a:solidFill>
                  <a:schemeClr val="bg1"/>
                </a:solidFill>
              </a:rPr>
              <a:t>it</a:t>
            </a:r>
            <a:r>
              <a:rPr lang="en-US" sz="2000" spc="-26" dirty="0">
                <a:solidFill>
                  <a:schemeClr val="bg1"/>
                </a:solidFill>
              </a:rPr>
              <a:t> </a:t>
            </a:r>
            <a:r>
              <a:rPr lang="en-US" sz="2000" dirty="0">
                <a:solidFill>
                  <a:schemeClr val="bg1"/>
                </a:solidFill>
              </a:rPr>
              <a:t>comprises</a:t>
            </a:r>
            <a:r>
              <a:rPr lang="en-US" sz="2000" spc="-35" dirty="0">
                <a:solidFill>
                  <a:schemeClr val="bg1"/>
                </a:solidFill>
              </a:rPr>
              <a:t> </a:t>
            </a:r>
            <a:r>
              <a:rPr lang="en-US" sz="2000" dirty="0">
                <a:solidFill>
                  <a:schemeClr val="bg1"/>
                </a:solidFill>
              </a:rPr>
              <a:t>of</a:t>
            </a:r>
            <a:r>
              <a:rPr lang="en-US" sz="2000" spc="-40" dirty="0">
                <a:solidFill>
                  <a:schemeClr val="bg1"/>
                </a:solidFill>
              </a:rPr>
              <a:t> </a:t>
            </a:r>
            <a:r>
              <a:rPr lang="en-US" sz="2000" spc="-9" dirty="0">
                <a:solidFill>
                  <a:schemeClr val="bg1"/>
                </a:solidFill>
              </a:rPr>
              <a:t>integrated </a:t>
            </a:r>
            <a:r>
              <a:rPr lang="en-US" sz="2000" dirty="0">
                <a:solidFill>
                  <a:schemeClr val="bg1"/>
                </a:solidFill>
              </a:rPr>
              <a:t>components</a:t>
            </a:r>
            <a:r>
              <a:rPr lang="en-US" sz="2000" spc="-44" dirty="0">
                <a:solidFill>
                  <a:schemeClr val="bg1"/>
                </a:solidFill>
              </a:rPr>
              <a:t> </a:t>
            </a:r>
            <a:r>
              <a:rPr lang="en-US" sz="2000" dirty="0">
                <a:solidFill>
                  <a:schemeClr val="bg1"/>
                </a:solidFill>
              </a:rPr>
              <a:t>(input</a:t>
            </a:r>
            <a:r>
              <a:rPr lang="en-US" sz="2000" spc="-53" dirty="0">
                <a:solidFill>
                  <a:schemeClr val="bg1"/>
                </a:solidFill>
              </a:rPr>
              <a:t> </a:t>
            </a:r>
            <a:r>
              <a:rPr lang="en-US" sz="2000" dirty="0">
                <a:solidFill>
                  <a:schemeClr val="bg1"/>
                </a:solidFill>
              </a:rPr>
              <a:t>unit,</a:t>
            </a:r>
            <a:r>
              <a:rPr lang="en-US" sz="2000" spc="-66" dirty="0">
                <a:solidFill>
                  <a:schemeClr val="bg1"/>
                </a:solidFill>
              </a:rPr>
              <a:t> </a:t>
            </a:r>
            <a:r>
              <a:rPr lang="en-US" sz="2000" dirty="0">
                <a:solidFill>
                  <a:schemeClr val="bg1"/>
                </a:solidFill>
              </a:rPr>
              <a:t>output</a:t>
            </a:r>
            <a:r>
              <a:rPr lang="en-US" sz="2000" spc="-31" dirty="0">
                <a:solidFill>
                  <a:schemeClr val="bg1"/>
                </a:solidFill>
              </a:rPr>
              <a:t> </a:t>
            </a:r>
            <a:r>
              <a:rPr lang="en-US" sz="2000" dirty="0">
                <a:solidFill>
                  <a:schemeClr val="bg1"/>
                </a:solidFill>
              </a:rPr>
              <a:t>unit,</a:t>
            </a:r>
            <a:r>
              <a:rPr lang="en-US" sz="2000" spc="-40" dirty="0">
                <a:solidFill>
                  <a:schemeClr val="bg1"/>
                </a:solidFill>
              </a:rPr>
              <a:t> </a:t>
            </a:r>
            <a:r>
              <a:rPr lang="en-US" sz="2000" dirty="0">
                <a:solidFill>
                  <a:schemeClr val="bg1"/>
                </a:solidFill>
              </a:rPr>
              <a:t>storage</a:t>
            </a:r>
            <a:r>
              <a:rPr lang="en-US" sz="2000" spc="-49" dirty="0">
                <a:solidFill>
                  <a:schemeClr val="bg1"/>
                </a:solidFill>
              </a:rPr>
              <a:t> </a:t>
            </a:r>
            <a:r>
              <a:rPr lang="en-US" sz="2000" dirty="0">
                <a:solidFill>
                  <a:schemeClr val="bg1"/>
                </a:solidFill>
              </a:rPr>
              <a:t>unit,</a:t>
            </a:r>
            <a:r>
              <a:rPr lang="en-US" sz="2000" spc="-44" dirty="0">
                <a:solidFill>
                  <a:schemeClr val="bg1"/>
                </a:solidFill>
              </a:rPr>
              <a:t> </a:t>
            </a:r>
            <a:r>
              <a:rPr lang="en-US" sz="2000" dirty="0">
                <a:solidFill>
                  <a:schemeClr val="bg1"/>
                </a:solidFill>
              </a:rPr>
              <a:t>and</a:t>
            </a:r>
            <a:r>
              <a:rPr lang="en-US" sz="2000" spc="-31" dirty="0">
                <a:solidFill>
                  <a:schemeClr val="bg1"/>
                </a:solidFill>
              </a:rPr>
              <a:t> </a:t>
            </a:r>
            <a:r>
              <a:rPr lang="en-US" sz="2000" spc="-18" dirty="0">
                <a:solidFill>
                  <a:schemeClr val="bg1"/>
                </a:solidFill>
              </a:rPr>
              <a:t>CPU) </a:t>
            </a:r>
            <a:r>
              <a:rPr lang="en-US" sz="2000" dirty="0">
                <a:solidFill>
                  <a:schemeClr val="bg1"/>
                </a:solidFill>
              </a:rPr>
              <a:t>that</a:t>
            </a:r>
            <a:r>
              <a:rPr lang="en-US" sz="2000" spc="-35" dirty="0">
                <a:solidFill>
                  <a:schemeClr val="bg1"/>
                </a:solidFill>
              </a:rPr>
              <a:t> </a:t>
            </a:r>
            <a:r>
              <a:rPr lang="en-US" sz="2000" dirty="0">
                <a:solidFill>
                  <a:schemeClr val="bg1"/>
                </a:solidFill>
              </a:rPr>
              <a:t>work</a:t>
            </a:r>
            <a:r>
              <a:rPr lang="en-US" sz="2000" spc="-44" dirty="0">
                <a:solidFill>
                  <a:schemeClr val="bg1"/>
                </a:solidFill>
              </a:rPr>
              <a:t> </a:t>
            </a:r>
            <a:r>
              <a:rPr lang="en-US" sz="2000" dirty="0">
                <a:solidFill>
                  <a:schemeClr val="bg1"/>
                </a:solidFill>
              </a:rPr>
              <a:t>together</a:t>
            </a:r>
            <a:r>
              <a:rPr lang="en-US" sz="2000" spc="-31" dirty="0">
                <a:solidFill>
                  <a:schemeClr val="bg1"/>
                </a:solidFill>
              </a:rPr>
              <a:t> </a:t>
            </a:r>
            <a:r>
              <a:rPr lang="en-US" sz="2000" dirty="0">
                <a:solidFill>
                  <a:schemeClr val="bg1"/>
                </a:solidFill>
              </a:rPr>
              <a:t>to</a:t>
            </a:r>
            <a:r>
              <a:rPr lang="en-US" sz="2000" spc="-57" dirty="0">
                <a:solidFill>
                  <a:schemeClr val="bg1"/>
                </a:solidFill>
              </a:rPr>
              <a:t> </a:t>
            </a:r>
            <a:r>
              <a:rPr lang="en-US" sz="2000" dirty="0">
                <a:solidFill>
                  <a:schemeClr val="bg1"/>
                </a:solidFill>
              </a:rPr>
              <a:t>perform</a:t>
            </a:r>
            <a:r>
              <a:rPr lang="en-US" sz="2000" spc="-35" dirty="0">
                <a:solidFill>
                  <a:schemeClr val="bg1"/>
                </a:solidFill>
              </a:rPr>
              <a:t> </a:t>
            </a:r>
            <a:r>
              <a:rPr lang="en-US" sz="2000" dirty="0">
                <a:solidFill>
                  <a:schemeClr val="bg1"/>
                </a:solidFill>
              </a:rPr>
              <a:t>the</a:t>
            </a:r>
            <a:r>
              <a:rPr lang="en-US" sz="2000" spc="-31" dirty="0">
                <a:solidFill>
                  <a:schemeClr val="bg1"/>
                </a:solidFill>
              </a:rPr>
              <a:t> </a:t>
            </a:r>
            <a:r>
              <a:rPr lang="en-US" sz="2000" dirty="0">
                <a:solidFill>
                  <a:schemeClr val="bg1"/>
                </a:solidFill>
              </a:rPr>
              <a:t>steps</a:t>
            </a:r>
            <a:r>
              <a:rPr lang="en-US" sz="2000" spc="-26" dirty="0">
                <a:solidFill>
                  <a:schemeClr val="bg1"/>
                </a:solidFill>
              </a:rPr>
              <a:t> </a:t>
            </a:r>
            <a:r>
              <a:rPr lang="en-US" sz="2000" dirty="0">
                <a:solidFill>
                  <a:schemeClr val="bg1"/>
                </a:solidFill>
              </a:rPr>
              <a:t>called</a:t>
            </a:r>
            <a:r>
              <a:rPr lang="en-US" sz="2000" spc="-40" dirty="0">
                <a:solidFill>
                  <a:schemeClr val="bg1"/>
                </a:solidFill>
              </a:rPr>
              <a:t> </a:t>
            </a:r>
            <a:r>
              <a:rPr lang="en-US" sz="2000" dirty="0">
                <a:solidFill>
                  <a:schemeClr val="bg1"/>
                </a:solidFill>
              </a:rPr>
              <a:t>for</a:t>
            </a:r>
            <a:r>
              <a:rPr lang="en-US" sz="2000" spc="-57" dirty="0">
                <a:solidFill>
                  <a:schemeClr val="bg1"/>
                </a:solidFill>
              </a:rPr>
              <a:t> </a:t>
            </a:r>
            <a:r>
              <a:rPr lang="en-US" sz="2000" dirty="0">
                <a:solidFill>
                  <a:schemeClr val="bg1"/>
                </a:solidFill>
              </a:rPr>
              <a:t>in</a:t>
            </a:r>
            <a:r>
              <a:rPr lang="en-US" sz="2000" spc="-31" dirty="0">
                <a:solidFill>
                  <a:schemeClr val="bg1"/>
                </a:solidFill>
              </a:rPr>
              <a:t> </a:t>
            </a:r>
            <a:r>
              <a:rPr lang="en-US" sz="2000" spc="-22" dirty="0">
                <a:solidFill>
                  <a:schemeClr val="bg1"/>
                </a:solidFill>
              </a:rPr>
              <a:t>the </a:t>
            </a:r>
            <a:r>
              <a:rPr lang="en-US" sz="2000" dirty="0">
                <a:solidFill>
                  <a:schemeClr val="bg1"/>
                </a:solidFill>
              </a:rPr>
              <a:t>executing</a:t>
            </a:r>
            <a:r>
              <a:rPr lang="en-US" sz="2000" spc="-40" dirty="0">
                <a:solidFill>
                  <a:schemeClr val="bg1"/>
                </a:solidFill>
              </a:rPr>
              <a:t> </a:t>
            </a:r>
            <a:r>
              <a:rPr lang="en-US" sz="2000" spc="-9" dirty="0">
                <a:solidFill>
                  <a:schemeClr val="bg1"/>
                </a:solidFill>
              </a:rPr>
              <a:t>program</a:t>
            </a:r>
            <a:endParaRPr lang="en-US" sz="2000" dirty="0">
              <a:solidFill>
                <a:schemeClr val="bg1"/>
              </a:solidFill>
            </a:endParaRPr>
          </a:p>
        </p:txBody>
      </p:sp>
      <p:grpSp>
        <p:nvGrpSpPr>
          <p:cNvPr id="21" name="Graphic 185">
            <a:extLst>
              <a:ext uri="{FF2B5EF4-FFF2-40B4-BE49-F238E27FC236}">
                <a16:creationId xmlns:a16="http://schemas.microsoft.com/office/drawing/2014/main" xmlns="" id="{0C156BF8-7FF7-440F-BE2B-417DFFE8BFA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428634" y="5987064"/>
            <a:ext cx="1054466" cy="469689"/>
            <a:chOff x="9841624" y="4115729"/>
            <a:chExt cx="602169" cy="268223"/>
          </a:xfrm>
          <a:solidFill>
            <a:schemeClr val="bg1"/>
          </a:solidFill>
        </p:grpSpPr>
        <p:sp>
          <p:nvSpPr>
            <p:cNvPr id="22" name="Freeform: Shape 21">
              <a:extLst>
                <a:ext uri="{FF2B5EF4-FFF2-40B4-BE49-F238E27FC236}">
                  <a16:creationId xmlns:a16="http://schemas.microsoft.com/office/drawing/2014/main" xmlns="" id="{B7067280-C3E7-4DF6-A345-B9FEF6EF8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xmlns="" id="{A78365A8-666B-4417-9D3C-554E6E6B2C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xmlns="" id="{E71CAAFA-0A31-4308-AB9F-B1C84ABDF9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xmlns="" id="{96AB1D25-144D-4BB4-A45C-60B8A094F4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069F0FB4-779A-48FC-AC33-784F177C92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7144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195697"/>
            <a:ext cx="3200400" cy="4238118"/>
          </a:xfrm>
        </p:spPr>
        <p:txBody>
          <a:bodyPr>
            <a:normAutofit/>
          </a:bodyPr>
          <a:lstStyle/>
          <a:p>
            <a:r>
              <a:rPr lang="en-US">
                <a:solidFill>
                  <a:schemeClr val="bg1"/>
                </a:solidFill>
              </a:rPr>
              <a:t>What is Computer ?</a:t>
            </a:r>
            <a:endParaRPr lang="en-IN">
              <a:solidFill>
                <a:schemeClr val="bg1"/>
              </a:solidFill>
            </a:endParaRPr>
          </a:p>
        </p:txBody>
      </p:sp>
      <p:grpSp>
        <p:nvGrpSpPr>
          <p:cNvPr id="33"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27" name="Freeform: Shape 26">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30" name="Oval 29">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2" name="Oval 31">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35" name="Freeform: Shape 34">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48" name="Content Placeholder 2">
            <a:extLst>
              <a:ext uri="{FF2B5EF4-FFF2-40B4-BE49-F238E27FC236}">
                <a16:creationId xmlns:a16="http://schemas.microsoft.com/office/drawing/2014/main" xmlns="" id="{3573E345-CCF3-E821-596B-0042BEEE72B0}"/>
              </a:ext>
            </a:extLst>
          </p:cNvPr>
          <p:cNvGraphicFramePr>
            <a:graphicFrameLocks noGrp="1"/>
          </p:cNvGraphicFramePr>
          <p:nvPr>
            <p:ph idx="1"/>
            <p:extLst>
              <p:ext uri="{D42A27DB-BD31-4B8C-83A1-F6EECF244321}">
                <p14:modId xmlns:p14="http://schemas.microsoft.com/office/powerpoint/2010/main" val="577458434"/>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376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74" name="Freeform: Shape 73">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77" name="Oval 76">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9" name="Oval 78">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81"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82" name="Freeform: Shape 81">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xmlns="" id="{35D89984-2482-238E-997E-D72806A88DBD}"/>
              </a:ext>
            </a:extLst>
          </p:cNvPr>
          <p:cNvGraphicFramePr>
            <a:graphicFrameLocks noGrp="1"/>
          </p:cNvGraphicFramePr>
          <p:nvPr>
            <p:ph idx="1"/>
            <p:extLst>
              <p:ext uri="{D42A27DB-BD31-4B8C-83A1-F6EECF244321}">
                <p14:modId xmlns:p14="http://schemas.microsoft.com/office/powerpoint/2010/main" val="1592424930"/>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934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195697"/>
            <a:ext cx="3200400" cy="4238118"/>
          </a:xfrm>
        </p:spPr>
        <p:txBody>
          <a:bodyPr>
            <a:normAutofit/>
          </a:bodyPr>
          <a:lstStyle/>
          <a:p>
            <a:r>
              <a:rPr lang="en-IN" sz="3700">
                <a:solidFill>
                  <a:schemeClr val="bg1"/>
                </a:solidFill>
              </a:rPr>
              <a:t>Characteristics of Computers</a:t>
            </a:r>
          </a:p>
        </p:txBody>
      </p:sp>
      <p:grpSp>
        <p:nvGrpSpPr>
          <p:cNvPr id="18"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19" name="Freeform: Shape 18">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2" name="Oval 21">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Oval 23">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6"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27" name="Freeform: Shape 26">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xmlns="" id="{7B0727BE-F4C6-0C97-711A-D9CB3F46E9C3}"/>
              </a:ext>
            </a:extLst>
          </p:cNvPr>
          <p:cNvGraphicFramePr>
            <a:graphicFrameLocks noGrp="1"/>
          </p:cNvGraphicFramePr>
          <p:nvPr>
            <p:ph idx="1"/>
            <p:extLst>
              <p:ext uri="{D42A27DB-BD31-4B8C-83A1-F6EECF244321}">
                <p14:modId xmlns:p14="http://schemas.microsoft.com/office/powerpoint/2010/main" val="863628440"/>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8183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C541B88-1AE9-40C3-AFD5-967787C197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xmlns="" id="{E5F17139-31EE-46AC-B04F-DBBD852DD6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89059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aphic 38">
            <a:extLst>
              <a:ext uri="{FF2B5EF4-FFF2-40B4-BE49-F238E27FC236}">
                <a16:creationId xmlns:a16="http://schemas.microsoft.com/office/drawing/2014/main" xmlns="" id="{7CF625D3-71A3-4F30-A096-8EF334E959D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202912"/>
            <a:ext cx="1910252" cy="709660"/>
            <a:chOff x="2267504" y="2540250"/>
            <a:chExt cx="1990951" cy="739640"/>
          </a:xfrm>
          <a:solidFill>
            <a:schemeClr val="bg1"/>
          </a:solidFill>
        </p:grpSpPr>
        <p:sp>
          <p:nvSpPr>
            <p:cNvPr id="14" name="Freeform: Shape 13">
              <a:extLst>
                <a:ext uri="{FF2B5EF4-FFF2-40B4-BE49-F238E27FC236}">
                  <a16:creationId xmlns:a16="http://schemas.microsoft.com/office/drawing/2014/main" xmlns="" id="{C6754E2F-F56E-4BA3-99DD-8EBF110E34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xmlns="" id="{24A69059-7C49-49C6-B071-F2A9B558E0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xmlns="" id="{89D16701-DA76-4F72-BB63-E2C3FFBDFE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Oval 18">
            <a:extLst>
              <a:ext uri="{FF2B5EF4-FFF2-40B4-BE49-F238E27FC236}">
                <a16:creationId xmlns:a16="http://schemas.microsoft.com/office/drawing/2014/main" xmlns="" id="{1CC28BE1-9DC6-43FE-9582-39F091098D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260" y="4752208"/>
            <a:ext cx="365021" cy="36502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21" name="Graphic 4">
            <a:extLst>
              <a:ext uri="{FF2B5EF4-FFF2-40B4-BE49-F238E27FC236}">
                <a16:creationId xmlns:a16="http://schemas.microsoft.com/office/drawing/2014/main" xmlns="" id="{AF9AF3F3-CE0C-4125-BDD7-346487FA0B4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09667" y="5539935"/>
            <a:ext cx="975169" cy="975171"/>
            <a:chOff x="5829300" y="3162300"/>
            <a:chExt cx="532256" cy="532257"/>
          </a:xfrm>
          <a:solidFill>
            <a:schemeClr val="bg1"/>
          </a:solidFill>
        </p:grpSpPr>
        <p:sp>
          <p:nvSpPr>
            <p:cNvPr id="22" name="Freeform: Shape 21">
              <a:extLst>
                <a:ext uri="{FF2B5EF4-FFF2-40B4-BE49-F238E27FC236}">
                  <a16:creationId xmlns:a16="http://schemas.microsoft.com/office/drawing/2014/main" xmlns="" id="{B31DFBFA-CF4D-4940-9086-26F83E5C6B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xmlns="" id="{27854033-BD20-4C77-8C5B-048F4B3BDD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xmlns="" id="{BC93AA74-BEB3-444F-835B-7AA6ECE61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xmlns="" id="{F00DF1C9-6952-4704-B8B3-95406E18E4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xmlns="" id="{B34783FD-297C-40D2-964B-DBAE4DE283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xmlns="" id="{DE621623-0357-4FD5-A1AC-4005010259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xmlns="" id="{024F346E-10A0-458F-A9CA-8C0079472F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xmlns="" id="{7937A2F7-01A9-47F3-BED6-B61D998408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xmlns="" id="{5B44DAF8-5073-441A-82E1-180385D3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xmlns="" id="{52B0413D-0E36-4A90-8E6A-9EDC676A60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xmlns="" id="{86059ECF-0D50-48AD-B67A-645EC29D33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xmlns="" id="{B394906F-6BF2-447E-9886-F12708E128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xmlns="" id="{A45EB96B-215A-4EBF-A594-2B08222339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graphicFrame>
        <p:nvGraphicFramePr>
          <p:cNvPr id="5" name="Content Placeholder 2">
            <a:extLst>
              <a:ext uri="{FF2B5EF4-FFF2-40B4-BE49-F238E27FC236}">
                <a16:creationId xmlns:a16="http://schemas.microsoft.com/office/drawing/2014/main" xmlns="" id="{CCB2DCDA-B3E7-A2D3-083D-64A62C2CD39C}"/>
              </a:ext>
            </a:extLst>
          </p:cNvPr>
          <p:cNvGraphicFramePr>
            <a:graphicFrameLocks noGrp="1"/>
          </p:cNvGraphicFramePr>
          <p:nvPr>
            <p:ph idx="1"/>
            <p:extLst>
              <p:ext uri="{D42A27DB-BD31-4B8C-83A1-F6EECF244321}">
                <p14:modId xmlns:p14="http://schemas.microsoft.com/office/powerpoint/2010/main" val="3600951952"/>
              </p:ext>
            </p:extLst>
          </p:nvPr>
        </p:nvGraphicFramePr>
        <p:xfrm>
          <a:off x="5484139" y="477540"/>
          <a:ext cx="6301601" cy="5878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013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Evolution of Computers</a:t>
            </a:r>
          </a:p>
        </p:txBody>
      </p:sp>
      <p:sp>
        <p:nvSpPr>
          <p:cNvPr id="3" name="Content Placeholder 2"/>
          <p:cNvSpPr>
            <a:spLocks noGrp="1"/>
          </p:cNvSpPr>
          <p:nvPr>
            <p:ph idx="1"/>
          </p:nvPr>
        </p:nvSpPr>
        <p:spPr/>
        <p:txBody>
          <a:bodyPr/>
          <a:lstStyle/>
          <a:p>
            <a:pPr marL="0" indent="0">
              <a:buNone/>
            </a:pPr>
            <a:r>
              <a:rPr lang="en-US" dirty="0"/>
              <a:t>Charles Babbage is considered to be the father of </a:t>
            </a:r>
          </a:p>
          <a:p>
            <a:pPr marL="0" indent="0">
              <a:buNone/>
            </a:pPr>
            <a:r>
              <a:rPr lang="en-US" dirty="0"/>
              <a:t>modern digital computers</a:t>
            </a:r>
          </a:p>
          <a:p>
            <a:r>
              <a:rPr lang="en-US" dirty="0"/>
              <a:t>He designed “Difference Engine” in 1822</a:t>
            </a:r>
          </a:p>
          <a:p>
            <a:r>
              <a:rPr lang="en-US" dirty="0"/>
              <a:t>He designed a fully automatic analytical engine in </a:t>
            </a:r>
          </a:p>
          <a:p>
            <a:pPr marL="0" indent="0">
              <a:buNone/>
            </a:pPr>
            <a:r>
              <a:rPr lang="en-US" dirty="0"/>
              <a:t>1842 for performing basic arithmetic functions</a:t>
            </a:r>
          </a:p>
          <a:p>
            <a:r>
              <a:rPr lang="en-US" dirty="0"/>
              <a:t>His efforts established a number of principles that </a:t>
            </a:r>
          </a:p>
          <a:p>
            <a:pPr marL="0" indent="0">
              <a:buNone/>
            </a:pPr>
            <a:r>
              <a:rPr lang="en-US" dirty="0"/>
              <a:t>are fundamental to the design of any digital </a:t>
            </a:r>
          </a:p>
          <a:p>
            <a:pPr marL="0" indent="0">
              <a:buNone/>
            </a:pPr>
            <a:r>
              <a:rPr lang="en-US" dirty="0"/>
              <a:t>compute</a:t>
            </a:r>
            <a:endParaRPr lang="en-IN" dirty="0"/>
          </a:p>
        </p:txBody>
      </p:sp>
    </p:spTree>
    <p:extLst>
      <p:ext uri="{BB962C8B-B14F-4D97-AF65-F5344CB8AC3E}">
        <p14:creationId xmlns:p14="http://schemas.microsoft.com/office/powerpoint/2010/main" val="3001558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Computer Generations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5141184"/>
              </p:ext>
            </p:extLst>
          </p:nvPr>
        </p:nvGraphicFramePr>
        <p:xfrm>
          <a:off x="1737836" y="1722882"/>
          <a:ext cx="9028903" cy="4562008"/>
        </p:xfrm>
        <a:graphic>
          <a:graphicData uri="http://schemas.openxmlformats.org/drawingml/2006/table">
            <a:tbl>
              <a:tblPr firstRow="1" firstCol="1" lastRow="1" lastCol="1" bandRow="1" bandCol="1"/>
              <a:tblGrid>
                <a:gridCol w="1349671">
                  <a:extLst>
                    <a:ext uri="{9D8B030D-6E8A-4147-A177-3AD203B41FA5}">
                      <a16:colId xmlns:a16="http://schemas.microsoft.com/office/drawing/2014/main" xmlns="" val="20000"/>
                    </a:ext>
                  </a:extLst>
                </a:gridCol>
                <a:gridCol w="1970710">
                  <a:extLst>
                    <a:ext uri="{9D8B030D-6E8A-4147-A177-3AD203B41FA5}">
                      <a16:colId xmlns:a16="http://schemas.microsoft.com/office/drawing/2014/main" xmlns="" val="20001"/>
                    </a:ext>
                  </a:extLst>
                </a:gridCol>
                <a:gridCol w="1816812">
                  <a:extLst>
                    <a:ext uri="{9D8B030D-6E8A-4147-A177-3AD203B41FA5}">
                      <a16:colId xmlns:a16="http://schemas.microsoft.com/office/drawing/2014/main" xmlns="" val="20002"/>
                    </a:ext>
                  </a:extLst>
                </a:gridCol>
                <a:gridCol w="2258077">
                  <a:extLst>
                    <a:ext uri="{9D8B030D-6E8A-4147-A177-3AD203B41FA5}">
                      <a16:colId xmlns:a16="http://schemas.microsoft.com/office/drawing/2014/main" xmlns="" val="20003"/>
                    </a:ext>
                  </a:extLst>
                </a:gridCol>
                <a:gridCol w="1633633">
                  <a:extLst>
                    <a:ext uri="{9D8B030D-6E8A-4147-A177-3AD203B41FA5}">
                      <a16:colId xmlns:a16="http://schemas.microsoft.com/office/drawing/2014/main" xmlns="" val="20004"/>
                    </a:ext>
                  </a:extLst>
                </a:gridCol>
              </a:tblGrid>
              <a:tr h="889901">
                <a:tc>
                  <a:txBody>
                    <a:bodyPr/>
                    <a:lstStyle/>
                    <a:p>
                      <a:pPr>
                        <a:spcBef>
                          <a:spcPts val="20"/>
                        </a:spcBef>
                        <a:spcAft>
                          <a:spcPts val="0"/>
                        </a:spcAft>
                      </a:pPr>
                      <a:r>
                        <a:rPr lang="en-US" sz="1350" i="1">
                          <a:effectLst/>
                          <a:latin typeface="Arial" panose="020B0604020202020204" pitchFamily="34"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267335" marR="127000" indent="-116205">
                        <a:lnSpc>
                          <a:spcPct val="98000"/>
                        </a:lnSpc>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Generation</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(Period)</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a:spcBef>
                          <a:spcPts val="35"/>
                        </a:spcBef>
                        <a:spcAft>
                          <a:spcPts val="0"/>
                        </a:spcAft>
                      </a:pPr>
                      <a:r>
                        <a:rPr lang="en-US" sz="1200" i="1">
                          <a:effectLst/>
                          <a:latin typeface="Arial" panose="020B0604020202020204" pitchFamily="34"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382270" marR="290830" indent="-52070">
                        <a:lnSpc>
                          <a:spcPct val="116000"/>
                        </a:lnSpc>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 hardware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a:spcBef>
                          <a:spcPts val="35"/>
                        </a:spcBef>
                        <a:spcAft>
                          <a:spcPts val="0"/>
                        </a:spcAft>
                      </a:pPr>
                      <a:r>
                        <a:rPr lang="en-US" sz="1200" i="1">
                          <a:effectLst/>
                          <a:latin typeface="Arial" panose="020B0604020202020204" pitchFamily="34"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309245" marR="250825" indent="-18415">
                        <a:lnSpc>
                          <a:spcPct val="116000"/>
                        </a:lnSpc>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 software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a:spcBef>
                          <a:spcPts val="35"/>
                        </a:spcBef>
                        <a:spcAft>
                          <a:spcPts val="0"/>
                        </a:spcAft>
                      </a:pPr>
                      <a:r>
                        <a:rPr lang="en-US" sz="1200" i="1">
                          <a:effectLst/>
                          <a:latin typeface="Arial" panose="020B0604020202020204" pitchFamily="34" charset="0"/>
                          <a:ea typeface="Verdana" panose="020B0604030504040204" pitchFamily="34" charset="0"/>
                          <a:cs typeface="Verdana" panose="020B0604030504040204" pitchFamily="34" charset="0"/>
                        </a:rPr>
                        <a:t> </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431800" marR="400050" indent="466090">
                        <a:lnSpc>
                          <a:spcPct val="116000"/>
                        </a:lnSpc>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characteristics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142875" marR="102235" indent="-635" algn="ctr">
                        <a:lnSpc>
                          <a:spcPct val="97000"/>
                        </a:lnSpc>
                        <a:spcBef>
                          <a:spcPts val="865"/>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Some</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representative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systems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extLst>
                  <a:ext uri="{0D108BD9-81ED-4DB2-BD59-A6C34878D82A}">
                    <a16:rowId xmlns:a16="http://schemas.microsoft.com/office/drawing/2014/main" xmlns="" val="10000"/>
                  </a:ext>
                </a:extLst>
              </a:tr>
              <a:tr h="1732195">
                <a:tc>
                  <a:txBody>
                    <a:bodyPr/>
                    <a:lstStyle/>
                    <a:p>
                      <a:pPr marL="90805">
                        <a:spcBef>
                          <a:spcPts val="300"/>
                        </a:spcBef>
                        <a:spcAft>
                          <a:spcPts val="0"/>
                        </a:spcAf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First</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90805">
                        <a:spcBef>
                          <a:spcPts val="270"/>
                        </a:spcBef>
                        <a:spcAft>
                          <a:spcPts val="0"/>
                        </a:spcAf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(1942-1955)</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200"/>
                        <a:buFont typeface="Wingdings" panose="05000000000000000000" pitchFamily="2" charset="2"/>
                        <a:buChar char=""/>
                        <a:tabLst>
                          <a:tab pos="2152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Vacuum</a:t>
                      </a:r>
                      <a:r>
                        <a:rPr lang="en-US" sz="1200" spc="2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tubes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378460" lvl="0" indent="-342900">
                        <a:lnSpc>
                          <a:spcPct val="98000"/>
                        </a:lnSpc>
                        <a:spcBef>
                          <a:spcPts val="285"/>
                        </a:spcBef>
                        <a:spcAft>
                          <a:spcPts val="0"/>
                        </a:spcAft>
                        <a:buClr>
                          <a:srgbClr val="FF0000"/>
                        </a:buClr>
                        <a:buSzPts val="1200"/>
                        <a:buFont typeface="Wingdings" panose="05000000000000000000" pitchFamily="2" charset="2"/>
                        <a:buChar char=""/>
                        <a:tabLst>
                          <a:tab pos="2152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Electromagnetic</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relay</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memory</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7945" lvl="0" indent="-342900">
                        <a:lnSpc>
                          <a:spcPct val="98000"/>
                        </a:lnSpc>
                        <a:spcBef>
                          <a:spcPts val="275"/>
                        </a:spcBef>
                        <a:spcAft>
                          <a:spcPts val="0"/>
                        </a:spcAft>
                        <a:buClr>
                          <a:srgbClr val="FF0000"/>
                        </a:buClr>
                        <a:buSzPts val="1200"/>
                        <a:buFont typeface="Wingdings" panose="05000000000000000000" pitchFamily="2" charset="2"/>
                        <a:buChar char=""/>
                        <a:tabLst>
                          <a:tab pos="215265" algn="l"/>
                          <a:tab pos="13455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Punched	</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cards</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secondary</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storage</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65405" lvl="0" indent="-342900">
                        <a:lnSpc>
                          <a:spcPct val="98000"/>
                        </a:lnSpc>
                        <a:spcBef>
                          <a:spcPts val="315"/>
                        </a:spcBef>
                        <a:spcAft>
                          <a:spcPts val="0"/>
                        </a:spcAft>
                        <a:buClr>
                          <a:srgbClr val="FF0000"/>
                        </a:buClr>
                        <a:buSzPts val="1200"/>
                        <a:buFont typeface="Wingdings" panose="05000000000000000000" pitchFamily="2" charset="2"/>
                        <a:buChar char=""/>
                        <a:tabLst>
                          <a:tab pos="215265" algn="l"/>
                          <a:tab pos="13303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Machine	</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assembly</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languages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71755" lvl="0" indent="-342900">
                        <a:lnSpc>
                          <a:spcPct val="98000"/>
                        </a:lnSpc>
                        <a:spcBef>
                          <a:spcPts val="275"/>
                        </a:spcBef>
                        <a:spcAft>
                          <a:spcPts val="0"/>
                        </a:spcAft>
                        <a:buClr>
                          <a:srgbClr val="FF0000"/>
                        </a:buClr>
                        <a:buSzPts val="1200"/>
                        <a:buFont typeface="Wingdings" panose="05000000000000000000" pitchFamily="2" charset="2"/>
                        <a:buChar char=""/>
                        <a:tabLst>
                          <a:tab pos="215265" algn="l"/>
                          <a:tab pos="95567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Stored	</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concept</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6040" lvl="0" indent="-342900">
                        <a:lnSpc>
                          <a:spcPct val="98000"/>
                        </a:lnSpc>
                        <a:spcBef>
                          <a:spcPts val="255"/>
                        </a:spcBef>
                        <a:spcAft>
                          <a:spcPts val="0"/>
                        </a:spcAft>
                        <a:buClr>
                          <a:srgbClr val="FF0000"/>
                        </a:buClr>
                        <a:buSzPts val="1200"/>
                        <a:buFont typeface="Wingdings" panose="05000000000000000000" pitchFamily="2" charset="2"/>
                        <a:buChar char=""/>
                        <a:tabLst>
                          <a:tab pos="215265" algn="l"/>
                          <a:tab pos="9493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Mostly	</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scientific</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applications</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200"/>
                        <a:buFont typeface="Wingdings" panose="05000000000000000000" pitchFamily="2" charset="2"/>
                        <a:buChar char=""/>
                        <a:tabLst>
                          <a:tab pos="21590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Bulky</a:t>
                      </a:r>
                      <a:r>
                        <a:rPr lang="en-US" sz="1200" spc="-2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in</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size</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1590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Highly</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unreliable</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9850" lvl="0" indent="-342900">
                        <a:lnSpc>
                          <a:spcPct val="98000"/>
                        </a:lnSpc>
                        <a:spcBef>
                          <a:spcPts val="280"/>
                        </a:spcBef>
                        <a:spcAft>
                          <a:spcPts val="0"/>
                        </a:spcAft>
                        <a:buClr>
                          <a:srgbClr val="FF0000"/>
                        </a:buClr>
                        <a:buSzPts val="1200"/>
                        <a:buFont typeface="Wingdings" panose="05000000000000000000" pitchFamily="2" charset="2"/>
                        <a:buChar char=""/>
                        <a:tabLst>
                          <a:tab pos="215900" algn="l"/>
                          <a:tab pos="114744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Limited	</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use</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costly</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9850" lvl="0" indent="-342900">
                        <a:lnSpc>
                          <a:spcPct val="96000"/>
                        </a:lnSpc>
                        <a:spcBef>
                          <a:spcPts val="305"/>
                        </a:spcBef>
                        <a:spcAft>
                          <a:spcPts val="0"/>
                        </a:spcAft>
                        <a:buClr>
                          <a:srgbClr val="FF0000"/>
                        </a:buClr>
                        <a:buSzPts val="1200"/>
                        <a:buFont typeface="Wingdings" panose="05000000000000000000" pitchFamily="2" charset="2"/>
                        <a:buChar char=""/>
                        <a:tabLst>
                          <a:tab pos="215900" algn="l"/>
                          <a:tab pos="114808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Difficult	</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production</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5"/>
                        </a:spcBef>
                        <a:spcAft>
                          <a:spcPts val="0"/>
                        </a:spcAft>
                        <a:buClr>
                          <a:srgbClr val="FF0000"/>
                        </a:buClr>
                        <a:buSzPts val="1200"/>
                        <a:buFont typeface="Wingdings" panose="05000000000000000000" pitchFamily="2" charset="2"/>
                        <a:buChar char=""/>
                        <a:tabLst>
                          <a:tab pos="21590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Difficult</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to</a:t>
                      </a:r>
                      <a:r>
                        <a:rPr lang="en-US" sz="1200" spc="-2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use</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200"/>
                        <a:buFont typeface="Wingdings" panose="05000000000000000000" pitchFamily="2" charset="2"/>
                        <a:buChar char=""/>
                        <a:tabLst>
                          <a:tab pos="2254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ENIAC</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254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EDVAC</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254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EDSAC</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65"/>
                        </a:spcBef>
                        <a:spcAft>
                          <a:spcPts val="0"/>
                        </a:spcAft>
                        <a:buClr>
                          <a:srgbClr val="FF0000"/>
                        </a:buClr>
                        <a:buSzPts val="1200"/>
                        <a:buFont typeface="Wingdings" panose="05000000000000000000" pitchFamily="2" charset="2"/>
                        <a:buChar char=""/>
                        <a:tabLst>
                          <a:tab pos="2254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UNIVAC</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I</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45"/>
                        </a:spcBef>
                        <a:spcAft>
                          <a:spcPts val="0"/>
                        </a:spcAft>
                        <a:buClr>
                          <a:srgbClr val="FF0000"/>
                        </a:buClr>
                        <a:buSzPts val="1200"/>
                        <a:buFont typeface="Wingdings" panose="05000000000000000000" pitchFamily="2" charset="2"/>
                        <a:buChar char=""/>
                        <a:tabLst>
                          <a:tab pos="22542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IBM 701</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39912">
                <a:tc>
                  <a:txBody>
                    <a:bodyPr/>
                    <a:lstStyle/>
                    <a:p>
                      <a:pPr marL="90805" marR="163195">
                        <a:lnSpc>
                          <a:spcPct val="117000"/>
                        </a:lnSpc>
                        <a:spcBef>
                          <a:spcPts val="300"/>
                        </a:spcBef>
                        <a:spcAft>
                          <a:spcPts val="0"/>
                        </a:spcAft>
                      </a:pP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Second</a:t>
                      </a:r>
                      <a:r>
                        <a:rPr lang="en-US" sz="1200" spc="5">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1200">
                          <a:solidFill>
                            <a:srgbClr val="333333"/>
                          </a:solidFill>
                          <a:effectLst/>
                          <a:latin typeface="Verdana" panose="020B0604030504040204" pitchFamily="34" charset="0"/>
                          <a:ea typeface="Verdana" panose="020B0604030504040204" pitchFamily="34" charset="0"/>
                          <a:cs typeface="Verdana" panose="020B0604030504040204" pitchFamily="34" charset="0"/>
                        </a:rPr>
                        <a:t>(1955-1964)</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200"/>
                        <a:buFont typeface="Wingdings" panose="05000000000000000000" pitchFamily="2" charset="2"/>
                        <a:buChar char=""/>
                        <a:tabLst>
                          <a:tab pos="2152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Transistors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9215" lvl="0" indent="-342900">
                        <a:lnSpc>
                          <a:spcPct val="98000"/>
                        </a:lnSpc>
                        <a:spcBef>
                          <a:spcPts val="285"/>
                        </a:spcBef>
                        <a:spcAft>
                          <a:spcPts val="0"/>
                        </a:spcAft>
                        <a:buClr>
                          <a:srgbClr val="FF0000"/>
                        </a:buClr>
                        <a:buSzPts val="1200"/>
                        <a:buFont typeface="Wingdings" panose="05000000000000000000" pitchFamily="2" charset="2"/>
                        <a:buChar char=""/>
                        <a:tabLst>
                          <a:tab pos="215265" algn="l"/>
                          <a:tab pos="134874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Magnetic	</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cores</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memory</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65"/>
                        </a:spcBef>
                        <a:spcAft>
                          <a:spcPts val="0"/>
                        </a:spcAft>
                        <a:buClr>
                          <a:srgbClr val="FF0000"/>
                        </a:buClr>
                        <a:buSzPts val="1200"/>
                        <a:buFont typeface="Wingdings" panose="05000000000000000000" pitchFamily="2" charset="2"/>
                        <a:buChar char=""/>
                        <a:tabLst>
                          <a:tab pos="2152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Magnetic</a:t>
                      </a:r>
                      <a:r>
                        <a:rPr lang="en-US" sz="1200" spc="2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tapes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70485" lvl="0" indent="-342900">
                        <a:lnSpc>
                          <a:spcPct val="98000"/>
                        </a:lnSpc>
                        <a:spcBef>
                          <a:spcPts val="255"/>
                        </a:spcBef>
                        <a:spcAft>
                          <a:spcPts val="0"/>
                        </a:spcAft>
                        <a:buClr>
                          <a:srgbClr val="FF0000"/>
                        </a:buClr>
                        <a:buSzPts val="1200"/>
                        <a:buFont typeface="Wingdings" panose="05000000000000000000" pitchFamily="2" charset="2"/>
                        <a:buChar char=""/>
                        <a:tabLst>
                          <a:tab pos="2152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Disks</a:t>
                      </a:r>
                      <a:r>
                        <a:rPr lang="en-US" sz="1200" spc="7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for</a:t>
                      </a:r>
                      <a:r>
                        <a:rPr lang="en-US" sz="1200" spc="9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secondary</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storage</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65405" lvl="0" indent="-342900">
                        <a:lnSpc>
                          <a:spcPct val="98000"/>
                        </a:lnSpc>
                        <a:spcBef>
                          <a:spcPts val="315"/>
                        </a:spcBef>
                        <a:spcAft>
                          <a:spcPts val="0"/>
                        </a:spcAft>
                        <a:buClr>
                          <a:srgbClr val="FF0000"/>
                        </a:buClr>
                        <a:buSzPts val="1200"/>
                        <a:buFont typeface="Wingdings" panose="05000000000000000000" pitchFamily="2" charset="2"/>
                        <a:buChar char=""/>
                        <a:tabLst>
                          <a:tab pos="215265" algn="l"/>
                          <a:tab pos="88265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Batch	operating</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system</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427990" lvl="0" indent="-342900">
                        <a:lnSpc>
                          <a:spcPct val="97000"/>
                        </a:lnSpc>
                        <a:spcBef>
                          <a:spcPts val="290"/>
                        </a:spcBef>
                        <a:spcAft>
                          <a:spcPts val="0"/>
                        </a:spcAft>
                        <a:buClr>
                          <a:srgbClr val="FF0000"/>
                        </a:buClr>
                        <a:buSzPts val="1200"/>
                        <a:buFont typeface="Wingdings" panose="05000000000000000000" pitchFamily="2" charset="2"/>
                        <a:buChar char=""/>
                        <a:tabLst>
                          <a:tab pos="215265"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High-level</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programming</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languages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4135" lvl="0" indent="-342900">
                        <a:lnSpc>
                          <a:spcPct val="98000"/>
                        </a:lnSpc>
                        <a:spcBef>
                          <a:spcPts val="285"/>
                        </a:spcBef>
                        <a:spcAft>
                          <a:spcPts val="0"/>
                        </a:spcAft>
                        <a:buClr>
                          <a:srgbClr val="FF0000"/>
                        </a:buClr>
                        <a:buSzPts val="1200"/>
                        <a:buFont typeface="Wingdings" panose="05000000000000000000" pitchFamily="2" charset="2"/>
                        <a:buChar char=""/>
                        <a:tabLst>
                          <a:tab pos="215265" algn="l"/>
                          <a:tab pos="133096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Scientific	</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applications</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67310" lvl="0" indent="-342900" algn="just">
                        <a:lnSpc>
                          <a:spcPct val="98000"/>
                        </a:lnSpc>
                        <a:spcBef>
                          <a:spcPts val="315"/>
                        </a:spcBef>
                        <a:spcAft>
                          <a:spcPts val="0"/>
                        </a:spcAft>
                        <a:buClr>
                          <a:srgbClr val="FF0000"/>
                        </a:buClr>
                        <a:buSzPts val="1200"/>
                        <a:buFont typeface="Wingdings" panose="05000000000000000000" pitchFamily="2" charset="2"/>
                        <a:buChar char=""/>
                        <a:tabLst>
                          <a:tab pos="22479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Faster,</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smaller,</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more</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reliable</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to</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than</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previous</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generation</a:t>
                      </a:r>
                      <a:r>
                        <a:rPr lang="en-US" sz="1200" spc="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systems</a:t>
                      </a:r>
                      <a:endParaRPr lang="en-IN" sz="1100">
                        <a:effectLst/>
                        <a:latin typeface="Verdana" panose="020B0604030504040204" pitchFamily="34" charset="0"/>
                        <a:ea typeface="Wingdings" panose="05000000000000000000" pitchFamily="2" charset="2"/>
                        <a:cs typeface="Wingdings" panose="05000000000000000000" pitchFamily="2" charset="2"/>
                      </a:endParaRPr>
                    </a:p>
                    <a:p>
                      <a:pPr marL="342900" marR="67945" lvl="0" indent="-342900" algn="just">
                        <a:lnSpc>
                          <a:spcPct val="98000"/>
                        </a:lnSpc>
                        <a:spcBef>
                          <a:spcPts val="245"/>
                        </a:spcBef>
                        <a:spcAft>
                          <a:spcPts val="0"/>
                        </a:spcAft>
                        <a:buClr>
                          <a:srgbClr val="FF0000"/>
                        </a:buClr>
                        <a:buSzPts val="1200"/>
                        <a:buFont typeface="Wingdings" panose="05000000000000000000" pitchFamily="2" charset="2"/>
                        <a:buChar char=""/>
                        <a:tabLst>
                          <a:tab pos="224790" algn="l"/>
                        </a:tabLst>
                      </a:pP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 production</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was</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still</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difficult</a:t>
                      </a:r>
                      <a:r>
                        <a:rPr lang="en-US" sz="1200" spc="5">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200" spc="-41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a:solidFill>
                            <a:srgbClr val="333333"/>
                          </a:solidFill>
                          <a:effectLst/>
                          <a:latin typeface="Verdana" panose="020B0604030504040204" pitchFamily="34" charset="0"/>
                          <a:ea typeface="Wingdings" panose="05000000000000000000" pitchFamily="2" charset="2"/>
                          <a:cs typeface="Wingdings" panose="05000000000000000000" pitchFamily="2" charset="2"/>
                        </a:rPr>
                        <a:t>costly</a:t>
                      </a:r>
                      <a:endParaRPr lang="en-IN" sz="110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200"/>
                        <a:buFont typeface="Wingdings" panose="05000000000000000000" pitchFamily="2" charset="2"/>
                        <a:buChar char=""/>
                        <a:tabLst>
                          <a:tab pos="22542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Honeywell</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400</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2542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IBM 7030</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70"/>
                        </a:spcBef>
                        <a:spcAft>
                          <a:spcPts val="0"/>
                        </a:spcAft>
                        <a:buClr>
                          <a:srgbClr val="FF0000"/>
                        </a:buClr>
                        <a:buSzPts val="1200"/>
                        <a:buFont typeface="Wingdings" panose="05000000000000000000" pitchFamily="2" charset="2"/>
                        <a:buChar char=""/>
                        <a:tabLst>
                          <a:tab pos="22542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CDC 1604</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45"/>
                        </a:spcBef>
                        <a:spcAft>
                          <a:spcPts val="0"/>
                        </a:spcAft>
                        <a:buClr>
                          <a:srgbClr val="FF0000"/>
                        </a:buClr>
                        <a:buSzPts val="1200"/>
                        <a:buFont typeface="Wingdings" panose="05000000000000000000" pitchFamily="2" charset="2"/>
                        <a:buChar char=""/>
                        <a:tabLst>
                          <a:tab pos="225425" algn="l"/>
                        </a:tabLst>
                      </a:pP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UNIVAC</a:t>
                      </a:r>
                      <a:r>
                        <a:rPr lang="en-US" sz="12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2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LARC</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278840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96968500"/>
              </p:ext>
            </p:extLst>
          </p:nvPr>
        </p:nvGraphicFramePr>
        <p:xfrm>
          <a:off x="1287886" y="824248"/>
          <a:ext cx="9736428" cy="5499279"/>
        </p:xfrm>
        <a:graphic>
          <a:graphicData uri="http://schemas.openxmlformats.org/drawingml/2006/table">
            <a:tbl>
              <a:tblPr firstRow="1" firstCol="1" lastRow="1" lastCol="1" bandRow="1" bandCol="1"/>
              <a:tblGrid>
                <a:gridCol w="1542162">
                  <a:extLst>
                    <a:ext uri="{9D8B030D-6E8A-4147-A177-3AD203B41FA5}">
                      <a16:colId xmlns:a16="http://schemas.microsoft.com/office/drawing/2014/main" xmlns="" val="20000"/>
                    </a:ext>
                  </a:extLst>
                </a:gridCol>
                <a:gridCol w="2085584">
                  <a:extLst>
                    <a:ext uri="{9D8B030D-6E8A-4147-A177-3AD203B41FA5}">
                      <a16:colId xmlns:a16="http://schemas.microsoft.com/office/drawing/2014/main" xmlns="" val="20001"/>
                    </a:ext>
                  </a:extLst>
                </a:gridCol>
                <a:gridCol w="1953801">
                  <a:extLst>
                    <a:ext uri="{9D8B030D-6E8A-4147-A177-3AD203B41FA5}">
                      <a16:colId xmlns:a16="http://schemas.microsoft.com/office/drawing/2014/main" xmlns="" val="20002"/>
                    </a:ext>
                  </a:extLst>
                </a:gridCol>
                <a:gridCol w="2532019">
                  <a:extLst>
                    <a:ext uri="{9D8B030D-6E8A-4147-A177-3AD203B41FA5}">
                      <a16:colId xmlns:a16="http://schemas.microsoft.com/office/drawing/2014/main" xmlns="" val="20003"/>
                    </a:ext>
                  </a:extLst>
                </a:gridCol>
                <a:gridCol w="1622862">
                  <a:extLst>
                    <a:ext uri="{9D8B030D-6E8A-4147-A177-3AD203B41FA5}">
                      <a16:colId xmlns:a16="http://schemas.microsoft.com/office/drawing/2014/main" xmlns="" val="20004"/>
                    </a:ext>
                  </a:extLst>
                </a:gridCol>
              </a:tblGrid>
              <a:tr h="754280">
                <a:tc>
                  <a:txBody>
                    <a:bodyPr/>
                    <a:lstStyle/>
                    <a:p>
                      <a:pPr marL="300990" marR="157480" indent="-116205">
                        <a:lnSpc>
                          <a:spcPct val="98000"/>
                        </a:lnSpc>
                        <a:spcBef>
                          <a:spcPts val="660"/>
                        </a:spcBef>
                        <a:spcAft>
                          <a:spcPts val="0"/>
                        </a:spcAft>
                      </a:pPr>
                      <a:r>
                        <a:rPr lang="en-US" sz="1200" b="1"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Generation</a:t>
                      </a:r>
                      <a:r>
                        <a:rPr lang="en-US" sz="1200" b="1" spc="-4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(Period)</a:t>
                      </a:r>
                      <a:endParaRPr lang="en-IN" sz="11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57505" marR="266700" indent="-52070">
                        <a:lnSpc>
                          <a:spcPct val="117000"/>
                        </a:lnSpc>
                        <a:spcBef>
                          <a:spcPts val="505"/>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 hardware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03530" marR="238125" indent="-18415">
                        <a:lnSpc>
                          <a:spcPct val="117000"/>
                        </a:lnSpc>
                        <a:spcBef>
                          <a:spcPts val="505"/>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 software</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technologies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462280" marR="424180" indent="466090">
                        <a:lnSpc>
                          <a:spcPct val="117000"/>
                        </a:lnSpc>
                        <a:spcBef>
                          <a:spcPts val="505"/>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Key</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spc="-5">
                          <a:solidFill>
                            <a:srgbClr val="FF0000"/>
                          </a:solidFill>
                          <a:effectLst/>
                          <a:latin typeface="Verdana" panose="020B0604030504040204" pitchFamily="34" charset="0"/>
                          <a:ea typeface="Verdana" panose="020B0604030504040204" pitchFamily="34" charset="0"/>
                          <a:cs typeface="Verdana" panose="020B0604030504040204" pitchFamily="34" charset="0"/>
                        </a:rPr>
                        <a:t>characteristics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tc>
                  <a:txBody>
                    <a:bodyPr/>
                    <a:lstStyle/>
                    <a:p>
                      <a:pPr marL="350520" marR="220980" indent="-79375">
                        <a:lnSpc>
                          <a:spcPct val="98000"/>
                        </a:lnSpc>
                        <a:spcBef>
                          <a:spcPts val="660"/>
                        </a:spcBef>
                        <a:spcAft>
                          <a:spcPts val="0"/>
                        </a:spcAft>
                      </a:pP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Some rep.</a:t>
                      </a:r>
                      <a:r>
                        <a:rPr lang="en-US" sz="1200" b="1" spc="-400">
                          <a:solidFill>
                            <a:srgbClr val="FF0000"/>
                          </a:solidFill>
                          <a:effectLst/>
                          <a:latin typeface="Verdana" panose="020B0604030504040204" pitchFamily="34" charset="0"/>
                          <a:ea typeface="Verdana" panose="020B0604030504040204" pitchFamily="34" charset="0"/>
                          <a:cs typeface="Verdana" panose="020B0604030504040204" pitchFamily="34" charset="0"/>
                        </a:rPr>
                        <a:t> </a:t>
                      </a:r>
                      <a:r>
                        <a:rPr lang="en-US" sz="1200" b="1">
                          <a:solidFill>
                            <a:srgbClr val="FF0000"/>
                          </a:solidFill>
                          <a:effectLst/>
                          <a:latin typeface="Verdana" panose="020B0604030504040204" pitchFamily="34" charset="0"/>
                          <a:ea typeface="Verdana" panose="020B0604030504040204" pitchFamily="34" charset="0"/>
                          <a:cs typeface="Verdana" panose="020B0604030504040204" pitchFamily="34" charset="0"/>
                        </a:rPr>
                        <a:t>systems</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1B6"/>
                    </a:solidFill>
                  </a:tcPr>
                </a:tc>
                <a:extLst>
                  <a:ext uri="{0D108BD9-81ED-4DB2-BD59-A6C34878D82A}">
                    <a16:rowId xmlns:a16="http://schemas.microsoft.com/office/drawing/2014/main" xmlns="" val="10000"/>
                  </a:ext>
                </a:extLst>
              </a:tr>
              <a:tr h="4744999">
                <a:tc>
                  <a:txBody>
                    <a:bodyPr/>
                    <a:lstStyle/>
                    <a:p>
                      <a:pPr marL="90805">
                        <a:spcBef>
                          <a:spcPts val="300"/>
                        </a:spcBef>
                        <a:spcAft>
                          <a:spcPts val="0"/>
                        </a:spcAft>
                      </a:pPr>
                      <a:r>
                        <a:rPr lang="en-US" sz="1300">
                          <a:solidFill>
                            <a:srgbClr val="333333"/>
                          </a:solidFill>
                          <a:effectLst/>
                          <a:latin typeface="Verdana" panose="020B0604030504040204" pitchFamily="34" charset="0"/>
                          <a:ea typeface="Verdana" panose="020B0604030504040204" pitchFamily="34" charset="0"/>
                          <a:cs typeface="Verdana" panose="020B0604030504040204" pitchFamily="34" charset="0"/>
                        </a:rPr>
                        <a:t>Third</a:t>
                      </a:r>
                      <a:endParaRPr lang="en-IN" sz="1100">
                        <a:effectLst/>
                        <a:latin typeface="Verdana" panose="020B0604030504040204" pitchFamily="34" charset="0"/>
                        <a:ea typeface="Verdana" panose="020B0604030504040204" pitchFamily="34" charset="0"/>
                        <a:cs typeface="Verdana" panose="020B0604030504040204" pitchFamily="34" charset="0"/>
                      </a:endParaRPr>
                    </a:p>
                    <a:p>
                      <a:pPr marL="90805">
                        <a:spcBef>
                          <a:spcPts val="290"/>
                        </a:spcBef>
                        <a:spcAft>
                          <a:spcPts val="0"/>
                        </a:spcAft>
                      </a:pPr>
                      <a:r>
                        <a:rPr lang="en-US" sz="1300">
                          <a:solidFill>
                            <a:srgbClr val="333333"/>
                          </a:solidFill>
                          <a:effectLst/>
                          <a:latin typeface="Verdana" panose="020B0604030504040204" pitchFamily="34" charset="0"/>
                          <a:ea typeface="Verdana" panose="020B0604030504040204" pitchFamily="34" charset="0"/>
                          <a:cs typeface="Verdana" panose="020B0604030504040204" pitchFamily="34" charset="0"/>
                        </a:rPr>
                        <a:t>(1964-1975)</a:t>
                      </a:r>
                      <a:endParaRPr lang="en-IN" sz="11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142240" lvl="0" indent="-342900">
                        <a:lnSpc>
                          <a:spcPct val="98000"/>
                        </a:lnSpc>
                        <a:spcBef>
                          <a:spcPts val="310"/>
                        </a:spcBef>
                        <a:spcAft>
                          <a:spcPts val="0"/>
                        </a:spcAft>
                        <a:buClr>
                          <a:srgbClr val="FF0000"/>
                        </a:buClr>
                        <a:buSzPts val="1300"/>
                        <a:buFont typeface="Wingdings" panose="05000000000000000000" pitchFamily="2" charset="2"/>
                        <a:buChar char=""/>
                        <a:tabLst>
                          <a:tab pos="21526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ICs with SSI and</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MSI</a:t>
                      </a:r>
                      <a:r>
                        <a:rPr lang="en-US" sz="1300" spc="-6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technologies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208280" lvl="0" indent="-342900">
                        <a:lnSpc>
                          <a:spcPct val="98000"/>
                        </a:lnSpc>
                        <a:spcBef>
                          <a:spcPts val="325"/>
                        </a:spcBef>
                        <a:spcAft>
                          <a:spcPts val="0"/>
                        </a:spcAft>
                        <a:buClr>
                          <a:srgbClr val="FF0000"/>
                        </a:buClr>
                        <a:buSzPts val="1300"/>
                        <a:buFont typeface="Wingdings" panose="05000000000000000000" pitchFamily="2" charset="2"/>
                        <a:buChar char=""/>
                        <a:tabLst>
                          <a:tab pos="21526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Larger</a:t>
                      </a:r>
                      <a:r>
                        <a:rPr lang="en-US" sz="1300" spc="-4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magnetic</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cores</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memory</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289560" lvl="0" indent="-342900">
                        <a:lnSpc>
                          <a:spcPct val="98000"/>
                        </a:lnSpc>
                        <a:spcBef>
                          <a:spcPts val="305"/>
                        </a:spcBef>
                        <a:spcAft>
                          <a:spcPts val="0"/>
                        </a:spcAft>
                        <a:buClr>
                          <a:srgbClr val="FF0000"/>
                        </a:buClr>
                        <a:buSzPts val="1300"/>
                        <a:buFont typeface="Wingdings" panose="05000000000000000000" pitchFamily="2" charset="2"/>
                        <a:buChar char=""/>
                        <a:tabLst>
                          <a:tab pos="21526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Larger</a:t>
                      </a:r>
                      <a:r>
                        <a:rPr lang="en-US" sz="1300" spc="-5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capacity</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disks and</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magnetic</a:t>
                      </a:r>
                      <a:r>
                        <a:rPr lang="en-US" sz="1300" spc="-8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tapes</a:t>
                      </a:r>
                      <a:r>
                        <a:rPr lang="en-US" sz="1300" spc="-44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secondary</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storage</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92710" lvl="0" indent="-342900">
                        <a:lnSpc>
                          <a:spcPct val="98000"/>
                        </a:lnSpc>
                        <a:spcBef>
                          <a:spcPts val="290"/>
                        </a:spcBef>
                        <a:spcAft>
                          <a:spcPts val="0"/>
                        </a:spcAft>
                        <a:buClr>
                          <a:srgbClr val="FF0000"/>
                        </a:buClr>
                        <a:buSzPts val="1300"/>
                        <a:buFont typeface="Wingdings" panose="05000000000000000000" pitchFamily="2" charset="2"/>
                        <a:buChar char=""/>
                        <a:tabLst>
                          <a:tab pos="21526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Minicomputers;</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upward</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compatible</a:t>
                      </a:r>
                      <a:r>
                        <a:rPr lang="en-US" sz="1300" spc="-9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family</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of</a:t>
                      </a:r>
                      <a:r>
                        <a:rPr lang="en-US" sz="13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computers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424815" lvl="0" indent="-342900">
                        <a:lnSpc>
                          <a:spcPct val="98000"/>
                        </a:lnSpc>
                        <a:spcBef>
                          <a:spcPts val="310"/>
                        </a:spcBef>
                        <a:spcAft>
                          <a:spcPts val="0"/>
                        </a:spcAft>
                        <a:buClr>
                          <a:srgbClr val="FF0000"/>
                        </a:buClr>
                        <a:buSzPts val="1300"/>
                        <a:buFont typeface="Wingdings" panose="05000000000000000000" pitchFamily="2" charset="2"/>
                        <a:buChar char=""/>
                        <a:tabLst>
                          <a:tab pos="218440"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Timesharing</a:t>
                      </a:r>
                      <a:r>
                        <a:rPr lang="en-US" sz="1300" spc="-45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operating</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system</a:t>
                      </a:r>
                    </a:p>
                    <a:p>
                      <a:pPr marL="342900" marR="424815" lvl="0" indent="-342900">
                        <a:lnSpc>
                          <a:spcPct val="98000"/>
                        </a:lnSpc>
                        <a:spcBef>
                          <a:spcPts val="310"/>
                        </a:spcBef>
                        <a:spcAft>
                          <a:spcPts val="0"/>
                        </a:spcAft>
                        <a:buClr>
                          <a:srgbClr val="FF0000"/>
                        </a:buClr>
                        <a:buSzPts val="1300"/>
                        <a:buFont typeface="Wingdings" panose="05000000000000000000" pitchFamily="2" charset="2"/>
                        <a:buChar char=""/>
                        <a:tabLst>
                          <a:tab pos="218440" algn="l"/>
                        </a:tabLst>
                      </a:pPr>
                      <a:r>
                        <a:rPr lang="ar-IQ" sz="16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تقاسم</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p>
                      <a:pPr marL="342900" marR="140970" lvl="0" indent="-342900">
                        <a:lnSpc>
                          <a:spcPct val="98000"/>
                        </a:lnSpc>
                        <a:spcBef>
                          <a:spcPts val="325"/>
                        </a:spcBef>
                        <a:spcAft>
                          <a:spcPts val="0"/>
                        </a:spcAft>
                        <a:buClr>
                          <a:srgbClr val="FF0000"/>
                        </a:buClr>
                        <a:buSzPts val="1300"/>
                        <a:buFont typeface="Wingdings" panose="05000000000000000000" pitchFamily="2" charset="2"/>
                        <a:buChar char=""/>
                        <a:tabLst>
                          <a:tab pos="218440" algn="l"/>
                        </a:tabLst>
                      </a:pP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Standardization</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of high-level</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programming</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languages</a:t>
                      </a:r>
                    </a:p>
                    <a:p>
                      <a:pPr marL="342900" marR="140970" lvl="0" indent="-342900">
                        <a:lnSpc>
                          <a:spcPct val="98000"/>
                        </a:lnSpc>
                        <a:spcBef>
                          <a:spcPts val="325"/>
                        </a:spcBef>
                        <a:spcAft>
                          <a:spcPts val="0"/>
                        </a:spcAft>
                        <a:buClr>
                          <a:srgbClr val="FF0000"/>
                        </a:buClr>
                        <a:buSzPts val="1300"/>
                        <a:buFont typeface="Wingdings" panose="05000000000000000000" pitchFamily="2" charset="2"/>
                        <a:buChar char=""/>
                        <a:tabLst>
                          <a:tab pos="218440" algn="l"/>
                        </a:tabLst>
                      </a:pPr>
                      <a:r>
                        <a:rPr lang="ar-IQ" sz="1600" dirty="0" smtClean="0">
                          <a:solidFill>
                            <a:srgbClr val="333333"/>
                          </a:solidFill>
                          <a:effectLst/>
                          <a:latin typeface="Verdana" panose="020B0604030504040204" pitchFamily="34" charset="0"/>
                          <a:ea typeface="Wingdings" panose="05000000000000000000" pitchFamily="2" charset="2"/>
                          <a:cs typeface="Wingdings" panose="05000000000000000000" pitchFamily="2" charset="2"/>
                        </a:rPr>
                        <a:t>فصل</a:t>
                      </a:r>
                      <a:endParaRPr lang="en-IN" sz="1600" dirty="0">
                        <a:effectLst/>
                        <a:latin typeface="Verdana" panose="020B0604030504040204" pitchFamily="34" charset="0"/>
                        <a:ea typeface="Wingdings" panose="05000000000000000000" pitchFamily="2" charset="2"/>
                        <a:cs typeface="Wingdings" panose="05000000000000000000" pitchFamily="2" charset="2"/>
                      </a:endParaRPr>
                    </a:p>
                    <a:p>
                      <a:pPr marL="342900" marR="285115" lvl="0" indent="-342900" algn="just">
                        <a:lnSpc>
                          <a:spcPct val="98000"/>
                        </a:lnSpc>
                        <a:spcBef>
                          <a:spcPts val="290"/>
                        </a:spcBef>
                        <a:spcAft>
                          <a:spcPts val="0"/>
                        </a:spcAft>
                        <a:buClr>
                          <a:srgbClr val="FF0000"/>
                        </a:buClr>
                        <a:buSzPts val="1300"/>
                        <a:buFont typeface="Wingdings" panose="05000000000000000000" pitchFamily="2" charset="2"/>
                        <a:buChar char=""/>
                        <a:tabLst>
                          <a:tab pos="218440"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Unbundling of</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software from</a:t>
                      </a:r>
                      <a:r>
                        <a:rPr lang="en-US" sz="1300" spc="-45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hardware</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marR="141605" lvl="0" indent="-342900">
                        <a:lnSpc>
                          <a:spcPct val="98000"/>
                        </a:lnSpc>
                        <a:spcBef>
                          <a:spcPts val="310"/>
                        </a:spcBef>
                        <a:spcAft>
                          <a:spcPts val="0"/>
                        </a:spcAft>
                        <a:buClr>
                          <a:srgbClr val="FF0000"/>
                        </a:buClr>
                        <a:buSzPts val="1300"/>
                        <a:buFont typeface="Wingdings" panose="05000000000000000000" pitchFamily="2" charset="2"/>
                        <a:buChar char=""/>
                        <a:tabLst>
                          <a:tab pos="21907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Faster, smaller, more</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reliable,</a:t>
                      </a:r>
                      <a:r>
                        <a:rPr lang="en-US" sz="13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a:t>
                      </a:r>
                      <a:r>
                        <a:rPr lang="en-US" sz="13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cheaper</a:t>
                      </a:r>
                      <a:r>
                        <a:rPr lang="en-US" sz="13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to</a:t>
                      </a:r>
                      <a:r>
                        <a:rPr lang="en-US" sz="13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produce</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190500" lvl="0" indent="-342900">
                        <a:lnSpc>
                          <a:spcPct val="98000"/>
                        </a:lnSpc>
                        <a:spcBef>
                          <a:spcPts val="325"/>
                        </a:spcBef>
                        <a:spcAft>
                          <a:spcPts val="0"/>
                        </a:spcAft>
                        <a:buClr>
                          <a:srgbClr val="FF0000"/>
                        </a:buClr>
                        <a:buSzPts val="1300"/>
                        <a:buFont typeface="Wingdings" panose="05000000000000000000" pitchFamily="2" charset="2"/>
                        <a:buChar char=""/>
                        <a:tabLst>
                          <a:tab pos="21907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Commercially,</a:t>
                      </a:r>
                      <a:r>
                        <a:rPr lang="en-US" sz="1300" spc="-9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easier</a:t>
                      </a:r>
                      <a:r>
                        <a:rPr lang="en-US" sz="1300" spc="-44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to use, and easier to</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upgrade than</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previous generation</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systems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marR="109855" lvl="0" indent="-342900">
                        <a:lnSpc>
                          <a:spcPct val="98000"/>
                        </a:lnSpc>
                        <a:spcBef>
                          <a:spcPts val="290"/>
                        </a:spcBef>
                        <a:spcAft>
                          <a:spcPts val="0"/>
                        </a:spcAft>
                        <a:buClr>
                          <a:srgbClr val="FF0000"/>
                        </a:buClr>
                        <a:buSzPts val="1300"/>
                        <a:buFont typeface="Wingdings" panose="05000000000000000000" pitchFamily="2" charset="2"/>
                        <a:buChar char=""/>
                        <a:tabLst>
                          <a:tab pos="21907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Scientific, commercial</a:t>
                      </a:r>
                      <a:r>
                        <a:rPr lang="en-US" sz="1300" spc="-44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and</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interactive</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on-</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line</a:t>
                      </a:r>
                      <a:r>
                        <a:rPr lang="en-US" sz="1300" spc="-1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applications</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spcBef>
                          <a:spcPts val="300"/>
                        </a:spcBef>
                        <a:spcAft>
                          <a:spcPts val="0"/>
                        </a:spcAft>
                        <a:buClr>
                          <a:srgbClr val="FF0000"/>
                        </a:buClr>
                        <a:buSzPts val="1300"/>
                        <a:buFont typeface="Wingdings" panose="05000000000000000000" pitchFamily="2" charset="2"/>
                        <a:buChar char=""/>
                        <a:tabLst>
                          <a:tab pos="21653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IBM</a:t>
                      </a:r>
                      <a:r>
                        <a:rPr lang="en-US" sz="1300" spc="-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360/370</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90"/>
                        </a:spcBef>
                        <a:spcAft>
                          <a:spcPts val="0"/>
                        </a:spcAft>
                        <a:buClr>
                          <a:srgbClr val="FF0000"/>
                        </a:buClr>
                        <a:buSzPts val="1300"/>
                        <a:buFont typeface="Wingdings" panose="05000000000000000000" pitchFamily="2" charset="2"/>
                        <a:buChar char=""/>
                        <a:tabLst>
                          <a:tab pos="21653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PDP-8</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315"/>
                        </a:spcBef>
                        <a:spcAft>
                          <a:spcPts val="0"/>
                        </a:spcAft>
                        <a:buClr>
                          <a:srgbClr val="FF0000"/>
                        </a:buClr>
                        <a:buSzPts val="1300"/>
                        <a:buFont typeface="Wingdings" panose="05000000000000000000" pitchFamily="2" charset="2"/>
                        <a:buChar char=""/>
                        <a:tabLst>
                          <a:tab pos="21653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PDP-11</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p>
                      <a:pPr marL="342900" lvl="0" indent="-342900">
                        <a:spcBef>
                          <a:spcPts val="290"/>
                        </a:spcBef>
                        <a:spcAft>
                          <a:spcPts val="0"/>
                        </a:spcAft>
                        <a:buClr>
                          <a:srgbClr val="FF0000"/>
                        </a:buClr>
                        <a:buSzPts val="1300"/>
                        <a:buFont typeface="Wingdings" panose="05000000000000000000" pitchFamily="2" charset="2"/>
                        <a:buChar char=""/>
                        <a:tabLst>
                          <a:tab pos="216535" algn="l"/>
                        </a:tabLst>
                      </a:pP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CDC</a:t>
                      </a:r>
                      <a:r>
                        <a:rPr lang="en-US" sz="1300" spc="-25"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 </a:t>
                      </a:r>
                      <a:r>
                        <a:rPr lang="en-US" sz="1300" dirty="0">
                          <a:solidFill>
                            <a:srgbClr val="333333"/>
                          </a:solidFill>
                          <a:effectLst/>
                          <a:latin typeface="Verdana" panose="020B0604030504040204" pitchFamily="34" charset="0"/>
                          <a:ea typeface="Wingdings" panose="05000000000000000000" pitchFamily="2" charset="2"/>
                          <a:cs typeface="Wingdings" panose="05000000000000000000" pitchFamily="2" charset="2"/>
                        </a:rPr>
                        <a:t>6600</a:t>
                      </a:r>
                      <a:endParaRPr lang="en-IN" sz="1100" dirty="0">
                        <a:effectLst/>
                        <a:latin typeface="Verdana" panose="020B0604030504040204" pitchFamily="34" charset="0"/>
                        <a:ea typeface="Wingdings" panose="05000000000000000000" pitchFamily="2" charset="2"/>
                        <a:cs typeface="Wingdings" panose="05000000000000000000" pitchFamily="2" charset="2"/>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92630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5643</TotalTime>
  <Words>1433</Words>
  <Application>Microsoft Office PowerPoint</Application>
  <PresentationFormat>مخصص</PresentationFormat>
  <Paragraphs>272</Paragraphs>
  <Slides>23</Slides>
  <Notes>2</Notes>
  <HiddenSlides>7</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Office Theme</vt:lpstr>
      <vt:lpstr>عرض تقديمي في PowerPoint</vt:lpstr>
      <vt:lpstr>Textbooks and Reference Books:</vt:lpstr>
      <vt:lpstr>What is Computer ?</vt:lpstr>
      <vt:lpstr>عرض تقديمي في PowerPoint</vt:lpstr>
      <vt:lpstr>Characteristics of Computers</vt:lpstr>
      <vt:lpstr>عرض تقديمي في PowerPoint</vt:lpstr>
      <vt:lpstr>Evolution of Computers</vt:lpstr>
      <vt:lpstr>Computer Generations</vt:lpstr>
      <vt:lpstr>عرض تقديمي في PowerPoint</vt:lpstr>
      <vt:lpstr>عرض تقديمي في PowerPoint</vt:lpstr>
      <vt:lpstr>عرض تقديمي في PowerPoint</vt:lpstr>
      <vt:lpstr>Electronic Devices Used in Computers of Different Generations</vt:lpstr>
      <vt:lpstr>The Five Basic Operations of a Computer System</vt:lpstr>
      <vt:lpstr>عرض تقديمي في PowerPoint</vt:lpstr>
      <vt:lpstr>عرض تقديمي في PowerPoint</vt:lpstr>
      <vt:lpstr>عرض تقديمي في PowerPoint</vt:lpstr>
      <vt:lpstr>Storage Unit </vt:lpstr>
      <vt:lpstr>Two Types of Storage </vt:lpstr>
      <vt:lpstr>Two Types of Storage </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Fundamentals</dc:title>
  <dc:creator>Microsoft account</dc:creator>
  <cp:lastModifiedBy>Maher</cp:lastModifiedBy>
  <cp:revision>33</cp:revision>
  <dcterms:created xsi:type="dcterms:W3CDTF">2024-01-11T07:20:54Z</dcterms:created>
  <dcterms:modified xsi:type="dcterms:W3CDTF">2025-04-12T10:47:40Z</dcterms:modified>
</cp:coreProperties>
</file>