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2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4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85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48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45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34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0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5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3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8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4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5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6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4E6B470-B0FE-496A-A3FF-C4E7A7D931F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077716-B3B3-4BF0-91CB-98D3DF67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EDE7-A321-871B-F012-DE09F7365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Gastric Lavage</a:t>
            </a:r>
            <a:br>
              <a:rPr lang="en-US" dirty="0"/>
            </a:br>
            <a:r>
              <a:rPr lang="en-US" dirty="0"/>
              <a:t>A Medical Procedure for Stomach Cleaning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DBDFB-5DB8-ACD5-C286-896672C62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: prod dr. Fadhil sahib .</a:t>
            </a:r>
          </a:p>
        </p:txBody>
      </p:sp>
    </p:spTree>
    <p:extLst>
      <p:ext uri="{BB962C8B-B14F-4D97-AF65-F5344CB8AC3E}">
        <p14:creationId xmlns:p14="http://schemas.microsoft.com/office/powerpoint/2010/main" val="375771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85A3-2B13-D166-11D8-6626E5D3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DF586-73F4-4E87-CA1E-F2E80E84D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/>
              <a:t>Gastric lavage is a lifesaving procedure when used in emergencies.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/>
              <a:t>Must be performed by trained medical professionals.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/>
              <a:t>Timing is critical—early intervention leads to better outcomes.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4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1A9505-9CAF-07B9-801D-50DE63C3E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393" y="513735"/>
            <a:ext cx="7688825" cy="58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9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5089-E0AA-9C72-B885-2DE04C9C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Gastric Lavage?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77767-6D73-E8BF-B057-294BFA602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781" y="2493780"/>
            <a:ext cx="7178368" cy="34163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/>
              <a:t>Also known as stomach pumping.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/>
              <a:t>A procedure used to empty stomach contents in cases of poisoning or for analytical purposes.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/>
              <a:t>Helps remove harmful substances and toxins from the stomach using a tube and liquid irrigation.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F8E52-B10B-C99B-0661-7C1A52DE7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700" y="2493781"/>
            <a:ext cx="3202675" cy="26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652C1-5B85-3F14-143F-D78102C5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is Gastric Lavage Needed?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FDA1C-CAFC-A600-9E00-D0DD35BA0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Poisoning or Overdose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Ingestion of toxic substances, overdose of medications, or accidental chemical intake.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Must be performed as soon as possible (within 4 hours) for effectiveness.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Before Surgical Procedures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Patients undergoing gastric surgery (e.g., gastrectomy, partial stomach removal).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Ensures an empty stomach for a smoother recovery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1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27AC-44C1-68BB-371D-1881C32F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is Gastric Lavage Needed? (Continued)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35D2-236C-F53D-1B2A-D41B32E53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/>
              <a:t>Severe Vomiting Cases</a:t>
            </a:r>
            <a:endParaRPr lang="en-US" sz="28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/>
              <a:t>Used in </a:t>
            </a:r>
            <a:r>
              <a:rPr lang="en-US" sz="2400" b="1" dirty="0"/>
              <a:t>upper gastrointestinal endoscopy</a:t>
            </a:r>
            <a:r>
              <a:rPr lang="en-US" sz="2400" dirty="0"/>
              <a:t> to clear stomach contents for better examination.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/>
              <a:t>Collecting Stomach Fluids</a:t>
            </a:r>
            <a:endParaRPr lang="en-US" sz="28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/>
              <a:t>Samples taken for </a:t>
            </a:r>
            <a:r>
              <a:rPr lang="en-US" sz="2400" b="1" dirty="0"/>
              <a:t>diagnostic purposes</a:t>
            </a:r>
            <a:r>
              <a:rPr lang="en-US" sz="2400" dirty="0"/>
              <a:t>, such as suspected stomach disorders.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2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33B9-3FBE-A3CD-7711-22B4FA77B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is Gastric Lavage Needed? (Continued)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A14D9-6820-0308-0128-D5BF9519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69" y="2423986"/>
            <a:ext cx="10604427" cy="4173459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Internal Bleeding Cases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Removes accumulated blood in the stomach due to internal hemorrhage.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Preventing Aspiration Pneumonia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Used in surgical patients to reduce the risk of aspiration pneumonia (lung infection caused by stomach contents entering the lungs).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Releasing Pressure on the Intestines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 In cases of intestinal obstruction, it helps relieve pressure.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Patients on Ventilators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Reduces stomach pressure in artificially ventilated patients in hospitals.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470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0">
            <a:extLst>
              <a:ext uri="{FF2B5EF4-FFF2-40B4-BE49-F238E27FC236}">
                <a16:creationId xmlns:a16="http://schemas.microsoft.com/office/drawing/2014/main" id="{BFE98FA3-39FC-1C8B-5100-50F2E8C9F3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5071" y="2271251"/>
            <a:ext cx="4837470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E97163-D5DE-5498-5612-693EA0A0F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577" y="2408903"/>
            <a:ext cx="3396598" cy="373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7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BA1D-01C0-BEAA-0871-A01222A9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Steps of Gastric Lavage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286F9-A8B1-C665-5C7C-296C62627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6" y="2493780"/>
            <a:ext cx="7369614" cy="34163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A tube is inserted through the mouth or nose and passed through the esophagus into the stomach.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Stomach contents are suctioned out and collected in a transparent bag.</a:t>
            </a:r>
          </a:p>
          <a:p>
            <a:endParaRPr lang="en-US" dirty="0"/>
          </a:p>
        </p:txBody>
      </p:sp>
      <p:pic>
        <p:nvPicPr>
          <p:cNvPr id="5" name="object 10">
            <a:extLst>
              <a:ext uri="{FF2B5EF4-FFF2-40B4-BE49-F238E27FC236}">
                <a16:creationId xmlns:a16="http://schemas.microsoft.com/office/drawing/2014/main" id="{A8A7F12E-C8A1-BA57-4323-93A4B07902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1110" y="2643673"/>
            <a:ext cx="3667432" cy="276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4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EB43-F0A8-3A8B-4A4D-6503CAB0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Steps of Gastric Lavage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08E30-8A7B-94C9-C0CC-C69861EFD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A saline solution</a:t>
            </a:r>
            <a:r>
              <a:rPr lang="en-US" sz="2800" dirty="0"/>
              <a:t> is injected into the stomach through the tube to dilute toxins and cleanse the stomach lining.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Activated charcoal</a:t>
            </a:r>
            <a:r>
              <a:rPr lang="en-US" sz="2800" dirty="0"/>
              <a:t> may be used to neutralize poisons and absorb toxins.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2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EB71-850E-593C-25EB-7FD418D4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Steps of Gastric Lavage (Final Steps)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FC4B4-A585-9B66-8C15-357643F6E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The tube may be left in place temporarily to monitor the patient’s condition.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The procedure should be performed within 60 minutes of ingestion for maximum effectiveness.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45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47</TotalTime>
  <Words>388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Gastric Lavage A Medical Procedure for Stomach Cleaning </vt:lpstr>
      <vt:lpstr>What is Gastric Lavage? </vt:lpstr>
      <vt:lpstr>When is Gastric Lavage Needed? </vt:lpstr>
      <vt:lpstr>When is Gastric Lavage Needed? (Continued) </vt:lpstr>
      <vt:lpstr>When is Gastric Lavage Needed? (Continued) </vt:lpstr>
      <vt:lpstr>PowerPoint Presentation</vt:lpstr>
      <vt:lpstr>Steps of Gastric Lavage</vt:lpstr>
      <vt:lpstr>Steps of Gastric Lavage (Continued)</vt:lpstr>
      <vt:lpstr>Steps of Gastric Lavage (Final Steps)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Gastric Lavage A Medical Procedure for Stomach Cleaning </dc:title>
  <dc:creator>fffadhilsssahib@gmail.com</dc:creator>
  <cp:lastModifiedBy>fffadhilsssahib@gmail.com</cp:lastModifiedBy>
  <cp:revision>2</cp:revision>
  <dcterms:created xsi:type="dcterms:W3CDTF">2025-04-03T11:26:13Z</dcterms:created>
  <dcterms:modified xsi:type="dcterms:W3CDTF">2025-04-03T16:21:32Z</dcterms:modified>
</cp:coreProperties>
</file>