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8"/>
  </p:notesMasterIdLst>
  <p:handoutMasterIdLst>
    <p:handoutMasterId r:id="rId19"/>
  </p:handoutMasterIdLst>
  <p:sldIdLst>
    <p:sldId id="312" r:id="rId5"/>
    <p:sldId id="319" r:id="rId6"/>
    <p:sldId id="320" r:id="rId7"/>
    <p:sldId id="304" r:id="rId8"/>
    <p:sldId id="323" r:id="rId9"/>
    <p:sldId id="328" r:id="rId10"/>
    <p:sldId id="326" r:id="rId11"/>
    <p:sldId id="329" r:id="rId12"/>
    <p:sldId id="330" r:id="rId13"/>
    <p:sldId id="332" r:id="rId14"/>
    <p:sldId id="333" r:id="rId15"/>
    <p:sldId id="331" r:id="rId16"/>
    <p:sldId id="317" r:id="rId17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E715118B-81DD-47AC-BDEB-0F567635E9A8}">
          <p14:sldIdLst>
            <p14:sldId id="312"/>
            <p14:sldId id="319"/>
            <p14:sldId id="320"/>
            <p14:sldId id="304"/>
            <p14:sldId id="323"/>
            <p14:sldId id="328"/>
            <p14:sldId id="326"/>
            <p14:sldId id="329"/>
            <p14:sldId id="330"/>
            <p14:sldId id="332"/>
            <p14:sldId id="333"/>
            <p14:sldId id="331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6"/>
    <a:srgbClr val="E6F0FE"/>
    <a:srgbClr val="CDBE8A"/>
    <a:srgbClr val="202C8F"/>
    <a:srgbClr val="FDFBF6"/>
    <a:srgbClr val="AAC4E9"/>
    <a:srgbClr val="F5CDCE"/>
    <a:srgbClr val="DF8C8C"/>
    <a:srgbClr val="D4D593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B2789-8429-495B-8D54-9DFDA241DC71}" v="135" dt="2025-04-17T09:11:22.036"/>
  </p1510:revLst>
</p1510:revInfo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5388" autoAdjust="0"/>
  </p:normalViewPr>
  <p:slideViewPr>
    <p:cSldViewPr snapToGrid="0" snapToObjects="1">
      <p:cViewPr varScale="1">
        <p:scale>
          <a:sx n="53" d="100"/>
          <a:sy n="53" d="100"/>
        </p:scale>
        <p:origin x="1136" y="3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8"/>
    </p:cViewPr>
  </p:sorterViewPr>
  <p:notesViewPr>
    <p:cSldViewPr snapToGrid="0" snapToObjects="1">
      <p:cViewPr varScale="1">
        <p:scale>
          <a:sx n="18" d="100"/>
          <a:sy n="18" d="100"/>
        </p:scale>
        <p:origin x="30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07856-ECBC-4B15-A1BC-E4B2D92C86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D8272-99C6-4EC6-B21F-7B97AB3BCCD5}">
      <dgm:prSet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en-US" b="1" baseline="0" err="1"/>
            <a:t>الأهداف</a:t>
          </a:r>
          <a:r>
            <a:rPr lang="en-US" b="1" baseline="0"/>
            <a:t> </a:t>
          </a:r>
          <a:r>
            <a:rPr lang="en-US" b="1" baseline="0" err="1"/>
            <a:t>السلوكية</a:t>
          </a:r>
          <a:endParaRPr lang="en-US"/>
        </a:p>
      </dgm:t>
    </dgm:pt>
    <dgm:pt modelId="{2330F417-E715-4058-9A14-961145FEF78E}" type="parTrans" cxnId="{20D4DF43-4E39-4301-9B5A-779CD6153035}">
      <dgm:prSet/>
      <dgm:spPr/>
      <dgm:t>
        <a:bodyPr/>
        <a:lstStyle/>
        <a:p>
          <a:endParaRPr lang="en-US"/>
        </a:p>
      </dgm:t>
    </dgm:pt>
    <dgm:pt modelId="{AEB6B477-36FB-4BBC-AC41-63246EA0C07C}" type="sibTrans" cxnId="{20D4DF43-4E39-4301-9B5A-779CD6153035}">
      <dgm:prSet/>
      <dgm:spPr/>
      <dgm:t>
        <a:bodyPr/>
        <a:lstStyle/>
        <a:p>
          <a:endParaRPr lang="en-US"/>
        </a:p>
      </dgm:t>
    </dgm:pt>
    <dgm:pt modelId="{26A4D5F5-C290-497D-86F4-9227237BC7B8}" type="pres">
      <dgm:prSet presAssocID="{7D707856-ECBC-4B15-A1BC-E4B2D92C86E0}" presName="compositeShape" presStyleCnt="0">
        <dgm:presLayoutVars>
          <dgm:chMax val="7"/>
          <dgm:dir/>
          <dgm:resizeHandles val="exact"/>
        </dgm:presLayoutVars>
      </dgm:prSet>
      <dgm:spPr/>
    </dgm:pt>
    <dgm:pt modelId="{F4852555-B4FA-4D58-9BD7-A100B6594655}" type="pres">
      <dgm:prSet presAssocID="{651D8272-99C6-4EC6-B21F-7B97AB3BCCD5}" presName="circ1TxSh" presStyleLbl="vennNode1" presStyleIdx="0" presStyleCnt="1" custScaleX="466531" custLinFactNeighborX="4954" custLinFactNeighborY="6250"/>
      <dgm:spPr/>
    </dgm:pt>
  </dgm:ptLst>
  <dgm:cxnLst>
    <dgm:cxn modelId="{07864C3C-766D-419B-93F4-59A314E78C50}" type="presOf" srcId="{7D707856-ECBC-4B15-A1BC-E4B2D92C86E0}" destId="{26A4D5F5-C290-497D-86F4-9227237BC7B8}" srcOrd="0" destOrd="0" presId="urn:microsoft.com/office/officeart/2005/8/layout/venn1"/>
    <dgm:cxn modelId="{20D4DF43-4E39-4301-9B5A-779CD6153035}" srcId="{7D707856-ECBC-4B15-A1BC-E4B2D92C86E0}" destId="{651D8272-99C6-4EC6-B21F-7B97AB3BCCD5}" srcOrd="0" destOrd="0" parTransId="{2330F417-E715-4058-9A14-961145FEF78E}" sibTransId="{AEB6B477-36FB-4BBC-AC41-63246EA0C07C}"/>
    <dgm:cxn modelId="{3169287F-64E4-4617-AD7A-F4A716CC0F9C}" type="presOf" srcId="{651D8272-99C6-4EC6-B21F-7B97AB3BCCD5}" destId="{F4852555-B4FA-4D58-9BD7-A100B6594655}" srcOrd="0" destOrd="0" presId="urn:microsoft.com/office/officeart/2005/8/layout/venn1"/>
    <dgm:cxn modelId="{BE3BE0F5-DB7A-439E-B29B-277363ED37CD}" type="presParOf" srcId="{26A4D5F5-C290-497D-86F4-9227237BC7B8}" destId="{F4852555-B4FA-4D58-9BD7-A100B659465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23DD3-CA31-46DD-8FC8-A1E48ECB81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F2EB6-0240-4DA1-A602-B3A4CE844EA2}">
      <dgm:prSet/>
      <dgm:spPr/>
      <dgm:t>
        <a:bodyPr/>
        <a:lstStyle/>
        <a:p>
          <a:pPr algn="r"/>
          <a:r>
            <a:rPr lang="ar-IQ" b="1" i="0" baseline="0"/>
            <a:t>بنهاية هذه المحاضرة سيكون الطالب قادرًا على أن:</a:t>
          </a:r>
          <a:endParaRPr lang="en-US" b="1"/>
        </a:p>
      </dgm:t>
    </dgm:pt>
    <dgm:pt modelId="{7981A456-2B59-466C-B69C-B7FC5C00BBE6}" type="parTrans" cxnId="{014CDFC5-8565-4ECE-AD44-463E7031FF5C}">
      <dgm:prSet/>
      <dgm:spPr/>
      <dgm:t>
        <a:bodyPr/>
        <a:lstStyle/>
        <a:p>
          <a:pPr algn="r"/>
          <a:endParaRPr lang="en-US"/>
        </a:p>
      </dgm:t>
    </dgm:pt>
    <dgm:pt modelId="{AFD404EA-A59E-47A2-A9B2-9996CE1166AE}" type="sibTrans" cxnId="{014CDFC5-8565-4ECE-AD44-463E7031FF5C}">
      <dgm:prSet/>
      <dgm:spPr/>
      <dgm:t>
        <a:bodyPr/>
        <a:lstStyle/>
        <a:p>
          <a:pPr algn="r"/>
          <a:endParaRPr lang="en-US"/>
        </a:p>
      </dgm:t>
    </dgm:pt>
    <dgm:pt modelId="{52077594-D3FB-4FA2-B978-81947E675182}">
      <dgm:prSet/>
      <dgm:spPr/>
      <dgm:t>
        <a:bodyPr/>
        <a:lstStyle/>
        <a:p>
          <a:pPr algn="r"/>
          <a:r>
            <a:rPr lang="ar-IQ" b="0" i="0" baseline="0"/>
            <a:t>1. </a:t>
          </a:r>
          <a:endParaRPr lang="en-US"/>
        </a:p>
      </dgm:t>
    </dgm:pt>
    <dgm:pt modelId="{C4521499-2CBF-4A11-8B45-0F0B6E12BAC0}" type="parTrans" cxnId="{6420366C-78CB-4884-8FFB-58DCFEBBE459}">
      <dgm:prSet/>
      <dgm:spPr/>
      <dgm:t>
        <a:bodyPr/>
        <a:lstStyle/>
        <a:p>
          <a:pPr algn="r"/>
          <a:endParaRPr lang="en-US"/>
        </a:p>
      </dgm:t>
    </dgm:pt>
    <dgm:pt modelId="{ADD16D96-7BE8-4FC8-91A2-08070A567C1E}" type="sibTrans" cxnId="{6420366C-78CB-4884-8FFB-58DCFEBBE459}">
      <dgm:prSet/>
      <dgm:spPr/>
      <dgm:t>
        <a:bodyPr/>
        <a:lstStyle/>
        <a:p>
          <a:pPr algn="r"/>
          <a:endParaRPr lang="en-US"/>
        </a:p>
      </dgm:t>
    </dgm:pt>
    <dgm:pt modelId="{FC4E9DA2-4F2B-4409-AE8E-E40D2547924B}">
      <dgm:prSet/>
      <dgm:spPr/>
      <dgm:t>
        <a:bodyPr/>
        <a:lstStyle/>
        <a:p>
          <a:pPr algn="r"/>
          <a:r>
            <a:rPr lang="ar-IQ" b="0" i="0" baseline="0"/>
            <a:t>2.</a:t>
          </a:r>
          <a:endParaRPr lang="en-US"/>
        </a:p>
      </dgm:t>
    </dgm:pt>
    <dgm:pt modelId="{DEBE2D10-9FE7-4BC9-86F6-0946063D3E95}" type="parTrans" cxnId="{F5252689-746E-4ED8-BC42-FD6C6234D33A}">
      <dgm:prSet/>
      <dgm:spPr/>
      <dgm:t>
        <a:bodyPr/>
        <a:lstStyle/>
        <a:p>
          <a:pPr algn="r"/>
          <a:endParaRPr lang="en-US"/>
        </a:p>
      </dgm:t>
    </dgm:pt>
    <dgm:pt modelId="{036B5524-AFBA-439F-B67B-9C7C89FE453E}" type="sibTrans" cxnId="{F5252689-746E-4ED8-BC42-FD6C6234D33A}">
      <dgm:prSet/>
      <dgm:spPr/>
      <dgm:t>
        <a:bodyPr/>
        <a:lstStyle/>
        <a:p>
          <a:pPr algn="r"/>
          <a:endParaRPr lang="en-US"/>
        </a:p>
      </dgm:t>
    </dgm:pt>
    <dgm:pt modelId="{6120E7D6-CDDD-4C77-B7EE-4E100939D537}">
      <dgm:prSet/>
      <dgm:spPr/>
      <dgm:t>
        <a:bodyPr/>
        <a:lstStyle/>
        <a:p>
          <a:pPr algn="r"/>
          <a:r>
            <a:rPr lang="ar-IQ" b="0" i="0" baseline="0"/>
            <a:t>3.</a:t>
          </a:r>
          <a:endParaRPr lang="en-US"/>
        </a:p>
      </dgm:t>
    </dgm:pt>
    <dgm:pt modelId="{D152A99F-7811-4A3A-9EE8-2ABD9961F729}" type="parTrans" cxnId="{692E5E27-6384-4A18-BEE3-F3BDB01B6047}">
      <dgm:prSet/>
      <dgm:spPr/>
      <dgm:t>
        <a:bodyPr/>
        <a:lstStyle/>
        <a:p>
          <a:pPr algn="r"/>
          <a:endParaRPr lang="en-US"/>
        </a:p>
      </dgm:t>
    </dgm:pt>
    <dgm:pt modelId="{2046E4D6-9261-45F4-8881-9E502D9B8D33}" type="sibTrans" cxnId="{692E5E27-6384-4A18-BEE3-F3BDB01B6047}">
      <dgm:prSet/>
      <dgm:spPr/>
      <dgm:t>
        <a:bodyPr/>
        <a:lstStyle/>
        <a:p>
          <a:pPr algn="r"/>
          <a:endParaRPr lang="en-US"/>
        </a:p>
      </dgm:t>
    </dgm:pt>
    <dgm:pt modelId="{0BB6FB82-E438-44DF-B4CB-B6B6F799B4D8}">
      <dgm:prSet/>
      <dgm:spPr/>
      <dgm:t>
        <a:bodyPr/>
        <a:lstStyle/>
        <a:p>
          <a:pPr algn="r"/>
          <a:r>
            <a:rPr lang="ar-IQ" b="0" i="0" baseline="0"/>
            <a:t>4. </a:t>
          </a:r>
          <a:endParaRPr lang="en-US"/>
        </a:p>
      </dgm:t>
    </dgm:pt>
    <dgm:pt modelId="{2B85E0B5-6F09-43B4-A689-C9F1AB508152}" type="parTrans" cxnId="{7066F97A-D946-4559-980B-997D8021E861}">
      <dgm:prSet/>
      <dgm:spPr/>
      <dgm:t>
        <a:bodyPr/>
        <a:lstStyle/>
        <a:p>
          <a:pPr algn="r"/>
          <a:endParaRPr lang="en-US"/>
        </a:p>
      </dgm:t>
    </dgm:pt>
    <dgm:pt modelId="{6136E076-34D0-42E8-B4FC-5B3DCE1E58DB}" type="sibTrans" cxnId="{7066F97A-D946-4559-980B-997D8021E861}">
      <dgm:prSet/>
      <dgm:spPr/>
      <dgm:t>
        <a:bodyPr/>
        <a:lstStyle/>
        <a:p>
          <a:pPr algn="r"/>
          <a:endParaRPr lang="en-US"/>
        </a:p>
      </dgm:t>
    </dgm:pt>
    <dgm:pt modelId="{722BB0D6-7DE3-47ED-B46D-5382B082324D}" type="pres">
      <dgm:prSet presAssocID="{27823DD3-CA31-46DD-8FC8-A1E48ECB81D3}" presName="linear" presStyleCnt="0">
        <dgm:presLayoutVars>
          <dgm:animLvl val="lvl"/>
          <dgm:resizeHandles val="exact"/>
        </dgm:presLayoutVars>
      </dgm:prSet>
      <dgm:spPr/>
    </dgm:pt>
    <dgm:pt modelId="{D53DAE55-330D-45AE-A0ED-34E8ADBA7649}" type="pres">
      <dgm:prSet presAssocID="{A50F2EB6-0240-4DA1-A602-B3A4CE844EA2}" presName="parentText" presStyleLbl="node1" presStyleIdx="0" presStyleCnt="5" custScaleY="73036">
        <dgm:presLayoutVars>
          <dgm:chMax val="0"/>
          <dgm:bulletEnabled val="1"/>
        </dgm:presLayoutVars>
      </dgm:prSet>
      <dgm:spPr/>
    </dgm:pt>
    <dgm:pt modelId="{D87A7AC9-032D-46DD-BCD4-B260F3F98502}" type="pres">
      <dgm:prSet presAssocID="{AFD404EA-A59E-47A2-A9B2-9996CE1166AE}" presName="spacer" presStyleCnt="0"/>
      <dgm:spPr/>
    </dgm:pt>
    <dgm:pt modelId="{108E49B1-8628-43ED-8464-461EE5D30A6E}" type="pres">
      <dgm:prSet presAssocID="{52077594-D3FB-4FA2-B978-81947E67518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F4C7D3-D754-42EE-8461-7D014A7B1ACF}" type="pres">
      <dgm:prSet presAssocID="{ADD16D96-7BE8-4FC8-91A2-08070A567C1E}" presName="spacer" presStyleCnt="0"/>
      <dgm:spPr/>
    </dgm:pt>
    <dgm:pt modelId="{E485A450-39A8-497E-9117-F405F771D5EB}" type="pres">
      <dgm:prSet presAssocID="{FC4E9DA2-4F2B-4409-AE8E-E40D2547924B}" presName="parentText" presStyleLbl="node1" presStyleIdx="2" presStyleCnt="5" custLinFactNeighborY="6502">
        <dgm:presLayoutVars>
          <dgm:chMax val="0"/>
          <dgm:bulletEnabled val="1"/>
        </dgm:presLayoutVars>
      </dgm:prSet>
      <dgm:spPr/>
    </dgm:pt>
    <dgm:pt modelId="{00A22374-8130-4446-A1DE-51A396573BB5}" type="pres">
      <dgm:prSet presAssocID="{036B5524-AFBA-439F-B67B-9C7C89FE453E}" presName="spacer" presStyleCnt="0"/>
      <dgm:spPr/>
    </dgm:pt>
    <dgm:pt modelId="{176FE504-DC16-4C22-B414-58334F2F5E69}" type="pres">
      <dgm:prSet presAssocID="{6120E7D6-CDDD-4C77-B7EE-4E100939D53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7D1C5A-0C54-4AF0-8F3D-2A53211C3AF1}" type="pres">
      <dgm:prSet presAssocID="{2046E4D6-9261-45F4-8881-9E502D9B8D33}" presName="spacer" presStyleCnt="0"/>
      <dgm:spPr/>
    </dgm:pt>
    <dgm:pt modelId="{BCADBE26-4777-4566-9831-2042B714EE60}" type="pres">
      <dgm:prSet presAssocID="{0BB6FB82-E438-44DF-B4CB-B6B6F799B4D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2E5E27-6384-4A18-BEE3-F3BDB01B6047}" srcId="{27823DD3-CA31-46DD-8FC8-A1E48ECB81D3}" destId="{6120E7D6-CDDD-4C77-B7EE-4E100939D537}" srcOrd="3" destOrd="0" parTransId="{D152A99F-7811-4A3A-9EE8-2ABD9961F729}" sibTransId="{2046E4D6-9261-45F4-8881-9E502D9B8D33}"/>
    <dgm:cxn modelId="{6420366C-78CB-4884-8FFB-58DCFEBBE459}" srcId="{27823DD3-CA31-46DD-8FC8-A1E48ECB81D3}" destId="{52077594-D3FB-4FA2-B978-81947E675182}" srcOrd="1" destOrd="0" parTransId="{C4521499-2CBF-4A11-8B45-0F0B6E12BAC0}" sibTransId="{ADD16D96-7BE8-4FC8-91A2-08070A567C1E}"/>
    <dgm:cxn modelId="{C2AE364E-3148-43C6-B477-405F910113B6}" type="presOf" srcId="{0BB6FB82-E438-44DF-B4CB-B6B6F799B4D8}" destId="{BCADBE26-4777-4566-9831-2042B714EE60}" srcOrd="0" destOrd="0" presId="urn:microsoft.com/office/officeart/2005/8/layout/vList2"/>
    <dgm:cxn modelId="{7066F97A-D946-4559-980B-997D8021E861}" srcId="{27823DD3-CA31-46DD-8FC8-A1E48ECB81D3}" destId="{0BB6FB82-E438-44DF-B4CB-B6B6F799B4D8}" srcOrd="4" destOrd="0" parTransId="{2B85E0B5-6F09-43B4-A689-C9F1AB508152}" sibTransId="{6136E076-34D0-42E8-B4FC-5B3DCE1E58DB}"/>
    <dgm:cxn modelId="{2FFDF782-ED38-45E8-B3B2-1346D1FFFEB8}" type="presOf" srcId="{FC4E9DA2-4F2B-4409-AE8E-E40D2547924B}" destId="{E485A450-39A8-497E-9117-F405F771D5EB}" srcOrd="0" destOrd="0" presId="urn:microsoft.com/office/officeart/2005/8/layout/vList2"/>
    <dgm:cxn modelId="{F5252689-746E-4ED8-BC42-FD6C6234D33A}" srcId="{27823DD3-CA31-46DD-8FC8-A1E48ECB81D3}" destId="{FC4E9DA2-4F2B-4409-AE8E-E40D2547924B}" srcOrd="2" destOrd="0" parTransId="{DEBE2D10-9FE7-4BC9-86F6-0946063D3E95}" sibTransId="{036B5524-AFBA-439F-B67B-9C7C89FE453E}"/>
    <dgm:cxn modelId="{B34F7C8C-4323-4241-9507-C4FF501CA799}" type="presOf" srcId="{52077594-D3FB-4FA2-B978-81947E675182}" destId="{108E49B1-8628-43ED-8464-461EE5D30A6E}" srcOrd="0" destOrd="0" presId="urn:microsoft.com/office/officeart/2005/8/layout/vList2"/>
    <dgm:cxn modelId="{A85859A9-E469-4A59-9B8B-541328CBF1EE}" type="presOf" srcId="{27823DD3-CA31-46DD-8FC8-A1E48ECB81D3}" destId="{722BB0D6-7DE3-47ED-B46D-5382B082324D}" srcOrd="0" destOrd="0" presId="urn:microsoft.com/office/officeart/2005/8/layout/vList2"/>
    <dgm:cxn modelId="{E1658EB3-0755-4667-9BE3-E5130994C53F}" type="presOf" srcId="{A50F2EB6-0240-4DA1-A602-B3A4CE844EA2}" destId="{D53DAE55-330D-45AE-A0ED-34E8ADBA7649}" srcOrd="0" destOrd="0" presId="urn:microsoft.com/office/officeart/2005/8/layout/vList2"/>
    <dgm:cxn modelId="{014CDFC5-8565-4ECE-AD44-463E7031FF5C}" srcId="{27823DD3-CA31-46DD-8FC8-A1E48ECB81D3}" destId="{A50F2EB6-0240-4DA1-A602-B3A4CE844EA2}" srcOrd="0" destOrd="0" parTransId="{7981A456-2B59-466C-B69C-B7FC5C00BBE6}" sibTransId="{AFD404EA-A59E-47A2-A9B2-9996CE1166AE}"/>
    <dgm:cxn modelId="{903CEAEB-ECBC-4D6F-B6DD-3F38C38701A3}" type="presOf" srcId="{6120E7D6-CDDD-4C77-B7EE-4E100939D537}" destId="{176FE504-DC16-4C22-B414-58334F2F5E69}" srcOrd="0" destOrd="0" presId="urn:microsoft.com/office/officeart/2005/8/layout/vList2"/>
    <dgm:cxn modelId="{71A86099-23B0-47CC-A4D9-089982F084B8}" type="presParOf" srcId="{722BB0D6-7DE3-47ED-B46D-5382B082324D}" destId="{D53DAE55-330D-45AE-A0ED-34E8ADBA7649}" srcOrd="0" destOrd="0" presId="urn:microsoft.com/office/officeart/2005/8/layout/vList2"/>
    <dgm:cxn modelId="{91D6C575-3D04-492A-AE29-0C1F2776DBA0}" type="presParOf" srcId="{722BB0D6-7DE3-47ED-B46D-5382B082324D}" destId="{D87A7AC9-032D-46DD-BCD4-B260F3F98502}" srcOrd="1" destOrd="0" presId="urn:microsoft.com/office/officeart/2005/8/layout/vList2"/>
    <dgm:cxn modelId="{2E7276AB-6523-439E-9632-62031E938CE1}" type="presParOf" srcId="{722BB0D6-7DE3-47ED-B46D-5382B082324D}" destId="{108E49B1-8628-43ED-8464-461EE5D30A6E}" srcOrd="2" destOrd="0" presId="urn:microsoft.com/office/officeart/2005/8/layout/vList2"/>
    <dgm:cxn modelId="{457744E6-EB64-466D-BA4F-F6889024E9DB}" type="presParOf" srcId="{722BB0D6-7DE3-47ED-B46D-5382B082324D}" destId="{D6F4C7D3-D754-42EE-8461-7D014A7B1ACF}" srcOrd="3" destOrd="0" presId="urn:microsoft.com/office/officeart/2005/8/layout/vList2"/>
    <dgm:cxn modelId="{7C2D95FA-FA0A-4802-95C4-025007ADCB20}" type="presParOf" srcId="{722BB0D6-7DE3-47ED-B46D-5382B082324D}" destId="{E485A450-39A8-497E-9117-F405F771D5EB}" srcOrd="4" destOrd="0" presId="urn:microsoft.com/office/officeart/2005/8/layout/vList2"/>
    <dgm:cxn modelId="{6118B4BC-C905-47AC-94C5-4F530DEB2FE8}" type="presParOf" srcId="{722BB0D6-7DE3-47ED-B46D-5382B082324D}" destId="{00A22374-8130-4446-A1DE-51A396573BB5}" srcOrd="5" destOrd="0" presId="urn:microsoft.com/office/officeart/2005/8/layout/vList2"/>
    <dgm:cxn modelId="{05A251EC-4702-44BF-9498-815BE2A590EB}" type="presParOf" srcId="{722BB0D6-7DE3-47ED-B46D-5382B082324D}" destId="{176FE504-DC16-4C22-B414-58334F2F5E69}" srcOrd="6" destOrd="0" presId="urn:microsoft.com/office/officeart/2005/8/layout/vList2"/>
    <dgm:cxn modelId="{245672CB-63E6-4D72-B380-16FE3E5269B2}" type="presParOf" srcId="{722BB0D6-7DE3-47ED-B46D-5382B082324D}" destId="{C77D1C5A-0C54-4AF0-8F3D-2A53211C3AF1}" srcOrd="7" destOrd="0" presId="urn:microsoft.com/office/officeart/2005/8/layout/vList2"/>
    <dgm:cxn modelId="{A624BE7C-CEB8-4EEE-A7D8-EB6E6ABC33E5}" type="presParOf" srcId="{722BB0D6-7DE3-47ED-B46D-5382B082324D}" destId="{BCADBE26-4777-4566-9831-2042B714EE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798E3-B7B5-41F3-9342-8663C60BD2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50E00-264D-492D-A144-4E4AC54DCB0A}">
      <dgm:prSet/>
      <dgm:spPr/>
      <dgm:t>
        <a:bodyPr/>
        <a:lstStyle/>
        <a:p>
          <a:pPr algn="r"/>
          <a:r>
            <a:rPr lang="ar-IQ" b="1"/>
            <a:t>ھنالك نوعان من وحدات القياس:  </a:t>
          </a:r>
          <a:endParaRPr lang="en-US"/>
        </a:p>
      </dgm:t>
    </dgm:pt>
    <dgm:pt modelId="{01B17E7F-89AE-4481-8CAF-95A2ED2CA948}" type="parTrans" cxnId="{2F640295-FA65-4D19-8438-3BF7D0C1B212}">
      <dgm:prSet/>
      <dgm:spPr/>
      <dgm:t>
        <a:bodyPr/>
        <a:lstStyle/>
        <a:p>
          <a:endParaRPr lang="en-US"/>
        </a:p>
      </dgm:t>
    </dgm:pt>
    <dgm:pt modelId="{3DE7819B-2802-482C-A58D-31B29FB1394F}" type="sibTrans" cxnId="{2F640295-FA65-4D19-8438-3BF7D0C1B212}">
      <dgm:prSet/>
      <dgm:spPr/>
      <dgm:t>
        <a:bodyPr/>
        <a:lstStyle/>
        <a:p>
          <a:endParaRPr lang="en-US"/>
        </a:p>
      </dgm:t>
    </dgm:pt>
    <dgm:pt modelId="{B9E36E9C-B0E3-4974-A521-187E6AB0B041}">
      <dgm:prSet/>
      <dgm:spPr/>
      <dgm:t>
        <a:bodyPr/>
        <a:lstStyle/>
        <a:p>
          <a:pPr rtl="1"/>
          <a:r>
            <a:rPr lang="en-US" b="1"/>
            <a:t>linear measurement units.  1</a:t>
          </a:r>
          <a:r>
            <a:rPr lang="ar-IQ" b="1"/>
            <a:t>.وحدات القياس الخطية</a:t>
          </a:r>
          <a:endParaRPr lang="en-US"/>
        </a:p>
      </dgm:t>
    </dgm:pt>
    <dgm:pt modelId="{35D243E3-9872-472C-BD79-984808243245}" type="parTrans" cxnId="{E22E8A1D-5EED-489A-BAFE-B561F693874D}">
      <dgm:prSet/>
      <dgm:spPr/>
      <dgm:t>
        <a:bodyPr/>
        <a:lstStyle/>
        <a:p>
          <a:endParaRPr lang="en-US"/>
        </a:p>
      </dgm:t>
    </dgm:pt>
    <dgm:pt modelId="{A3E99AE2-4A67-4055-AF48-0F21D83E1B95}" type="sibTrans" cxnId="{E22E8A1D-5EED-489A-BAFE-B561F693874D}">
      <dgm:prSet/>
      <dgm:spPr/>
      <dgm:t>
        <a:bodyPr/>
        <a:lstStyle/>
        <a:p>
          <a:endParaRPr lang="en-US"/>
        </a:p>
      </dgm:t>
    </dgm:pt>
    <dgm:pt modelId="{1BF3F524-6BAB-4447-8B36-855461A3EDD0}">
      <dgm:prSet/>
      <dgm:spPr/>
      <dgm:t>
        <a:bodyPr/>
        <a:lstStyle/>
        <a:p>
          <a:pPr algn="r" rtl="1"/>
          <a:r>
            <a:rPr lang="en-US" b="1"/>
            <a:t>angular units of measurement .2 </a:t>
          </a:r>
          <a:r>
            <a:rPr lang="ar-IQ" b="1"/>
            <a:t>وحدات القياس الزاوية</a:t>
          </a:r>
          <a:endParaRPr lang="en-US"/>
        </a:p>
      </dgm:t>
    </dgm:pt>
    <dgm:pt modelId="{B819A0E8-E05D-4141-83B1-47599D52F9BA}" type="parTrans" cxnId="{5B5B103F-7E52-486C-943A-07043BADD0D3}">
      <dgm:prSet/>
      <dgm:spPr/>
      <dgm:t>
        <a:bodyPr/>
        <a:lstStyle/>
        <a:p>
          <a:endParaRPr lang="en-US"/>
        </a:p>
      </dgm:t>
    </dgm:pt>
    <dgm:pt modelId="{428F1C58-CCA0-437D-873B-0773A5149FA1}" type="sibTrans" cxnId="{5B5B103F-7E52-486C-943A-07043BADD0D3}">
      <dgm:prSet/>
      <dgm:spPr/>
      <dgm:t>
        <a:bodyPr/>
        <a:lstStyle/>
        <a:p>
          <a:endParaRPr lang="en-US"/>
        </a:p>
      </dgm:t>
    </dgm:pt>
    <dgm:pt modelId="{E061764B-0544-4851-AA6F-201C7CE002BD}" type="pres">
      <dgm:prSet presAssocID="{20F798E3-B7B5-41F3-9342-8663C60BD277}" presName="vert0" presStyleCnt="0">
        <dgm:presLayoutVars>
          <dgm:dir/>
          <dgm:animOne val="branch"/>
          <dgm:animLvl val="lvl"/>
        </dgm:presLayoutVars>
      </dgm:prSet>
      <dgm:spPr/>
    </dgm:pt>
    <dgm:pt modelId="{C5BC4EFD-2402-4BE0-8276-9850722A39AD}" type="pres">
      <dgm:prSet presAssocID="{69950E00-264D-492D-A144-4E4AC54DCB0A}" presName="thickLine" presStyleLbl="alignNode1" presStyleIdx="0" presStyleCnt="3"/>
      <dgm:spPr/>
    </dgm:pt>
    <dgm:pt modelId="{3D8C5EA4-E061-4408-8C95-23640E05D866}" type="pres">
      <dgm:prSet presAssocID="{69950E00-264D-492D-A144-4E4AC54DCB0A}" presName="horz1" presStyleCnt="0"/>
      <dgm:spPr/>
    </dgm:pt>
    <dgm:pt modelId="{FAD91F2B-8F9C-47D5-BA9C-F8012EB72B96}" type="pres">
      <dgm:prSet presAssocID="{69950E00-264D-492D-A144-4E4AC54DCB0A}" presName="tx1" presStyleLbl="revTx" presStyleIdx="0" presStyleCnt="3"/>
      <dgm:spPr/>
    </dgm:pt>
    <dgm:pt modelId="{B6F21C15-4DC0-4C41-B339-62B79D035D30}" type="pres">
      <dgm:prSet presAssocID="{69950E00-264D-492D-A144-4E4AC54DCB0A}" presName="vert1" presStyleCnt="0"/>
      <dgm:spPr/>
    </dgm:pt>
    <dgm:pt modelId="{B7533AAC-C449-4E3C-9DFF-1D6F789F9B6B}" type="pres">
      <dgm:prSet presAssocID="{B9E36E9C-B0E3-4974-A521-187E6AB0B041}" presName="thickLine" presStyleLbl="alignNode1" presStyleIdx="1" presStyleCnt="3"/>
      <dgm:spPr/>
    </dgm:pt>
    <dgm:pt modelId="{E231F804-C7D7-4F3C-9549-4FEB4800829E}" type="pres">
      <dgm:prSet presAssocID="{B9E36E9C-B0E3-4974-A521-187E6AB0B041}" presName="horz1" presStyleCnt="0"/>
      <dgm:spPr/>
    </dgm:pt>
    <dgm:pt modelId="{E62E413B-20BD-44A3-AAE6-F6FF35A7F32A}" type="pres">
      <dgm:prSet presAssocID="{B9E36E9C-B0E3-4974-A521-187E6AB0B041}" presName="tx1" presStyleLbl="revTx" presStyleIdx="1" presStyleCnt="3"/>
      <dgm:spPr/>
    </dgm:pt>
    <dgm:pt modelId="{71BD62A0-0EF6-47E6-A730-BD594BE7ECB9}" type="pres">
      <dgm:prSet presAssocID="{B9E36E9C-B0E3-4974-A521-187E6AB0B041}" presName="vert1" presStyleCnt="0"/>
      <dgm:spPr/>
    </dgm:pt>
    <dgm:pt modelId="{21BE4928-9A7A-4634-859A-3B43BE991369}" type="pres">
      <dgm:prSet presAssocID="{1BF3F524-6BAB-4447-8B36-855461A3EDD0}" presName="thickLine" presStyleLbl="alignNode1" presStyleIdx="2" presStyleCnt="3"/>
      <dgm:spPr/>
    </dgm:pt>
    <dgm:pt modelId="{DBB03683-444F-455C-BBF9-0DE6D5D9AE25}" type="pres">
      <dgm:prSet presAssocID="{1BF3F524-6BAB-4447-8B36-855461A3EDD0}" presName="horz1" presStyleCnt="0"/>
      <dgm:spPr/>
    </dgm:pt>
    <dgm:pt modelId="{05E81E7E-7C19-48AE-887D-A41EA88832C2}" type="pres">
      <dgm:prSet presAssocID="{1BF3F524-6BAB-4447-8B36-855461A3EDD0}" presName="tx1" presStyleLbl="revTx" presStyleIdx="2" presStyleCnt="3"/>
      <dgm:spPr/>
    </dgm:pt>
    <dgm:pt modelId="{95169028-E2CB-4731-8BFD-9FE302904599}" type="pres">
      <dgm:prSet presAssocID="{1BF3F524-6BAB-4447-8B36-855461A3EDD0}" presName="vert1" presStyleCnt="0"/>
      <dgm:spPr/>
    </dgm:pt>
  </dgm:ptLst>
  <dgm:cxnLst>
    <dgm:cxn modelId="{E22E8A1D-5EED-489A-BAFE-B561F693874D}" srcId="{20F798E3-B7B5-41F3-9342-8663C60BD277}" destId="{B9E36E9C-B0E3-4974-A521-187E6AB0B041}" srcOrd="1" destOrd="0" parTransId="{35D243E3-9872-472C-BD79-984808243245}" sibTransId="{A3E99AE2-4A67-4055-AF48-0F21D83E1B95}"/>
    <dgm:cxn modelId="{5B5B103F-7E52-486C-943A-07043BADD0D3}" srcId="{20F798E3-B7B5-41F3-9342-8663C60BD277}" destId="{1BF3F524-6BAB-4447-8B36-855461A3EDD0}" srcOrd="2" destOrd="0" parTransId="{B819A0E8-E05D-4141-83B1-47599D52F9BA}" sibTransId="{428F1C58-CCA0-437D-873B-0773A5149FA1}"/>
    <dgm:cxn modelId="{D0176E80-767F-4340-9600-5285A6615FFA}" type="presOf" srcId="{69950E00-264D-492D-A144-4E4AC54DCB0A}" destId="{FAD91F2B-8F9C-47D5-BA9C-F8012EB72B96}" srcOrd="0" destOrd="0" presId="urn:microsoft.com/office/officeart/2008/layout/LinedList"/>
    <dgm:cxn modelId="{2F640295-FA65-4D19-8438-3BF7D0C1B212}" srcId="{20F798E3-B7B5-41F3-9342-8663C60BD277}" destId="{69950E00-264D-492D-A144-4E4AC54DCB0A}" srcOrd="0" destOrd="0" parTransId="{01B17E7F-89AE-4481-8CAF-95A2ED2CA948}" sibTransId="{3DE7819B-2802-482C-A58D-31B29FB1394F}"/>
    <dgm:cxn modelId="{1DF3C6BB-3FBA-4120-B533-69A26EA8DF4A}" type="presOf" srcId="{1BF3F524-6BAB-4447-8B36-855461A3EDD0}" destId="{05E81E7E-7C19-48AE-887D-A41EA88832C2}" srcOrd="0" destOrd="0" presId="urn:microsoft.com/office/officeart/2008/layout/LinedList"/>
    <dgm:cxn modelId="{5C66C4F5-1438-4A62-A3C0-7EE9A2D09DF3}" type="presOf" srcId="{B9E36E9C-B0E3-4974-A521-187E6AB0B041}" destId="{E62E413B-20BD-44A3-AAE6-F6FF35A7F32A}" srcOrd="0" destOrd="0" presId="urn:microsoft.com/office/officeart/2008/layout/LinedList"/>
    <dgm:cxn modelId="{50D23DFB-27FF-4700-94E1-730B8B996214}" type="presOf" srcId="{20F798E3-B7B5-41F3-9342-8663C60BD277}" destId="{E061764B-0544-4851-AA6F-201C7CE002BD}" srcOrd="0" destOrd="0" presId="urn:microsoft.com/office/officeart/2008/layout/LinedList"/>
    <dgm:cxn modelId="{E5CD8A29-9805-487E-B268-EE4B2D7DA566}" type="presParOf" srcId="{E061764B-0544-4851-AA6F-201C7CE002BD}" destId="{C5BC4EFD-2402-4BE0-8276-9850722A39AD}" srcOrd="0" destOrd="0" presId="urn:microsoft.com/office/officeart/2008/layout/LinedList"/>
    <dgm:cxn modelId="{2094532E-48F0-421D-8744-CE9FC0BB38BD}" type="presParOf" srcId="{E061764B-0544-4851-AA6F-201C7CE002BD}" destId="{3D8C5EA4-E061-4408-8C95-23640E05D866}" srcOrd="1" destOrd="0" presId="urn:microsoft.com/office/officeart/2008/layout/LinedList"/>
    <dgm:cxn modelId="{BD7A636C-7447-4E36-B32C-2580537779FE}" type="presParOf" srcId="{3D8C5EA4-E061-4408-8C95-23640E05D866}" destId="{FAD91F2B-8F9C-47D5-BA9C-F8012EB72B96}" srcOrd="0" destOrd="0" presId="urn:microsoft.com/office/officeart/2008/layout/LinedList"/>
    <dgm:cxn modelId="{5D4D831C-EB4F-43C8-A451-08358A731B7D}" type="presParOf" srcId="{3D8C5EA4-E061-4408-8C95-23640E05D866}" destId="{B6F21C15-4DC0-4C41-B339-62B79D035D30}" srcOrd="1" destOrd="0" presId="urn:microsoft.com/office/officeart/2008/layout/LinedList"/>
    <dgm:cxn modelId="{617D60EC-FCA1-41BC-BDD1-0EF525C80532}" type="presParOf" srcId="{E061764B-0544-4851-AA6F-201C7CE002BD}" destId="{B7533AAC-C449-4E3C-9DFF-1D6F789F9B6B}" srcOrd="2" destOrd="0" presId="urn:microsoft.com/office/officeart/2008/layout/LinedList"/>
    <dgm:cxn modelId="{DAFF9989-AF46-498B-968A-39E7AA8AE51C}" type="presParOf" srcId="{E061764B-0544-4851-AA6F-201C7CE002BD}" destId="{E231F804-C7D7-4F3C-9549-4FEB4800829E}" srcOrd="3" destOrd="0" presId="urn:microsoft.com/office/officeart/2008/layout/LinedList"/>
    <dgm:cxn modelId="{03117A08-6E8E-4DBA-A0C2-795F09AF008E}" type="presParOf" srcId="{E231F804-C7D7-4F3C-9549-4FEB4800829E}" destId="{E62E413B-20BD-44A3-AAE6-F6FF35A7F32A}" srcOrd="0" destOrd="0" presId="urn:microsoft.com/office/officeart/2008/layout/LinedList"/>
    <dgm:cxn modelId="{175A1FEE-C7CB-426A-8B88-01CB011741F9}" type="presParOf" srcId="{E231F804-C7D7-4F3C-9549-4FEB4800829E}" destId="{71BD62A0-0EF6-47E6-A730-BD594BE7ECB9}" srcOrd="1" destOrd="0" presId="urn:microsoft.com/office/officeart/2008/layout/LinedList"/>
    <dgm:cxn modelId="{B7589460-825C-436B-91DA-E4C31947CC2A}" type="presParOf" srcId="{E061764B-0544-4851-AA6F-201C7CE002BD}" destId="{21BE4928-9A7A-4634-859A-3B43BE991369}" srcOrd="4" destOrd="0" presId="urn:microsoft.com/office/officeart/2008/layout/LinedList"/>
    <dgm:cxn modelId="{9F70358F-94AF-4910-A1FA-37A76123CDBD}" type="presParOf" srcId="{E061764B-0544-4851-AA6F-201C7CE002BD}" destId="{DBB03683-444F-455C-BBF9-0DE6D5D9AE25}" srcOrd="5" destOrd="0" presId="urn:microsoft.com/office/officeart/2008/layout/LinedList"/>
    <dgm:cxn modelId="{E0A83E5D-EE61-4269-A664-FCE47AB1792E}" type="presParOf" srcId="{DBB03683-444F-455C-BBF9-0DE6D5D9AE25}" destId="{05E81E7E-7C19-48AE-887D-A41EA88832C2}" srcOrd="0" destOrd="0" presId="urn:microsoft.com/office/officeart/2008/layout/LinedList"/>
    <dgm:cxn modelId="{CDA5D446-4416-4D23-A14B-179F079DBB24}" type="presParOf" srcId="{DBB03683-444F-455C-BBF9-0DE6D5D9AE25}" destId="{95169028-E2CB-4731-8BFD-9FE3029045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41371-85E2-41F2-A555-45EAC34369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7F1E4-5F65-436E-AF90-8F6516304974}">
      <dgm:prSet custT="1"/>
      <dgm:spPr/>
      <dgm:t>
        <a:bodyPr/>
        <a:lstStyle/>
        <a:p>
          <a:r>
            <a:rPr lang="ar-IQ" sz="2400" b="1">
              <a:solidFill>
                <a:schemeClr val="tx1"/>
              </a:solidFill>
            </a:rPr>
            <a:t>النظام الستيني</a:t>
          </a:r>
          <a:endParaRPr lang="en-US" sz="2400" b="1">
            <a:solidFill>
              <a:schemeClr val="tx1"/>
            </a:solidFill>
          </a:endParaRPr>
        </a:p>
      </dgm:t>
    </dgm:pt>
    <dgm:pt modelId="{084CF315-F7DB-4DF3-9982-87CBE3697B9C}" type="parTrans" cxnId="{210280C9-2743-44C5-A7B9-766F491040C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48EC243-79AC-4EED-85DE-78B36E369B92}" type="sibTrans" cxnId="{210280C9-2743-44C5-A7B9-766F491040C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6346328-48B0-40D2-826A-40AFA3F5AA7C}">
      <dgm:prSet custT="1"/>
      <dgm:spPr/>
      <dgm:t>
        <a:bodyPr/>
        <a:lstStyle/>
        <a:p>
          <a:r>
            <a:rPr lang="ar-IQ" sz="2400" b="1">
              <a:solidFill>
                <a:schemeClr val="tx1"/>
              </a:solidFill>
            </a:rPr>
            <a:t>في ھذا النظام يقسم محيط الدائرة الى 360 درجة</a:t>
          </a:r>
          <a:endParaRPr lang="en-US" sz="2400" b="1">
            <a:solidFill>
              <a:schemeClr val="tx1"/>
            </a:solidFill>
          </a:endParaRPr>
        </a:p>
      </dgm:t>
    </dgm:pt>
    <dgm:pt modelId="{30AB317E-BD84-48C9-BE29-83E767B79B6C}" type="parTrans" cxnId="{471A230A-BCD4-4350-A188-289E84A947A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20DA183-525C-47BB-A127-D1BF966EC1A5}" type="sibTrans" cxnId="{471A230A-BCD4-4350-A188-289E84A947A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CB92B5C-09AA-4C6A-A8FE-C659BFCA27C4}" type="pres">
      <dgm:prSet presAssocID="{B7E41371-85E2-41F2-A555-45EAC3436983}" presName="Name0" presStyleCnt="0">
        <dgm:presLayoutVars>
          <dgm:dir/>
          <dgm:animLvl val="lvl"/>
          <dgm:resizeHandles val="exact"/>
        </dgm:presLayoutVars>
      </dgm:prSet>
      <dgm:spPr/>
    </dgm:pt>
    <dgm:pt modelId="{C28F56B8-4ED1-47AF-8C9C-3122092A4606}" type="pres">
      <dgm:prSet presAssocID="{20D7F1E4-5F65-436E-AF90-8F6516304974}" presName="linNode" presStyleCnt="0"/>
      <dgm:spPr/>
    </dgm:pt>
    <dgm:pt modelId="{48BC1CBF-7E1B-48FF-8601-570DB7CC3062}" type="pres">
      <dgm:prSet presAssocID="{20D7F1E4-5F65-436E-AF90-8F6516304974}" presName="parentText" presStyleLbl="node1" presStyleIdx="0" presStyleCnt="2" custScaleX="277778">
        <dgm:presLayoutVars>
          <dgm:chMax val="1"/>
          <dgm:bulletEnabled val="1"/>
        </dgm:presLayoutVars>
      </dgm:prSet>
      <dgm:spPr/>
    </dgm:pt>
    <dgm:pt modelId="{F25A0163-F6D5-4CC2-AF0F-147DB472B0A7}" type="pres">
      <dgm:prSet presAssocID="{448EC243-79AC-4EED-85DE-78B36E369B92}" presName="sp" presStyleCnt="0"/>
      <dgm:spPr/>
    </dgm:pt>
    <dgm:pt modelId="{3CFDB3D1-0CFF-43C3-B970-5FD6E3AE1451}" type="pres">
      <dgm:prSet presAssocID="{06346328-48B0-40D2-826A-40AFA3F5AA7C}" presName="linNode" presStyleCnt="0"/>
      <dgm:spPr/>
    </dgm:pt>
    <dgm:pt modelId="{6270B6A2-8E8C-48CB-8E51-712D9B8F22CA}" type="pres">
      <dgm:prSet presAssocID="{06346328-48B0-40D2-826A-40AFA3F5AA7C}" presName="parentText" presStyleLbl="node1" presStyleIdx="1" presStyleCnt="2" custScaleX="276177">
        <dgm:presLayoutVars>
          <dgm:chMax val="1"/>
          <dgm:bulletEnabled val="1"/>
        </dgm:presLayoutVars>
      </dgm:prSet>
      <dgm:spPr/>
    </dgm:pt>
  </dgm:ptLst>
  <dgm:cxnLst>
    <dgm:cxn modelId="{471A230A-BCD4-4350-A188-289E84A947AA}" srcId="{B7E41371-85E2-41F2-A555-45EAC3436983}" destId="{06346328-48B0-40D2-826A-40AFA3F5AA7C}" srcOrd="1" destOrd="0" parTransId="{30AB317E-BD84-48C9-BE29-83E767B79B6C}" sibTransId="{B20DA183-525C-47BB-A127-D1BF966EC1A5}"/>
    <dgm:cxn modelId="{0CF43536-F9F6-4354-90D2-A9B4665F0D68}" type="presOf" srcId="{06346328-48B0-40D2-826A-40AFA3F5AA7C}" destId="{6270B6A2-8E8C-48CB-8E51-712D9B8F22CA}" srcOrd="0" destOrd="0" presId="urn:microsoft.com/office/officeart/2005/8/layout/vList5"/>
    <dgm:cxn modelId="{AC78DC50-CCAD-40EB-832B-4A50CDE2C3DE}" type="presOf" srcId="{20D7F1E4-5F65-436E-AF90-8F6516304974}" destId="{48BC1CBF-7E1B-48FF-8601-570DB7CC3062}" srcOrd="0" destOrd="0" presId="urn:microsoft.com/office/officeart/2005/8/layout/vList5"/>
    <dgm:cxn modelId="{210280C9-2743-44C5-A7B9-766F491040CB}" srcId="{B7E41371-85E2-41F2-A555-45EAC3436983}" destId="{20D7F1E4-5F65-436E-AF90-8F6516304974}" srcOrd="0" destOrd="0" parTransId="{084CF315-F7DB-4DF3-9982-87CBE3697B9C}" sibTransId="{448EC243-79AC-4EED-85DE-78B36E369B92}"/>
    <dgm:cxn modelId="{FA22BCE9-99E1-4F49-9A22-306101B45411}" type="presOf" srcId="{B7E41371-85E2-41F2-A555-45EAC3436983}" destId="{7CB92B5C-09AA-4C6A-A8FE-C659BFCA27C4}" srcOrd="0" destOrd="0" presId="urn:microsoft.com/office/officeart/2005/8/layout/vList5"/>
    <dgm:cxn modelId="{505080A2-279C-4755-A3EA-D8A7059EC4E4}" type="presParOf" srcId="{7CB92B5C-09AA-4C6A-A8FE-C659BFCA27C4}" destId="{C28F56B8-4ED1-47AF-8C9C-3122092A4606}" srcOrd="0" destOrd="0" presId="urn:microsoft.com/office/officeart/2005/8/layout/vList5"/>
    <dgm:cxn modelId="{D43DAD44-491C-460E-95AE-83A6268A708C}" type="presParOf" srcId="{C28F56B8-4ED1-47AF-8C9C-3122092A4606}" destId="{48BC1CBF-7E1B-48FF-8601-570DB7CC3062}" srcOrd="0" destOrd="0" presId="urn:microsoft.com/office/officeart/2005/8/layout/vList5"/>
    <dgm:cxn modelId="{C9C3F5EC-6BCC-4A3C-8F84-540E7118476F}" type="presParOf" srcId="{7CB92B5C-09AA-4C6A-A8FE-C659BFCA27C4}" destId="{F25A0163-F6D5-4CC2-AF0F-147DB472B0A7}" srcOrd="1" destOrd="0" presId="urn:microsoft.com/office/officeart/2005/8/layout/vList5"/>
    <dgm:cxn modelId="{43BF2AB9-2ABE-4053-B124-74CBFABC7723}" type="presParOf" srcId="{7CB92B5C-09AA-4C6A-A8FE-C659BFCA27C4}" destId="{3CFDB3D1-0CFF-43C3-B970-5FD6E3AE1451}" srcOrd="2" destOrd="0" presId="urn:microsoft.com/office/officeart/2005/8/layout/vList5"/>
    <dgm:cxn modelId="{7382A391-06B1-446B-81E3-B4256659F9D5}" type="presParOf" srcId="{3CFDB3D1-0CFF-43C3-B970-5FD6E3AE1451}" destId="{6270B6A2-8E8C-48CB-8E51-712D9B8F22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41371-85E2-41F2-A555-45EAC34369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7F1E4-5F65-436E-AF90-8F6516304974}">
      <dgm:prSet custT="1"/>
      <dgm:spPr/>
      <dgm:t>
        <a:bodyPr/>
        <a:lstStyle/>
        <a:p>
          <a:r>
            <a:rPr lang="ar-IQ" sz="2400" b="1">
              <a:solidFill>
                <a:schemeClr val="tx1"/>
              </a:solidFill>
            </a:rPr>
            <a:t>النظام المئوي</a:t>
          </a:r>
          <a:endParaRPr lang="en-US" sz="2400" b="1">
            <a:solidFill>
              <a:schemeClr val="tx1"/>
            </a:solidFill>
          </a:endParaRPr>
        </a:p>
      </dgm:t>
    </dgm:pt>
    <dgm:pt modelId="{084CF315-F7DB-4DF3-9982-87CBE3697B9C}" type="parTrans" cxnId="{210280C9-2743-44C5-A7B9-766F491040C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48EC243-79AC-4EED-85DE-78B36E369B92}" type="sibTrans" cxnId="{210280C9-2743-44C5-A7B9-766F491040CB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6346328-48B0-40D2-826A-40AFA3F5AA7C}">
      <dgm:prSet custT="1"/>
      <dgm:spPr/>
      <dgm:t>
        <a:bodyPr/>
        <a:lstStyle/>
        <a:p>
          <a:r>
            <a:rPr lang="ar-IQ" sz="2400" b="1">
              <a:solidFill>
                <a:schemeClr val="tx1"/>
              </a:solidFill>
            </a:rPr>
            <a:t>في ھذا النظام يقسم محيط الدائرة الى 400 قسم</a:t>
          </a:r>
          <a:endParaRPr lang="en-US" sz="2400" b="1">
            <a:solidFill>
              <a:schemeClr val="tx1"/>
            </a:solidFill>
          </a:endParaRPr>
        </a:p>
      </dgm:t>
    </dgm:pt>
    <dgm:pt modelId="{30AB317E-BD84-48C9-BE29-83E767B79B6C}" type="parTrans" cxnId="{471A230A-BCD4-4350-A188-289E84A947A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20DA183-525C-47BB-A127-D1BF966EC1A5}" type="sibTrans" cxnId="{471A230A-BCD4-4350-A188-289E84A947A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7CB92B5C-09AA-4C6A-A8FE-C659BFCA27C4}" type="pres">
      <dgm:prSet presAssocID="{B7E41371-85E2-41F2-A555-45EAC3436983}" presName="Name0" presStyleCnt="0">
        <dgm:presLayoutVars>
          <dgm:dir/>
          <dgm:animLvl val="lvl"/>
          <dgm:resizeHandles val="exact"/>
        </dgm:presLayoutVars>
      </dgm:prSet>
      <dgm:spPr/>
    </dgm:pt>
    <dgm:pt modelId="{C28F56B8-4ED1-47AF-8C9C-3122092A4606}" type="pres">
      <dgm:prSet presAssocID="{20D7F1E4-5F65-436E-AF90-8F6516304974}" presName="linNode" presStyleCnt="0"/>
      <dgm:spPr/>
    </dgm:pt>
    <dgm:pt modelId="{48BC1CBF-7E1B-48FF-8601-570DB7CC3062}" type="pres">
      <dgm:prSet presAssocID="{20D7F1E4-5F65-436E-AF90-8F6516304974}" presName="parentText" presStyleLbl="node1" presStyleIdx="0" presStyleCnt="2" custScaleX="277778" custLinFactX="-100000" custLinFactNeighborX="-121134" custLinFactNeighborY="-2">
        <dgm:presLayoutVars>
          <dgm:chMax val="1"/>
          <dgm:bulletEnabled val="1"/>
        </dgm:presLayoutVars>
      </dgm:prSet>
      <dgm:spPr/>
    </dgm:pt>
    <dgm:pt modelId="{F25A0163-F6D5-4CC2-AF0F-147DB472B0A7}" type="pres">
      <dgm:prSet presAssocID="{448EC243-79AC-4EED-85DE-78B36E369B92}" presName="sp" presStyleCnt="0"/>
      <dgm:spPr/>
    </dgm:pt>
    <dgm:pt modelId="{3CFDB3D1-0CFF-43C3-B970-5FD6E3AE1451}" type="pres">
      <dgm:prSet presAssocID="{06346328-48B0-40D2-826A-40AFA3F5AA7C}" presName="linNode" presStyleCnt="0"/>
      <dgm:spPr/>
    </dgm:pt>
    <dgm:pt modelId="{6270B6A2-8E8C-48CB-8E51-712D9B8F22CA}" type="pres">
      <dgm:prSet presAssocID="{06346328-48B0-40D2-826A-40AFA3F5AA7C}" presName="parentText" presStyleLbl="node1" presStyleIdx="1" presStyleCnt="2" custScaleX="276177" custLinFactNeighborX="1465" custLinFactNeighborY="3">
        <dgm:presLayoutVars>
          <dgm:chMax val="1"/>
          <dgm:bulletEnabled val="1"/>
        </dgm:presLayoutVars>
      </dgm:prSet>
      <dgm:spPr/>
    </dgm:pt>
  </dgm:ptLst>
  <dgm:cxnLst>
    <dgm:cxn modelId="{471A230A-BCD4-4350-A188-289E84A947AA}" srcId="{B7E41371-85E2-41F2-A555-45EAC3436983}" destId="{06346328-48B0-40D2-826A-40AFA3F5AA7C}" srcOrd="1" destOrd="0" parTransId="{30AB317E-BD84-48C9-BE29-83E767B79B6C}" sibTransId="{B20DA183-525C-47BB-A127-D1BF966EC1A5}"/>
    <dgm:cxn modelId="{0CF43536-F9F6-4354-90D2-A9B4665F0D68}" type="presOf" srcId="{06346328-48B0-40D2-826A-40AFA3F5AA7C}" destId="{6270B6A2-8E8C-48CB-8E51-712D9B8F22CA}" srcOrd="0" destOrd="0" presId="urn:microsoft.com/office/officeart/2005/8/layout/vList5"/>
    <dgm:cxn modelId="{AC78DC50-CCAD-40EB-832B-4A50CDE2C3DE}" type="presOf" srcId="{20D7F1E4-5F65-436E-AF90-8F6516304974}" destId="{48BC1CBF-7E1B-48FF-8601-570DB7CC3062}" srcOrd="0" destOrd="0" presId="urn:microsoft.com/office/officeart/2005/8/layout/vList5"/>
    <dgm:cxn modelId="{210280C9-2743-44C5-A7B9-766F491040CB}" srcId="{B7E41371-85E2-41F2-A555-45EAC3436983}" destId="{20D7F1E4-5F65-436E-AF90-8F6516304974}" srcOrd="0" destOrd="0" parTransId="{084CF315-F7DB-4DF3-9982-87CBE3697B9C}" sibTransId="{448EC243-79AC-4EED-85DE-78B36E369B92}"/>
    <dgm:cxn modelId="{FA22BCE9-99E1-4F49-9A22-306101B45411}" type="presOf" srcId="{B7E41371-85E2-41F2-A555-45EAC3436983}" destId="{7CB92B5C-09AA-4C6A-A8FE-C659BFCA27C4}" srcOrd="0" destOrd="0" presId="urn:microsoft.com/office/officeart/2005/8/layout/vList5"/>
    <dgm:cxn modelId="{505080A2-279C-4755-A3EA-D8A7059EC4E4}" type="presParOf" srcId="{7CB92B5C-09AA-4C6A-A8FE-C659BFCA27C4}" destId="{C28F56B8-4ED1-47AF-8C9C-3122092A4606}" srcOrd="0" destOrd="0" presId="urn:microsoft.com/office/officeart/2005/8/layout/vList5"/>
    <dgm:cxn modelId="{D43DAD44-491C-460E-95AE-83A6268A708C}" type="presParOf" srcId="{C28F56B8-4ED1-47AF-8C9C-3122092A4606}" destId="{48BC1CBF-7E1B-48FF-8601-570DB7CC3062}" srcOrd="0" destOrd="0" presId="urn:microsoft.com/office/officeart/2005/8/layout/vList5"/>
    <dgm:cxn modelId="{C9C3F5EC-6BCC-4A3C-8F84-540E7118476F}" type="presParOf" srcId="{7CB92B5C-09AA-4C6A-A8FE-C659BFCA27C4}" destId="{F25A0163-F6D5-4CC2-AF0F-147DB472B0A7}" srcOrd="1" destOrd="0" presId="urn:microsoft.com/office/officeart/2005/8/layout/vList5"/>
    <dgm:cxn modelId="{43BF2AB9-2ABE-4053-B124-74CBFABC7723}" type="presParOf" srcId="{7CB92B5C-09AA-4C6A-A8FE-C659BFCA27C4}" destId="{3CFDB3D1-0CFF-43C3-B970-5FD6E3AE1451}" srcOrd="2" destOrd="0" presId="urn:microsoft.com/office/officeart/2005/8/layout/vList5"/>
    <dgm:cxn modelId="{7382A391-06B1-446B-81E3-B4256659F9D5}" type="presParOf" srcId="{3CFDB3D1-0CFF-43C3-B970-5FD6E3AE1451}" destId="{6270B6A2-8E8C-48CB-8E51-712D9B8F22C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52555-B4FA-4D58-9BD7-A100B6594655}">
      <dsp:nvSpPr>
        <dsp:cNvPr id="0" name=""/>
        <dsp:cNvSpPr/>
      </dsp:nvSpPr>
      <dsp:spPr>
        <a:xfrm>
          <a:off x="793919" y="0"/>
          <a:ext cx="5103919" cy="1094015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baseline="0" err="1"/>
            <a:t>الأهداف</a:t>
          </a:r>
          <a:r>
            <a:rPr lang="en-US" sz="4600" b="1" kern="1200" baseline="0"/>
            <a:t> </a:t>
          </a:r>
          <a:r>
            <a:rPr lang="en-US" sz="4600" b="1" kern="1200" baseline="0" err="1"/>
            <a:t>السلوكية</a:t>
          </a:r>
          <a:endParaRPr lang="en-US" sz="4600" kern="1200"/>
        </a:p>
      </dsp:txBody>
      <dsp:txXfrm>
        <a:off x="1541371" y="160215"/>
        <a:ext cx="3609015" cy="77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DAE55-330D-45AE-A0ED-34E8ADBA7649}">
      <dsp:nvSpPr>
        <dsp:cNvPr id="0" name=""/>
        <dsp:cNvSpPr/>
      </dsp:nvSpPr>
      <dsp:spPr>
        <a:xfrm>
          <a:off x="0" y="41957"/>
          <a:ext cx="7310831" cy="6289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b="1" i="0" kern="1200" baseline="0"/>
            <a:t>بنهاية هذه المحاضرة سيكون الطالب قادرًا على أن:</a:t>
          </a:r>
          <a:endParaRPr lang="en-US" sz="2300" b="1" kern="1200"/>
        </a:p>
      </dsp:txBody>
      <dsp:txXfrm>
        <a:off x="30702" y="72659"/>
        <a:ext cx="7249427" cy="567523"/>
      </dsp:txXfrm>
    </dsp:sp>
    <dsp:sp modelId="{108E49B1-8628-43ED-8464-461EE5D30A6E}">
      <dsp:nvSpPr>
        <dsp:cNvPr id="0" name=""/>
        <dsp:cNvSpPr/>
      </dsp:nvSpPr>
      <dsp:spPr>
        <a:xfrm>
          <a:off x="0" y="763045"/>
          <a:ext cx="7310831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b="0" i="0" kern="1200" baseline="0"/>
            <a:t>1. </a:t>
          </a:r>
          <a:endParaRPr lang="en-US" sz="2300" kern="1200"/>
        </a:p>
      </dsp:txBody>
      <dsp:txXfrm>
        <a:off x="42036" y="805081"/>
        <a:ext cx="7226759" cy="777048"/>
      </dsp:txXfrm>
    </dsp:sp>
    <dsp:sp modelId="{E485A450-39A8-497E-9117-F405F771D5EB}">
      <dsp:nvSpPr>
        <dsp:cNvPr id="0" name=""/>
        <dsp:cNvSpPr/>
      </dsp:nvSpPr>
      <dsp:spPr>
        <a:xfrm>
          <a:off x="0" y="1722317"/>
          <a:ext cx="7310831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b="0" i="0" kern="1200" baseline="0"/>
            <a:t>2.</a:t>
          </a:r>
          <a:endParaRPr lang="en-US" sz="2300" kern="1200"/>
        </a:p>
      </dsp:txBody>
      <dsp:txXfrm>
        <a:off x="42036" y="1764353"/>
        <a:ext cx="7226759" cy="777048"/>
      </dsp:txXfrm>
    </dsp:sp>
    <dsp:sp modelId="{176FE504-DC16-4C22-B414-58334F2F5E69}">
      <dsp:nvSpPr>
        <dsp:cNvPr id="0" name=""/>
        <dsp:cNvSpPr/>
      </dsp:nvSpPr>
      <dsp:spPr>
        <a:xfrm>
          <a:off x="0" y="2669605"/>
          <a:ext cx="7310831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b="0" i="0" kern="1200" baseline="0"/>
            <a:t>3.</a:t>
          </a:r>
          <a:endParaRPr lang="en-US" sz="2300" kern="1200"/>
        </a:p>
      </dsp:txBody>
      <dsp:txXfrm>
        <a:off x="42036" y="2711641"/>
        <a:ext cx="7226759" cy="777048"/>
      </dsp:txXfrm>
    </dsp:sp>
    <dsp:sp modelId="{BCADBE26-4777-4566-9831-2042B714EE60}">
      <dsp:nvSpPr>
        <dsp:cNvPr id="0" name=""/>
        <dsp:cNvSpPr/>
      </dsp:nvSpPr>
      <dsp:spPr>
        <a:xfrm>
          <a:off x="0" y="3622885"/>
          <a:ext cx="7310831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b="0" i="0" kern="1200" baseline="0"/>
            <a:t>4. </a:t>
          </a:r>
          <a:endParaRPr lang="en-US" sz="2300" kern="1200"/>
        </a:p>
      </dsp:txBody>
      <dsp:txXfrm>
        <a:off x="42036" y="3664921"/>
        <a:ext cx="7226759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C4EFD-2402-4BE0-8276-9850722A39AD}">
      <dsp:nvSpPr>
        <dsp:cNvPr id="0" name=""/>
        <dsp:cNvSpPr/>
      </dsp:nvSpPr>
      <dsp:spPr>
        <a:xfrm>
          <a:off x="0" y="2499"/>
          <a:ext cx="6242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1F2B-8F9C-47D5-BA9C-F8012EB72B96}">
      <dsp:nvSpPr>
        <dsp:cNvPr id="0" name=""/>
        <dsp:cNvSpPr/>
      </dsp:nvSpPr>
      <dsp:spPr>
        <a:xfrm>
          <a:off x="0" y="2499"/>
          <a:ext cx="6242839" cy="170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/>
            <a:t>ھنالك نوعان من وحدات القياس:  </a:t>
          </a:r>
          <a:endParaRPr lang="en-US" sz="3400" kern="1200"/>
        </a:p>
      </dsp:txBody>
      <dsp:txXfrm>
        <a:off x="0" y="2499"/>
        <a:ext cx="6242839" cy="1704864"/>
      </dsp:txXfrm>
    </dsp:sp>
    <dsp:sp modelId="{B7533AAC-C449-4E3C-9DFF-1D6F789F9B6B}">
      <dsp:nvSpPr>
        <dsp:cNvPr id="0" name=""/>
        <dsp:cNvSpPr/>
      </dsp:nvSpPr>
      <dsp:spPr>
        <a:xfrm>
          <a:off x="0" y="1707363"/>
          <a:ext cx="6242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E413B-20BD-44A3-AAE6-F6FF35A7F32A}">
      <dsp:nvSpPr>
        <dsp:cNvPr id="0" name=""/>
        <dsp:cNvSpPr/>
      </dsp:nvSpPr>
      <dsp:spPr>
        <a:xfrm>
          <a:off x="0" y="1707363"/>
          <a:ext cx="6242839" cy="170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linear measurement units.  1</a:t>
          </a:r>
          <a:r>
            <a:rPr lang="ar-IQ" sz="3400" b="1" kern="1200"/>
            <a:t>.وحدات القياس الخطية</a:t>
          </a:r>
          <a:endParaRPr lang="en-US" sz="3400" kern="1200"/>
        </a:p>
      </dsp:txBody>
      <dsp:txXfrm>
        <a:off x="0" y="1707363"/>
        <a:ext cx="6242839" cy="1704864"/>
      </dsp:txXfrm>
    </dsp:sp>
    <dsp:sp modelId="{21BE4928-9A7A-4634-859A-3B43BE991369}">
      <dsp:nvSpPr>
        <dsp:cNvPr id="0" name=""/>
        <dsp:cNvSpPr/>
      </dsp:nvSpPr>
      <dsp:spPr>
        <a:xfrm>
          <a:off x="0" y="3412228"/>
          <a:ext cx="62428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81E7E-7C19-48AE-887D-A41EA88832C2}">
      <dsp:nvSpPr>
        <dsp:cNvPr id="0" name=""/>
        <dsp:cNvSpPr/>
      </dsp:nvSpPr>
      <dsp:spPr>
        <a:xfrm>
          <a:off x="0" y="3412228"/>
          <a:ext cx="6242839" cy="170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/>
            <a:t>angular units of measurement .2 </a:t>
          </a:r>
          <a:r>
            <a:rPr lang="ar-IQ" sz="3400" b="1" kern="1200"/>
            <a:t>وحدات القياس الزاوية</a:t>
          </a:r>
          <a:endParaRPr lang="en-US" sz="3400" kern="1200"/>
        </a:p>
      </dsp:txBody>
      <dsp:txXfrm>
        <a:off x="0" y="3412228"/>
        <a:ext cx="6242839" cy="1704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C1CBF-7E1B-48FF-8601-570DB7CC3062}">
      <dsp:nvSpPr>
        <dsp:cNvPr id="0" name=""/>
        <dsp:cNvSpPr/>
      </dsp:nvSpPr>
      <dsp:spPr>
        <a:xfrm>
          <a:off x="1277" y="44"/>
          <a:ext cx="2615457" cy="1773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>
              <a:solidFill>
                <a:schemeClr val="tx1"/>
              </a:solidFill>
            </a:rPr>
            <a:t>النظام الستيني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87854" y="86621"/>
        <a:ext cx="2442303" cy="1600377"/>
      </dsp:txXfrm>
    </dsp:sp>
    <dsp:sp modelId="{6270B6A2-8E8C-48CB-8E51-712D9B8F22CA}">
      <dsp:nvSpPr>
        <dsp:cNvPr id="0" name=""/>
        <dsp:cNvSpPr/>
      </dsp:nvSpPr>
      <dsp:spPr>
        <a:xfrm>
          <a:off x="1277" y="1862252"/>
          <a:ext cx="2602924" cy="1773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>
              <a:solidFill>
                <a:schemeClr val="tx1"/>
              </a:solidFill>
            </a:rPr>
            <a:t>في ھذا النظام يقسم محيط الدائرة الى 360 درجة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87854" y="1948829"/>
        <a:ext cx="2429770" cy="16003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C1CBF-7E1B-48FF-8601-570DB7CC3062}">
      <dsp:nvSpPr>
        <dsp:cNvPr id="0" name=""/>
        <dsp:cNvSpPr/>
      </dsp:nvSpPr>
      <dsp:spPr>
        <a:xfrm>
          <a:off x="0" y="8"/>
          <a:ext cx="2615457" cy="1773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>
              <a:solidFill>
                <a:schemeClr val="tx1"/>
              </a:solidFill>
            </a:rPr>
            <a:t>النظام المئوي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86577" y="86585"/>
        <a:ext cx="2442303" cy="1600377"/>
      </dsp:txXfrm>
    </dsp:sp>
    <dsp:sp modelId="{6270B6A2-8E8C-48CB-8E51-712D9B8F22CA}">
      <dsp:nvSpPr>
        <dsp:cNvPr id="0" name=""/>
        <dsp:cNvSpPr/>
      </dsp:nvSpPr>
      <dsp:spPr>
        <a:xfrm>
          <a:off x="15084" y="1862297"/>
          <a:ext cx="2602924" cy="17735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>
              <a:solidFill>
                <a:schemeClr val="tx1"/>
              </a:solidFill>
            </a:rPr>
            <a:t>في ھذا النظام يقسم محيط الدائرة الى 400 قسم</a:t>
          </a:r>
          <a:endParaRPr lang="en-US" sz="2400" b="1" kern="1200">
            <a:solidFill>
              <a:schemeClr val="tx1"/>
            </a:solidFill>
          </a:endParaRPr>
        </a:p>
      </dsp:txBody>
      <dsp:txXfrm>
        <a:off x="101661" y="1948874"/>
        <a:ext cx="2429770" cy="160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aneen.mohammed.hilal@uomus.edu.iq" TargetMode="Externa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742" y="1"/>
            <a:ext cx="7315201" cy="4195134"/>
          </a:xfrm>
        </p:spPr>
        <p:txBody>
          <a:bodyPr anchor="ctr"/>
          <a:lstStyle/>
          <a:p>
            <a:r>
              <a:rPr lang="ar-IQ" sz="6600"/>
              <a:t>القياسات </a:t>
            </a:r>
            <a:r>
              <a:rPr lang="ar-IQ" sz="6000"/>
              <a:t>والاخطاء</a:t>
            </a:r>
            <a:r>
              <a:rPr lang="ar-IQ" sz="6600"/>
              <a:t> </a:t>
            </a:r>
            <a:br>
              <a:rPr lang="ar-IQ" sz="6600"/>
            </a:br>
            <a:r>
              <a:rPr lang="ar-IQ" sz="6600"/>
              <a:t> </a:t>
            </a:r>
            <a:endParaRPr lang="en-US" sz="660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73CA58E-3D9F-5086-A00A-41F06D3B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26" y="0"/>
            <a:ext cx="1740874" cy="16384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F06BB4F-A9B9-AB53-341B-51B6BB1C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95645" cy="163861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BF18430-E052-B08D-1FBC-17439D2BC7BE}"/>
              </a:ext>
            </a:extLst>
          </p:cNvPr>
          <p:cNvSpPr txBox="1">
            <a:spLocks/>
          </p:cNvSpPr>
          <p:nvPr/>
        </p:nvSpPr>
        <p:spPr>
          <a:xfrm>
            <a:off x="1066799" y="3521529"/>
            <a:ext cx="999308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IQ" sz="2400" b="1" i="0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اعداد: </a:t>
            </a:r>
            <a:r>
              <a:rPr kumimoji="0" lang="ar-IQ" sz="2400" b="1" i="0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م.م</a:t>
            </a:r>
            <a:r>
              <a:rPr kumimoji="0" lang="ar-IQ" sz="2400" b="1" i="0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بنين محمد هلال</a:t>
            </a:r>
          </a:p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baneen</a:t>
            </a:r>
            <a:r>
              <a:rPr kumimoji="0" lang="en-US" sz="2000" b="1" i="0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.mohammed.hilal@uomus.edu.iq</a:t>
            </a:r>
            <a:endParaRPr kumimoji="0" lang="ar-IQ" sz="2000" b="1" i="0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0" i="0" u="sng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D686D-AB2B-1D1B-85B8-03D2533B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556" y="0"/>
            <a:ext cx="4062045" cy="1153886"/>
          </a:xfrm>
        </p:spPr>
        <p:txBody>
          <a:bodyPr/>
          <a:lstStyle/>
          <a:p>
            <a:r>
              <a:rPr lang="ar-IQ"/>
              <a:t>التحويل بين الانظمة</a:t>
            </a:r>
            <a:endParaRPr lang="en-US"/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FF592B12-559C-CCC9-AB04-F0959485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12335"/>
              </p:ext>
            </p:extLst>
          </p:nvPr>
        </p:nvGraphicFramePr>
        <p:xfrm>
          <a:off x="323396" y="838199"/>
          <a:ext cx="10671176" cy="42780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66772">
                  <a:extLst>
                    <a:ext uri="{9D8B030D-6E8A-4147-A177-3AD203B41FA5}">
                      <a16:colId xmlns:a16="http://schemas.microsoft.com/office/drawing/2014/main" val="2491567223"/>
                    </a:ext>
                  </a:extLst>
                </a:gridCol>
                <a:gridCol w="3352202">
                  <a:extLst>
                    <a:ext uri="{9D8B030D-6E8A-4147-A177-3AD203B41FA5}">
                      <a16:colId xmlns:a16="http://schemas.microsoft.com/office/drawing/2014/main" val="3789310398"/>
                    </a:ext>
                  </a:extLst>
                </a:gridCol>
                <a:gridCol w="3352202">
                  <a:extLst>
                    <a:ext uri="{9D8B030D-6E8A-4147-A177-3AD203B41FA5}">
                      <a16:colId xmlns:a16="http://schemas.microsoft.com/office/drawing/2014/main" val="2717039529"/>
                    </a:ext>
                  </a:extLst>
                </a:gridCol>
              </a:tblGrid>
              <a:tr h="1076321">
                <a:tc>
                  <a:txBody>
                    <a:bodyPr/>
                    <a:lstStyle/>
                    <a:p>
                      <a:pPr algn="ctr"/>
                      <a:r>
                        <a:rPr lang="ar-IQ" sz="2400" b="1">
                          <a:solidFill>
                            <a:schemeClr val="tx1"/>
                          </a:solidFill>
                          <a:effectLst/>
                        </a:rPr>
                        <a:t>من</a:t>
                      </a:r>
                    </a:p>
                  </a:txBody>
                  <a:tcPr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b="1">
                          <a:solidFill>
                            <a:schemeClr val="tx1"/>
                          </a:solidFill>
                          <a:effectLst/>
                        </a:rPr>
                        <a:t>إلى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b="1">
                          <a:solidFill>
                            <a:schemeClr val="tx1"/>
                          </a:solidFill>
                          <a:effectLst/>
                        </a:rPr>
                        <a:t>المعادلة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396876842"/>
                  </a:ext>
                </a:extLst>
              </a:tr>
              <a:tr h="828680"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الدرجات (°)</a:t>
                      </a:r>
                      <a:endParaRPr lang="ar-IQ" sz="2400">
                        <a:effectLst/>
                      </a:endParaRPr>
                    </a:p>
                  </a:txBody>
                  <a:tcPr marR="63500" marT="63500" marB="635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الراديان (</a:t>
                      </a:r>
                      <a:r>
                        <a:rPr lang="en-US" sz="2400" b="1">
                          <a:effectLst/>
                        </a:rPr>
                        <a:t>rad</a:t>
                      </a:r>
                      <a:r>
                        <a:rPr lang="ar-IQ" sz="2400" b="1">
                          <a:effectLst/>
                        </a:rPr>
                        <a:t>)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>
                          <a:effectLst/>
                        </a:rPr>
                        <a:t>rad=</a:t>
                      </a:r>
                      <a:r>
                        <a:rPr lang="ar-IQ" sz="2400">
                          <a:effectLst/>
                        </a:rPr>
                        <a:t> </a:t>
                      </a:r>
                      <a:r>
                        <a:rPr lang="el-GR" sz="2400">
                          <a:effectLst/>
                        </a:rPr>
                        <a:t>π</a:t>
                      </a:r>
                      <a:r>
                        <a:rPr lang="ar-IQ" sz="2400">
                          <a:effectLst/>
                        </a:rPr>
                        <a:t>/</a:t>
                      </a:r>
                      <a:r>
                        <a:rPr lang="el-GR" sz="2400">
                          <a:effectLst/>
                        </a:rPr>
                        <a:t>180×°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84396467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الراديان</a:t>
                      </a:r>
                      <a:r>
                        <a:rPr lang="en-US" sz="2400" b="1">
                          <a:effectLst/>
                        </a:rPr>
                        <a:t>rad)</a:t>
                      </a:r>
                      <a:r>
                        <a:rPr lang="ar-IQ" sz="2400" b="1">
                          <a:effectLst/>
                        </a:rPr>
                        <a:t>)</a:t>
                      </a:r>
                      <a:endParaRPr lang="en-US" sz="2400">
                        <a:effectLst/>
                      </a:endParaRPr>
                    </a:p>
                  </a:txBody>
                  <a:tcPr marR="63500" marT="63500" marB="635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الدرجات (°)</a:t>
                      </a:r>
                      <a:endParaRPr lang="ar-IQ" sz="240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l-GR" sz="2400">
                          <a:effectLst/>
                        </a:rPr>
                        <a:t>°=180</a:t>
                      </a:r>
                      <a:r>
                        <a:rPr lang="ar-IQ" sz="2400">
                          <a:effectLst/>
                        </a:rPr>
                        <a:t>/</a:t>
                      </a:r>
                      <a:r>
                        <a:rPr lang="el-GR" sz="2400">
                          <a:effectLst/>
                        </a:rPr>
                        <a:t>π×</a:t>
                      </a:r>
                      <a:r>
                        <a:rPr lang="en-US" sz="2400">
                          <a:effectLst/>
                        </a:rPr>
                        <a:t>rad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320239183"/>
                  </a:ext>
                </a:extLst>
              </a:tr>
              <a:tr h="870857"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الدرجات (°)</a:t>
                      </a:r>
                      <a:endParaRPr lang="ar-IQ" sz="2400">
                        <a:effectLst/>
                      </a:endParaRPr>
                    </a:p>
                  </a:txBody>
                  <a:tcPr marR="63500" marT="63500" marB="635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الغراد (</a:t>
                      </a:r>
                      <a:r>
                        <a:rPr lang="en-US" sz="2400" b="1">
                          <a:effectLst/>
                        </a:rPr>
                        <a:t>grad</a:t>
                      </a:r>
                      <a:r>
                        <a:rPr lang="ar-IQ" sz="2400" b="1">
                          <a:effectLst/>
                        </a:rPr>
                        <a:t>)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>
                          <a:effectLst/>
                        </a:rPr>
                        <a:t>gon=400/360×°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212603970"/>
                  </a:ext>
                </a:extLst>
              </a:tr>
              <a:tr h="740229"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الغراد (</a:t>
                      </a:r>
                      <a:r>
                        <a:rPr lang="en-US" sz="2400" b="1">
                          <a:effectLst/>
                        </a:rPr>
                        <a:t>grad</a:t>
                      </a:r>
                      <a:r>
                        <a:rPr lang="ar-IQ" sz="2400" b="1">
                          <a:effectLst/>
                        </a:rPr>
                        <a:t>)</a:t>
                      </a:r>
                      <a:endParaRPr lang="en-US" sz="2400">
                        <a:effectLst/>
                      </a:endParaRPr>
                    </a:p>
                  </a:txBody>
                  <a:tcPr marR="63500" marT="63500" marB="635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400" b="1">
                          <a:effectLst/>
                        </a:rPr>
                        <a:t>الدرجات (°)</a:t>
                      </a:r>
                      <a:endParaRPr lang="ar-IQ" sz="2400">
                        <a:effectLst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>
                          <a:effectLst/>
                        </a:rPr>
                        <a:t>°=360/400×grad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4411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26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9783DCB8-BAA7-3876-B19B-3738A52CBB41}"/>
              </a:ext>
            </a:extLst>
          </p:cNvPr>
          <p:cNvSpPr txBox="1"/>
          <p:nvPr/>
        </p:nvSpPr>
        <p:spPr>
          <a:xfrm>
            <a:off x="-1" y="-81605"/>
            <a:ext cx="11756571" cy="5148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ar-IQ" sz="2400" b="1">
                <a:latin typeface="quote-cjk-patch"/>
              </a:rPr>
              <a:t>مثال</a:t>
            </a:r>
            <a:r>
              <a:rPr lang="ar-IQ" sz="2400" b="1" i="0">
                <a:effectLst/>
                <a:latin typeface="quote-cjk-patch"/>
              </a:rPr>
              <a:t>:</a:t>
            </a:r>
            <a:r>
              <a:rPr lang="ar-IQ" sz="2400" b="0" i="0">
                <a:effectLst/>
                <a:latin typeface="quote-cjk-patch"/>
              </a:rPr>
              <a:t> حول الزاوية </a:t>
            </a:r>
            <a:r>
              <a:rPr lang="ar-IQ" sz="2400" b="0" i="0">
                <a:effectLst/>
                <a:latin typeface="KaTeX_Main"/>
              </a:rPr>
              <a:t>25°30′45 </a:t>
            </a:r>
            <a:r>
              <a:rPr lang="ar-IQ" sz="2400" b="0" i="0">
                <a:effectLst/>
                <a:latin typeface="quote-cjk-patch"/>
              </a:rPr>
              <a:t>إلى راديان وغراد.</a:t>
            </a:r>
          </a:p>
          <a:p>
            <a:pPr algn="r" rtl="1">
              <a:lnSpc>
                <a:spcPct val="150000"/>
              </a:lnSpc>
            </a:pPr>
            <a:r>
              <a:rPr lang="ar-IQ" sz="2400" b="1"/>
              <a:t>الحل:</a:t>
            </a:r>
            <a:endParaRPr lang="ar-IQ" sz="2400"/>
          </a:p>
          <a:p>
            <a:pPr algn="r" rtl="1">
              <a:lnSpc>
                <a:spcPct val="150000"/>
              </a:lnSpc>
            </a:pPr>
            <a:r>
              <a:rPr lang="ar-IQ" sz="2400" b="1"/>
              <a:t>تحويل الزاوية من (درجات، دقائق، ثواني) إلى درجات عشرية:</a:t>
            </a:r>
            <a:endParaRPr lang="ar-IQ" sz="2400"/>
          </a:p>
          <a:p>
            <a:pPr lvl="1" algn="r" rtl="1">
              <a:lnSpc>
                <a:spcPct val="150000"/>
              </a:lnSpc>
            </a:pPr>
            <a:r>
              <a:rPr lang="ar-IQ" sz="2400"/>
              <a:t>الثواني → درجات: 453600=0.0125°360045​=0.0125</a:t>
            </a:r>
          </a:p>
          <a:p>
            <a:pPr lvl="1" algn="r" rtl="1">
              <a:lnSpc>
                <a:spcPct val="150000"/>
              </a:lnSpc>
            </a:pPr>
            <a:r>
              <a:rPr lang="ar-IQ" sz="2400"/>
              <a:t>45+30/60+25/3600=</a:t>
            </a:r>
          </a:p>
          <a:p>
            <a:pPr lvl="1" algn="r" rtl="1">
              <a:lnSpc>
                <a:spcPct val="150000"/>
              </a:lnSpc>
            </a:pPr>
            <a:r>
              <a:rPr lang="ar-IQ" sz="2400"/>
              <a:t>الدقائق → درجات: 3060=0.5°6030​=0.5°</a:t>
            </a:r>
          </a:p>
          <a:p>
            <a:pPr lvl="1" algn="r" rtl="1">
              <a:lnSpc>
                <a:spcPct val="150000"/>
              </a:lnSpc>
            </a:pPr>
            <a:r>
              <a:rPr lang="ar-IQ" sz="2400"/>
              <a:t>المجموع: 25+0.5+0.0125=25.5125°25+0.5+0.0125=25.5125°</a:t>
            </a:r>
          </a:p>
          <a:p>
            <a:pPr algn="r" rtl="1">
              <a:lnSpc>
                <a:spcPct val="150000"/>
              </a:lnSpc>
            </a:pPr>
            <a:r>
              <a:rPr lang="ar-IQ" sz="2400" b="1"/>
              <a:t>التحويل إلى راديان:</a:t>
            </a:r>
            <a:endParaRPr lang="ar-IQ" sz="2400"/>
          </a:p>
          <a:p>
            <a:pPr algn="r" rtl="1">
              <a:lnSpc>
                <a:spcPct val="150000"/>
              </a:lnSpc>
            </a:pPr>
            <a:r>
              <a:rPr lang="en-US" sz="2400"/>
              <a:t>rad=</a:t>
            </a:r>
            <a:r>
              <a:rPr lang="el-GR" sz="2400"/>
              <a:t>π180×25.5125≈0.445 </a:t>
            </a:r>
            <a:r>
              <a:rPr lang="en-US" sz="2400"/>
              <a:t>radrad=180</a:t>
            </a:r>
            <a:r>
              <a:rPr lang="el-GR" sz="2400" i="1"/>
              <a:t>π</a:t>
            </a:r>
            <a:r>
              <a:rPr lang="el-GR" sz="2400"/>
              <a:t>​×25.5125≈0.445 </a:t>
            </a:r>
            <a:r>
              <a:rPr lang="en-US" sz="2400"/>
              <a:t>rad</a:t>
            </a:r>
          </a:p>
        </p:txBody>
      </p:sp>
    </p:spTree>
    <p:extLst>
      <p:ext uri="{BB962C8B-B14F-4D97-AF65-F5344CB8AC3E}">
        <p14:creationId xmlns:p14="http://schemas.microsoft.com/office/powerpoint/2010/main" val="104245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صورة 2">
            <a:extLst>
              <a:ext uri="{FF2B5EF4-FFF2-40B4-BE49-F238E27FC236}">
                <a16:creationId xmlns:a16="http://schemas.microsoft.com/office/drawing/2014/main" id="{6859C826-687F-B6AF-02B1-68A98E27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800781"/>
            <a:ext cx="10118952" cy="4738687"/>
          </a:xfrm>
        </p:spPr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IQ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التحويل إلى غراد: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gon=109×25.5125≈28.347 gongon=910​×25.5125≈28.347 gon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</a:br>
            <a: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45​=0.0125°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الدقائق → درجات: </a:t>
            </a:r>
            <a: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3060=0.5°6030​=0.5°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المجموع: </a:t>
            </a:r>
            <a: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25+0.5+0.0125=25.5125°25+0.5+0.0125=25.5125°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ar-IQ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التحويل إلى راديان: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rad=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π180×25.5125≈0.445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radrad=180</a:t>
            </a:r>
            <a:r>
              <a:rPr kumimoji="0" lang="el-GR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th"/>
                <a:ea typeface="+mn-ea"/>
                <a:cs typeface="+mn-cs"/>
              </a:rPr>
              <a:t>π</a:t>
            </a:r>
            <a:r>
              <a:rPr kumimoji="0" lang="el-G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​×25.5125≈0.445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rad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ar-IQ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  <a:t>التحويل إلى غراد:</a:t>
            </a:r>
            <a:br>
              <a:rPr kumimoji="0" lang="ar-IQ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TeX_Main"/>
                <a:ea typeface="+mn-ea"/>
                <a:cs typeface="+mn-cs"/>
              </a:rPr>
              <a:t>gon=109×25.5125≈28.347 gongon=910​×25.5125≈28.347 gon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ote-cjk-patch"/>
                <a:ea typeface="+mn-ea"/>
                <a:cs typeface="+mn-c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2141050"/>
            <a:ext cx="7631709" cy="1091627"/>
          </a:xfrm>
        </p:spPr>
        <p:txBody>
          <a:bodyPr/>
          <a:lstStyle/>
          <a:p>
            <a:r>
              <a:rPr lang="ar-IQ" sz="5400"/>
              <a:t>شكراً لحسن اصغائكم</a:t>
            </a:r>
            <a:endParaRPr lang="en-US" sz="5400"/>
          </a:p>
        </p:txBody>
      </p:sp>
      <p:pic>
        <p:nvPicPr>
          <p:cNvPr id="10" name="Picture Placeholder 9" descr="A person wearing a blue suit and headphones pointing at a computer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2789E6-67C7-C87E-06EF-41156964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-32656"/>
            <a:ext cx="5094973" cy="802678"/>
          </a:xfrm>
        </p:spPr>
        <p:txBody>
          <a:bodyPr/>
          <a:lstStyle/>
          <a:p>
            <a:r>
              <a:rPr lang="ar-IQ"/>
              <a:t>الحقيبة التدريسية</a:t>
            </a:r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20760D4-3638-0924-157B-81195F6FD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484D22A-D9AF-2368-B403-1B74BFED5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058800"/>
              </p:ext>
            </p:extLst>
          </p:nvPr>
        </p:nvGraphicFramePr>
        <p:xfrm>
          <a:off x="261199" y="796562"/>
          <a:ext cx="6471754" cy="526487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96911">
                  <a:extLst>
                    <a:ext uri="{9D8B030D-6E8A-4147-A177-3AD203B41FA5}">
                      <a16:colId xmlns:a16="http://schemas.microsoft.com/office/drawing/2014/main" val="792962598"/>
                    </a:ext>
                  </a:extLst>
                </a:gridCol>
                <a:gridCol w="2474843">
                  <a:extLst>
                    <a:ext uri="{9D8B030D-6E8A-4147-A177-3AD203B41FA5}">
                      <a16:colId xmlns:a16="http://schemas.microsoft.com/office/drawing/2014/main" val="403768140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/>
                        <a:t>الجريان في الموائع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عنوان الحقيبة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445659"/>
                  </a:ext>
                </a:extLst>
              </a:tr>
              <a:tr h="905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sz="1800" b="1" u="none" strike="noStrike" kern="1200" baseline="0" dirty="0">
                          <a:solidFill>
                            <a:schemeClr val="tx1"/>
                          </a:solidFill>
                        </a:rPr>
                        <a:t>التعليم المدمج– التعلم الذاتي – العصف</a:t>
                      </a:r>
                    </a:p>
                    <a:p>
                      <a:pPr algn="ctr"/>
                      <a:r>
                        <a:rPr lang="ar-IQ" sz="1800" b="1" u="none" strike="noStrike" kern="1200" baseline="0" dirty="0">
                          <a:solidFill>
                            <a:schemeClr val="tx1"/>
                          </a:solidFill>
                        </a:rPr>
                        <a:t>الذهني.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الطرائق المستخدمة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984184"/>
                  </a:ext>
                </a:extLst>
              </a:tr>
              <a:tr h="79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جامعة المستقبل/ قسم هندسة تقنيات البناء والانشاءات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مكان التدريس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767353"/>
                  </a:ext>
                </a:extLst>
              </a:tr>
              <a:tr h="794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طلبة الدراسات الأولية ( </a:t>
                      </a:r>
                      <a:r>
                        <a:rPr lang="ar-IQ" b="1"/>
                        <a:t>المرحلة الاولى)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الفئة المستهدفة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66501"/>
                  </a:ext>
                </a:extLst>
              </a:tr>
              <a:tr h="355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2024-2025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السنة الدراسية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59810"/>
                  </a:ext>
                </a:extLst>
              </a:tr>
              <a:tr h="10328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sz="1800" b="1" u="none" strike="noStrike" kern="1200" baseline="0" dirty="0">
                          <a:solidFill>
                            <a:schemeClr val="tx1"/>
                          </a:solidFill>
                        </a:rPr>
                        <a:t>الكمبيوتر- العروض التقديمية -</a:t>
                      </a:r>
                    </a:p>
                    <a:p>
                      <a:pPr algn="ctr"/>
                      <a:r>
                        <a:rPr lang="en-US" sz="1800" b="1" u="none" strike="noStrike" kern="1200" baseline="0" dirty="0">
                          <a:solidFill>
                            <a:schemeClr val="tx1"/>
                          </a:solidFill>
                        </a:rPr>
                        <a:t>Google Classroom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الوسائل والتقنيات المستخدمة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39390"/>
                  </a:ext>
                </a:extLst>
              </a:tr>
              <a:tr h="6177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IQ" b="1" dirty="0"/>
                        <a:t>عصف ذهني - مهام</a:t>
                      </a:r>
                      <a:endParaRPr lang="en-US" b="1" dirty="0"/>
                    </a:p>
                    <a:p>
                      <a:pPr algn="ctr"/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وسائل التقويم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06532"/>
                  </a:ext>
                </a:extLst>
              </a:tr>
              <a:tr h="355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 rtl="1"/>
                      <a:r>
                        <a:rPr lang="en-US" b="1"/>
                        <a:t>30</a:t>
                      </a:r>
                      <a:r>
                        <a:rPr lang="ar-IQ" b="1"/>
                        <a:t> </a:t>
                      </a:r>
                      <a:r>
                        <a:rPr lang="ar-IQ" b="1" dirty="0"/>
                        <a:t>دقائق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venir Next LT Pro Light"/>
                        </a:defRPr>
                      </a:lvl9pPr>
                    </a:lstStyle>
                    <a:p>
                      <a:pPr algn="ctr"/>
                      <a:r>
                        <a:rPr lang="ar-IQ" b="1" dirty="0"/>
                        <a:t>الوقت</a:t>
                      </a:r>
                      <a:endParaRPr lang="en-US" b="1" dirty="0"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26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3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83D665-70A0-4BFC-4F7E-2DE1A0D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130" y="83960"/>
            <a:ext cx="4816198" cy="886103"/>
          </a:xfrm>
        </p:spPr>
        <p:txBody>
          <a:bodyPr/>
          <a:lstStyle/>
          <a:p>
            <a:r>
              <a:rPr lang="ar-IQ" sz="5400"/>
              <a:t>إرشادات عامة</a:t>
            </a:r>
            <a:endParaRPr lang="en-US" sz="540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BAEF13-3933-CA7B-BCAB-558158E6C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AEDF591-6F2A-0471-BD93-CB1E7DB014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70063"/>
            <a:ext cx="7467600" cy="394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IQ" sz="44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المحافظة </a:t>
            </a:r>
            <a:r>
              <a:rPr lang="ar-IQ" sz="4400" b="1" i="0" u="none" strike="noStrike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الهدوء.</a:t>
            </a:r>
            <a:endParaRPr lang="ar-IQ" sz="4400" b="1" i="0" u="none" strike="noStrike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IQ" sz="4400" b="1" i="0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تقبل الآراء بثقة عالية ومراعاة الفروق </a:t>
            </a:r>
            <a:r>
              <a:rPr lang="ar-IQ" sz="4400" b="1" i="0" u="none" strike="noStrike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الفردية.</a:t>
            </a:r>
            <a:endParaRPr lang="ar-IQ" sz="4400" b="1" i="0" u="none" strike="noStrike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r" rtl="1">
              <a:buFont typeface="Arial" panose="020B0604020202020204" pitchFamily="34" charset="0"/>
              <a:buChar char="•"/>
            </a:pPr>
            <a:r>
              <a:rPr lang="ar-IQ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اغلاق جهاز الموبايل</a:t>
            </a:r>
            <a:endParaRPr lang="ar-IQ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رسم تخطيطي 8">
            <a:extLst>
              <a:ext uri="{FF2B5EF4-FFF2-40B4-BE49-F238E27FC236}">
                <a16:creationId xmlns:a16="http://schemas.microsoft.com/office/drawing/2014/main" id="{CA56C1B9-5307-83F4-3E5C-B939099D4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899052"/>
              </p:ext>
            </p:extLst>
          </p:nvPr>
        </p:nvGraphicFramePr>
        <p:xfrm>
          <a:off x="370115" y="38098"/>
          <a:ext cx="6583363" cy="1094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754ED2D0-050E-29EC-8EB4-E05B4AC8B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390939"/>
              </p:ext>
            </p:extLst>
          </p:nvPr>
        </p:nvGraphicFramePr>
        <p:xfrm>
          <a:off x="174170" y="1276123"/>
          <a:ext cx="731083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BB3659BB-0BF0-4D60-601B-5585C4175702}"/>
              </a:ext>
            </a:extLst>
          </p:cNvPr>
          <p:cNvSpPr txBox="1"/>
          <p:nvPr/>
        </p:nvSpPr>
        <p:spPr>
          <a:xfrm>
            <a:off x="914400" y="692943"/>
            <a:ext cx="10511627" cy="1012785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انواع القياسات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AEDE70C4-07D3-CFD5-D212-EFB457B77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973" y="1978610"/>
            <a:ext cx="10511627" cy="3948557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 algn="r">
              <a:buNone/>
            </a:pPr>
            <a:r>
              <a:rPr lang="en-US" sz="2800"/>
              <a:t>تقسم القياسات الى نوعين   </a:t>
            </a:r>
          </a:p>
          <a:p>
            <a:pPr marL="0" indent="0" algn="r" rtl="1">
              <a:buNone/>
            </a:pPr>
            <a:r>
              <a:rPr lang="en-US" sz="2800"/>
              <a:t>-1القياسات المباشرة </a:t>
            </a:r>
          </a:p>
          <a:p>
            <a:pPr marL="0" indent="0" algn="r" rtl="1">
              <a:buNone/>
            </a:pPr>
            <a:r>
              <a:rPr lang="en-US" sz="2800"/>
              <a:t>ان اي متغير في اعمال المساحة يتم قياسه مباشرة دون اجراء اي عملية حسابية يسمى بالقياس المباشر. </a:t>
            </a:r>
          </a:p>
          <a:p>
            <a:pPr marL="0" indent="0" algn="r" rtl="1">
              <a:buNone/>
            </a:pPr>
            <a:r>
              <a:rPr lang="ar-IQ" sz="2800"/>
              <a:t>2-</a:t>
            </a:r>
            <a:r>
              <a:rPr lang="en-US" sz="2800"/>
              <a:t>القياسات الغير مباشرة</a:t>
            </a:r>
          </a:p>
          <a:p>
            <a:pPr marL="0" indent="0" algn="r" rtl="1">
              <a:buNone/>
            </a:pPr>
            <a:r>
              <a:rPr lang="en-US" sz="2800"/>
              <a:t>ان  اي متغير في اعمال المساحة يتم الحصول على قيمتة من خلال اجراء الحسابات بأستخدام علاقات رياضية تربط ھذا المتغير بمتغيرات اخرى يسمى بالقياس غير </a:t>
            </a:r>
          </a:p>
          <a:p>
            <a:pPr marL="0" indent="0" algn="r" rtl="1">
              <a:buNone/>
            </a:pPr>
            <a:r>
              <a:rPr lang="en-US" sz="2800"/>
              <a:t>المباشر. </a:t>
            </a:r>
          </a:p>
          <a:p>
            <a:pPr marL="0" indent="0" algn="r" rtl="1">
              <a:buNone/>
            </a:pPr>
            <a:endParaRPr lang="en-US" sz="280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2BB6D4-8A40-3E83-D15E-0A9E98315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1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1806D1-B596-F98C-2D21-2AD57B0112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عنوان 6">
            <a:extLst>
              <a:ext uri="{FF2B5EF4-FFF2-40B4-BE49-F238E27FC236}">
                <a16:creationId xmlns:a16="http://schemas.microsoft.com/office/drawing/2014/main" id="{486FA1E8-0C18-8B53-46C1-16CBCAC3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/>
              <a:t>الفرق بين القياس المباشر والغير مباشر</a:t>
            </a:r>
            <a:endParaRPr lang="en-US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50914DE-0EF2-4D95-95DF-14C1DF31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371602" y="2185605"/>
            <a:ext cx="5998028" cy="37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407697A-1904-3363-E503-6AF29E7A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695833"/>
            <a:ext cx="3932237" cy="1524662"/>
          </a:xfrm>
        </p:spPr>
        <p:txBody>
          <a:bodyPr/>
          <a:lstStyle/>
          <a:p>
            <a:r>
              <a:rPr lang="ar-IQ" sz="4400"/>
              <a:t>وحدات القياس</a:t>
            </a:r>
            <a:endParaRPr lang="en-US" sz="440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89D6FC-CFA4-486C-F52F-32BB31FD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10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E9BE7A4-6B52-E624-907A-863B11789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2286000"/>
            <a:ext cx="3932237" cy="356708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0" name="مربع نص 7">
            <a:extLst>
              <a:ext uri="{FF2B5EF4-FFF2-40B4-BE49-F238E27FC236}">
                <a16:creationId xmlns:a16="http://schemas.microsoft.com/office/drawing/2014/main" id="{15DD948E-8D09-A8F0-F7B1-F23D3D9EE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006798"/>
              </p:ext>
            </p:extLst>
          </p:nvPr>
        </p:nvGraphicFramePr>
        <p:xfrm>
          <a:off x="5183187" y="741459"/>
          <a:ext cx="6242839" cy="511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0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عنصر نائب للمحتوى 4">
            <a:extLst>
              <a:ext uri="{FF2B5EF4-FFF2-40B4-BE49-F238E27FC236}">
                <a16:creationId xmlns:a16="http://schemas.microsoft.com/office/drawing/2014/main" id="{0E296E5F-34B6-1A5D-5B66-A92B8D74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6570" y="596054"/>
            <a:ext cx="10951028" cy="484361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ar-IQ" sz="160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IQ" sz="1600"/>
              <a:t>                               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/>
              <a:t>          يوجد نظامان لوحدات القياس الخطية</a:t>
            </a:r>
            <a:r>
              <a:rPr lang="ar-IQ"/>
              <a:t>: 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/>
              <a:t>1.   1-  النظام المتري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>
                <a:solidFill>
                  <a:srgbClr val="FF0000"/>
                </a:solidFill>
              </a:rPr>
              <a:t>         وحدات ھذا النظام من الاكبر الى الاصغرھي</a:t>
            </a:r>
            <a:r>
              <a:rPr lang="ar-IQ" sz="2400"/>
              <a:t>:  </a:t>
            </a:r>
          </a:p>
          <a:p>
            <a:pPr algn="r">
              <a:lnSpc>
                <a:spcPct val="150000"/>
              </a:lnSpc>
            </a:pPr>
            <a:r>
              <a:rPr lang="ar-IQ" sz="2400"/>
              <a:t> </a:t>
            </a:r>
            <a:r>
              <a:rPr lang="en-US" sz="2400"/>
              <a:t>km </a:t>
            </a:r>
            <a:r>
              <a:rPr lang="ar-IQ" sz="2400"/>
              <a:t>الكيلومتر ويرمز لھا بالرمز</a:t>
            </a:r>
            <a:r>
              <a:rPr lang="en-US" sz="2400"/>
              <a:t>. 1</a:t>
            </a:r>
            <a:endParaRPr lang="ar-IQ" sz="2400"/>
          </a:p>
          <a:p>
            <a:pPr algn="r">
              <a:lnSpc>
                <a:spcPct val="150000"/>
              </a:lnSpc>
            </a:pPr>
            <a:r>
              <a:rPr lang="ar-IQ" sz="2400"/>
              <a:t> </a:t>
            </a:r>
            <a:r>
              <a:rPr lang="en-US" sz="2400"/>
              <a:t>m </a:t>
            </a:r>
            <a:r>
              <a:rPr lang="ar-IQ" sz="2400"/>
              <a:t>المتر ويرمز لھا بالرمز </a:t>
            </a:r>
            <a:r>
              <a:rPr lang="en-US" sz="2400"/>
              <a:t>.2</a:t>
            </a:r>
            <a:endParaRPr lang="ar-IQ" sz="2400"/>
          </a:p>
          <a:p>
            <a:pPr algn="r">
              <a:lnSpc>
                <a:spcPct val="150000"/>
              </a:lnSpc>
            </a:pPr>
            <a:r>
              <a:rPr lang="en-US" sz="2400"/>
              <a:t>cm </a:t>
            </a:r>
            <a:r>
              <a:rPr lang="ar-IQ" sz="2400"/>
              <a:t>السانتيمتر ويرمز لھا بالرمز </a:t>
            </a:r>
            <a:r>
              <a:rPr lang="en-US" sz="2400"/>
              <a:t>. 3</a:t>
            </a:r>
            <a:endParaRPr lang="ar-IQ" sz="2400"/>
          </a:p>
          <a:p>
            <a:pPr algn="r">
              <a:lnSpc>
                <a:spcPct val="150000"/>
              </a:lnSpc>
            </a:pPr>
            <a:r>
              <a:rPr lang="ar-IQ" sz="2400"/>
              <a:t> </a:t>
            </a:r>
            <a:r>
              <a:rPr lang="en-US" sz="2400"/>
              <a:t>mm</a:t>
            </a:r>
            <a:r>
              <a:rPr lang="ar-IQ" sz="2400"/>
              <a:t>المليمتر ويرمز لھا بالرمز </a:t>
            </a:r>
            <a:r>
              <a:rPr lang="en-US" sz="2400"/>
              <a:t>. 4</a:t>
            </a:r>
            <a:endParaRPr lang="ar-IQ" sz="2400"/>
          </a:p>
          <a:p>
            <a:pPr algn="r">
              <a:lnSpc>
                <a:spcPct val="150000"/>
              </a:lnSpc>
            </a:pPr>
            <a:r>
              <a:rPr lang="el-GR" sz="2400"/>
              <a:t>μ</a:t>
            </a:r>
            <a:r>
              <a:rPr lang="en-US" sz="2400"/>
              <a:t>m</a:t>
            </a:r>
            <a:r>
              <a:rPr lang="ar-IQ" sz="2400"/>
              <a:t>المايكروميتر ويرمز لھا بالرمز</a:t>
            </a:r>
            <a:r>
              <a:rPr lang="en-US" sz="2400"/>
              <a:t> .5</a:t>
            </a:r>
            <a:endParaRPr lang="ar-IQ" sz="2400"/>
          </a:p>
          <a:p>
            <a:pPr marL="0" indent="0" algn="r">
              <a:lnSpc>
                <a:spcPct val="90000"/>
              </a:lnSpc>
              <a:buNone/>
            </a:pPr>
            <a:endParaRPr lang="ar-IQ" sz="2400"/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/>
              <a:t>2. النظام الانكليزي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>
                <a:solidFill>
                  <a:srgbClr val="FF0000"/>
                </a:solidFill>
              </a:rPr>
              <a:t>                   وحدات ھذا النظام , من الاكبر الى الاصغر ھي 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ar-IQ" sz="2400"/>
              <a:t> </a:t>
            </a:r>
            <a:r>
              <a:rPr lang="en-US" sz="2400"/>
              <a:t>inch ← ft Mile← 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2400"/>
              <a:t> 1 ≅ inch 2.54 cm </a:t>
            </a:r>
            <a:r>
              <a:rPr lang="ar-IQ" sz="2400"/>
              <a:t>حيث ان</a:t>
            </a:r>
            <a:endParaRPr lang="en-US" sz="2400"/>
          </a:p>
        </p:txBody>
      </p:sp>
      <p:sp>
        <p:nvSpPr>
          <p:cNvPr id="3" name="عنصر نائب لرقم الشريحة 2" hidden="1">
            <a:extLst>
              <a:ext uri="{FF2B5EF4-FFF2-40B4-BE49-F238E27FC236}">
                <a16:creationId xmlns:a16="http://schemas.microsoft.com/office/drawing/2014/main" id="{9EE6A61A-5344-E351-0A9E-81DB0DD76F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4EFE37-59D7-CDB8-8A51-73728B66DB35}"/>
              </a:ext>
            </a:extLst>
          </p:cNvPr>
          <p:cNvSpPr txBox="1"/>
          <p:nvPr/>
        </p:nvSpPr>
        <p:spPr>
          <a:xfrm>
            <a:off x="4715644" y="11279"/>
            <a:ext cx="6106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3200" b="1"/>
              <a:t>وحدات القياس الخطية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2016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0D5749-C082-1A2A-FAD8-7DBE1E46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98" y="-157577"/>
            <a:ext cx="5723586" cy="963120"/>
          </a:xfrm>
        </p:spPr>
        <p:txBody>
          <a:bodyPr/>
          <a:lstStyle/>
          <a:p>
            <a:r>
              <a:rPr lang="ar-IQ"/>
              <a:t>وحدات القياس الزاوية</a:t>
            </a:r>
            <a:endParaRPr lang="en-US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49D4FF9F-FACA-8CAA-422B-7CC4F3F6B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58014"/>
              </p:ext>
            </p:extLst>
          </p:nvPr>
        </p:nvGraphicFramePr>
        <p:xfrm>
          <a:off x="6520543" y="1665514"/>
          <a:ext cx="2618012" cy="363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A0B51708-379A-B11C-9A1B-542F2E965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71632"/>
              </p:ext>
            </p:extLst>
          </p:nvPr>
        </p:nvGraphicFramePr>
        <p:xfrm>
          <a:off x="3788228" y="1665514"/>
          <a:ext cx="2618012" cy="363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6B10B5F8-A805-623A-8AC0-7360F7177F52}"/>
              </a:ext>
            </a:extLst>
          </p:cNvPr>
          <p:cNvGrpSpPr/>
          <p:nvPr/>
        </p:nvGrpSpPr>
        <p:grpSpPr>
          <a:xfrm>
            <a:off x="1058468" y="1761418"/>
            <a:ext cx="2615457" cy="1539892"/>
            <a:chOff x="0" y="7"/>
            <a:chExt cx="2615457" cy="1539892"/>
          </a:xfrm>
        </p:grpSpPr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6EA59602-7564-5B92-4384-7B05D7ACACB7}"/>
                </a:ext>
              </a:extLst>
            </p:cNvPr>
            <p:cNvSpPr/>
            <p:nvPr/>
          </p:nvSpPr>
          <p:spPr>
            <a:xfrm>
              <a:off x="0" y="7"/>
              <a:ext cx="2615457" cy="15398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مستطيل: زوايا مستديرة 4">
              <a:extLst>
                <a:ext uri="{FF2B5EF4-FFF2-40B4-BE49-F238E27FC236}">
                  <a16:creationId xmlns:a16="http://schemas.microsoft.com/office/drawing/2014/main" id="{2992B029-147B-B40B-DFB8-D3D573ECA56B}"/>
                </a:ext>
              </a:extLst>
            </p:cNvPr>
            <p:cNvSpPr txBox="1"/>
            <p:nvPr/>
          </p:nvSpPr>
          <p:spPr>
            <a:xfrm>
              <a:off x="75171" y="75178"/>
              <a:ext cx="2465115" cy="1389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2400" b="1" kern="1200">
                  <a:solidFill>
                    <a:schemeClr val="tx1"/>
                  </a:solidFill>
                </a:rPr>
                <a:t>النظام الدائري</a:t>
              </a:r>
              <a:endParaRPr lang="en-US" sz="24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EF0CF45-5AC5-5153-20CD-A8BA9E92C514}"/>
              </a:ext>
            </a:extLst>
          </p:cNvPr>
          <p:cNvGrpSpPr/>
          <p:nvPr/>
        </p:nvGrpSpPr>
        <p:grpSpPr>
          <a:xfrm>
            <a:off x="1120281" y="3556691"/>
            <a:ext cx="2615457" cy="1744652"/>
            <a:chOff x="0" y="7"/>
            <a:chExt cx="2615457" cy="1539892"/>
          </a:xfrm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8BAACBB5-15D4-A632-09F6-95D482861F5C}"/>
                </a:ext>
              </a:extLst>
            </p:cNvPr>
            <p:cNvSpPr/>
            <p:nvPr/>
          </p:nvSpPr>
          <p:spPr>
            <a:xfrm>
              <a:off x="0" y="7"/>
              <a:ext cx="2615457" cy="15398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مستطيل: زوايا مستديرة 4">
              <a:extLst>
                <a:ext uri="{FF2B5EF4-FFF2-40B4-BE49-F238E27FC236}">
                  <a16:creationId xmlns:a16="http://schemas.microsoft.com/office/drawing/2014/main" id="{7C678D60-DEFE-0A0E-3ABF-B6E0B77EE71B}"/>
                </a:ext>
              </a:extLst>
            </p:cNvPr>
            <p:cNvSpPr txBox="1"/>
            <p:nvPr/>
          </p:nvSpPr>
          <p:spPr>
            <a:xfrm>
              <a:off x="75171" y="75178"/>
              <a:ext cx="2465115" cy="1389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2400" b="1" kern="1200">
                  <a:solidFill>
                    <a:schemeClr val="tx1"/>
                  </a:solidFill>
                </a:rPr>
                <a:t>عبارة عن الزاوية المركزية المقابلة للقوس دائري طوله يساوي نصف قطر الدائرة</a:t>
              </a:r>
              <a:endParaRPr lang="en-US" sz="2400" b="1" kern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7391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230e9df3-be65-4c73-a93b-d1236ebd677e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{19E5513F-0938-4190-8270-94FC7927F70B}tf78438558_win32</Template>
  <TotalTime>881</TotalTime>
  <Words>550</Words>
  <Application>Microsoft Office PowerPoint</Application>
  <PresentationFormat>شاشة عريضة</PresentationFormat>
  <Paragraphs>103</Paragraphs>
  <Slides>13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KaTeX_Main</vt:lpstr>
      <vt:lpstr>KaTeX_Math</vt:lpstr>
      <vt:lpstr>quote-cjk-patch</vt:lpstr>
      <vt:lpstr>Sabon Next LT</vt:lpstr>
      <vt:lpstr>Times New Roman</vt:lpstr>
      <vt:lpstr>Custom</vt:lpstr>
      <vt:lpstr>القياسات والاخطاء   </vt:lpstr>
      <vt:lpstr>الحقيبة التدريسية</vt:lpstr>
      <vt:lpstr>إرشادات عامة</vt:lpstr>
      <vt:lpstr>عرض تقديمي في PowerPoint</vt:lpstr>
      <vt:lpstr>عرض تقديمي في PowerPoint</vt:lpstr>
      <vt:lpstr>الفرق بين القياس المباشر والغير مباشر</vt:lpstr>
      <vt:lpstr>وحدات القياس</vt:lpstr>
      <vt:lpstr>                                             يوجد نظامان لوحدات القياس الخطية:   1.   1-  النظام المتري           وحدات ھذا النظام من الاكبر الى الاصغرھي:    km الكيلومتر ويرمز لھا بالرمز. 1  m المتر ويرمز لھا بالرمز .2 cm السانتيمتر ويرمز لھا بالرمز . 3  mmالمليمتر ويرمز لھا بالرمز . 4 μmالمايكروميتر ويرمز لھا بالرمز .5  2. النظام الانكليزي                     وحدات ھذا النظام , من الاكبر الى الاصغر ھي    inch ← ft Mile←   1 ≅ inch 2.54 cm حيث ان</vt:lpstr>
      <vt:lpstr>وحدات القياس الزاوية</vt:lpstr>
      <vt:lpstr>التحويل بين الانظمة</vt:lpstr>
      <vt:lpstr>عرض تقديمي في PowerPoint</vt:lpstr>
      <vt:lpstr>التحويل إلى غراد: gon=109×25.5125≈28.347 gongon=910​×25.5125≈28.347 gon 45​=0.0125° الدقائق → درجات: 3060=0.5°6030​=0.5° المجموع: 25+0.5+0.0125=25.5125°25+0.5+0.0125=25.5125° التحويل إلى راديان: rad=π180×25.5125≈0.445 radrad=180π​×25.5125≈0.445 rad التحويل إلى غراد: gon=109×25.5125≈28.347 gongon=910​×25.5125≈28.347 gon </vt:lpstr>
      <vt:lpstr>شكراً لحسن اصغائكم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مجتبى الخفاجي</dc:creator>
  <cp:lastModifiedBy>مجتبى الخفاجي</cp:lastModifiedBy>
  <cp:revision>28</cp:revision>
  <dcterms:created xsi:type="dcterms:W3CDTF">2025-04-12T18:30:57Z</dcterms:created>
  <dcterms:modified xsi:type="dcterms:W3CDTF">2025-06-10T15:20:48Z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