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69" r:id="rId3"/>
    <p:sldId id="256" r:id="rId4"/>
    <p:sldId id="259" r:id="rId5"/>
    <p:sldId id="257" r:id="rId6"/>
    <p:sldId id="258" r:id="rId7"/>
    <p:sldId id="260" r:id="rId8"/>
    <p:sldId id="261" r:id="rId9"/>
    <p:sldId id="262" r:id="rId10"/>
    <p:sldId id="270" r:id="rId11"/>
    <p:sldId id="271" r:id="rId12"/>
    <p:sldId id="263" r:id="rId13"/>
    <p:sldId id="272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3A2E8F-F0EA-24BF-B2EE-4A378D487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6A2020-C67F-C53B-AD03-71BB7D19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685C2-039C-D001-5A34-A5888284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976F88-FB04-0054-3DCD-C116C9C0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9892CA-AF82-2F4A-A0A4-7AB3381A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4226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E3DBE-382A-DCC6-8CDE-759A2FF1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ABE9A8-B4BD-B0CB-5253-A67EC8DD5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03096E-8D0F-1CB8-3CA4-8AAF9904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14C93F-357F-4A4F-A1E4-A598A5B6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C28534-E0A3-9F4A-E346-6B383FB6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584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E0A344D-4CF6-6E9C-530C-6C47F4E71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A91A60-06AA-E581-C814-8034E320F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A6BEA3-F4BA-25D9-D20F-63EB5E72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31E26D-F667-DDB1-1017-57F54D37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EDC34D-77DA-3DD0-A0E7-BBE0C451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6164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B22DC9-D279-62FD-7267-6AE671F1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1BB1AD-1CE2-6FE7-7B45-BAE3BC58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FE6CBA-66EF-1BB4-1B0B-8E0B8246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8E20F8-47BE-13E9-AD11-B51758D6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8EDFB2-E341-CDCB-861D-3A7216E1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160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DAA7F-FAB3-AC60-4A14-05B764D5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629ED99-AAEB-C1BC-A39B-D364FDA0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25E54B-D8B4-F18E-69BE-C9AEC66C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DC8DB1-D0FE-FCBE-E772-24AB0210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3D6225-D6A9-9C82-942B-9404BA63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096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40E772-F527-EDED-8B12-6FC94C9B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DCFFAF-54F5-CB76-CFB8-6A61A23F7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AB64B25-9F16-8979-C747-232F1FD78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DF09C2-6502-9D4E-094F-519B14EA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2E71CC-22DC-D39B-F36C-83DE196B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606856-AD57-2CDE-D4A3-1227CE73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31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B80571-F5D5-AEE6-86A2-C37CE3DA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9EF72E-B210-DC05-24E4-C48E0DDE2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48A5A99-4665-B317-1979-03A8AA46A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A7A222F-FD04-CC1A-F2D0-3ECE5BD26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34AEC98-81CF-F213-1C65-6579C5EC9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27C5E47-E21C-37F3-524D-6AF7731E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7D125A2-E60F-4DE3-84D0-CE7D6DD8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9E112A-7DFD-6D3E-91D4-F828BC17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05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9B5144-532B-66D2-BFA3-19E902E1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B7AA457-FB14-EEA8-3F97-08DE68C0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3C668F-D2D6-EEF5-EBE8-5C3FE7C4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1435E14-5829-3BD3-D0D7-3EFC2C8A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297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208E0A1-3849-4A46-8D5F-FDDE9642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0F8E7B5-ECBB-D3E4-2A33-6704141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90B84F-8E07-FB47-98F2-BAB37CAF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03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04093F-00B1-1B85-028F-78E28F65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B6EFB3-1025-90FA-D30C-041DA851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24928AB-2028-D50C-7A73-37BF7DBCA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4D7226-847D-7680-BF58-2D60FE61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0D5C2D-BA7E-840B-E6D3-31805E52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AD5D18-5C04-2421-FBDE-EF64984C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819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42E7C0-AF54-842D-3B80-29605F9D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8D22B87-CBA7-7FC8-EE57-A5162E42B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9E4992-D3B0-8FCE-3E45-62A241571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11CB28-0881-BC61-F597-F07344F9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E65EE2-EA5A-3D1B-75B8-63CEF1D3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45FE5F-5849-91BD-83DE-6773E783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210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06A23FA-98EF-721B-435D-BE10DBF0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7645C9-5D2D-F1CA-023C-37AEF166D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004E08-7DD1-AEE7-8353-D8D1C462B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DD2C5-5E5C-42DC-8E98-C50CB2F9886E}" type="datetimeFigureOut">
              <a:rPr lang="ar-EG" smtClean="0"/>
              <a:t>11/10/1446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5F71E4-F0CF-CA30-F0A4-BBDB658D4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370700-2279-4DC1-A28D-219D3570D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FFA0-4C45-4898-AB1C-B1BFC080DA8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10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2C54CD1-A534-A380-DF96-9E0484E3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6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17E3FD-4489-B148-7ADE-544F32E5E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CE005F-DDF6-85F9-560D-87C70661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21261B-BF0F-5D29-F306-9C91F1CCD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10291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42EF43-E3DB-3D5E-9278-8C05A66B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3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A74D740-04A0-0F1A-66A8-1A99E585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1" y="0"/>
            <a:ext cx="11126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7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BDD8D0-C462-10E3-7AEE-A127FB9E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51" y="0"/>
            <a:ext cx="1056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BDE735-6EFB-D02E-9CAA-74649580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05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BC1DF2A-5924-B6C9-AE15-77511660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10198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C6C2A599-E183-B1D4-38A3-7F4D8173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Membrane Trafficking and Vesicular Transport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EG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FDB41126-B943-2A3A-82EF-3EF4B697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Membrane trafficking meaning the wide variety of processes that go into the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movement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(typically </a:t>
            </a:r>
            <a:r>
              <a:rPr lang="en-US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proteins, pathogens and other macromolecules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using 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membrane bound transport vesicles.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transport can take place?</a:t>
            </a:r>
          </a:p>
          <a:p>
            <a:pPr marL="342900" lvl="0" indent="-342900" algn="just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different organelles in the same cell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across the cell membrane from the extracellular environment. Much like a parcel sorting office, the cell uses a complex, highly regulated system to make sure that the right product is delivered to the correct location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2150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6DBFA5-1285-942B-2B33-8062D56B4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BFDB7DF-D048-056E-A061-5C2B0C638F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CABA949-2541-623C-A336-33A3310E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7" y="0"/>
            <a:ext cx="10674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C7B2B8-3AB3-72C1-0571-68106FAC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1" y="0"/>
            <a:ext cx="11034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852688-9E4B-B458-BC0C-ECB18FB76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DE3E73-7E73-0442-3CF8-22F39EE98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BDB05B9-A276-A6B5-F7C7-4655F4B2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1038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140342-C7ED-C189-EA43-3E05FBA71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10085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9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6A214E-50FD-F336-4D44-FB2735D1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1010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3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32C239-E27A-25F6-1D4D-8C850D64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10157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4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9B4FF8-EA10-0A2A-A4C2-E9805AAF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0"/>
            <a:ext cx="10579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714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86</Words>
  <Application>Microsoft Office PowerPoint</Application>
  <PresentationFormat>شاشة عريضة</PresentationFormat>
  <Paragraphs>5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Membrane Trafficking and Vesicular Transport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 hilla</dc:creator>
  <cp:lastModifiedBy>amna hilla</cp:lastModifiedBy>
  <cp:revision>6</cp:revision>
  <dcterms:created xsi:type="dcterms:W3CDTF">2025-04-09T06:12:55Z</dcterms:created>
  <dcterms:modified xsi:type="dcterms:W3CDTF">2025-04-09T07:26:58Z</dcterms:modified>
</cp:coreProperties>
</file>