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6"/>
  </p:notesMasterIdLst>
  <p:handoutMasterIdLst>
    <p:handoutMasterId r:id="rId17"/>
  </p:handoutMasterIdLst>
  <p:sldIdLst>
    <p:sldId id="273" r:id="rId5"/>
    <p:sldId id="275" r:id="rId6"/>
    <p:sldId id="287" r:id="rId7"/>
    <p:sldId id="284" r:id="rId8"/>
    <p:sldId id="291" r:id="rId9"/>
    <p:sldId id="290" r:id="rId10"/>
    <p:sldId id="285" r:id="rId11"/>
    <p:sldId id="286" r:id="rId12"/>
    <p:sldId id="292" r:id="rId13"/>
    <p:sldId id="293" r:id="rId14"/>
    <p:sldId id="274" r:id="rId15"/>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1224" userDrawn="1">
          <p15:clr>
            <a:srgbClr val="A4A3A4"/>
          </p15:clr>
        </p15:guide>
        <p15:guide id="3" pos="7368" userDrawn="1">
          <p15:clr>
            <a:srgbClr val="A4A3A4"/>
          </p15:clr>
        </p15:guide>
        <p15:guide id="4" pos="312" userDrawn="1">
          <p15:clr>
            <a:srgbClr val="A4A3A4"/>
          </p15:clr>
        </p15:guide>
        <p15:guide id="6" orient="horz" pos="2856" userDrawn="1">
          <p15:clr>
            <a:srgbClr val="A4A3A4"/>
          </p15:clr>
        </p15:guide>
        <p15:guide id="7" pos="5928" userDrawn="1">
          <p15:clr>
            <a:srgbClr val="A4A3A4"/>
          </p15:clr>
        </p15:guide>
        <p15:guide id="8" pos="6168" userDrawn="1">
          <p15:clr>
            <a:srgbClr val="A4A3A4"/>
          </p15:clr>
        </p15:guide>
        <p15:guide id="9" pos="1512" userDrawn="1">
          <p15:clr>
            <a:srgbClr val="A4A3A4"/>
          </p15:clr>
        </p15:guide>
        <p15:guide id="10" orient="horz" pos="264" userDrawn="1">
          <p15:clr>
            <a:srgbClr val="A4A3A4"/>
          </p15:clr>
        </p15:guide>
        <p15:guide id="11" pos="2496" userDrawn="1">
          <p15:clr>
            <a:srgbClr val="A4A3A4"/>
          </p15:clr>
        </p15:guide>
        <p15:guide id="12" pos="2688" userDrawn="1">
          <p15:clr>
            <a:srgbClr val="A4A3A4"/>
          </p15:clr>
        </p15:guide>
        <p15:guide id="13" pos="4536" userDrawn="1">
          <p15:clr>
            <a:srgbClr val="A4A3A4"/>
          </p15:clr>
        </p15:guide>
        <p15:guide id="14" pos="4008" userDrawn="1">
          <p15:clr>
            <a:srgbClr val="A4A3A4"/>
          </p15:clr>
        </p15:guide>
        <p15:guide id="15" pos="4944" userDrawn="1">
          <p15:clr>
            <a:srgbClr val="A4A3A4"/>
          </p15:clr>
        </p15:guide>
        <p15:guide id="16" pos="5136" userDrawn="1">
          <p15:clr>
            <a:srgbClr val="A4A3A4"/>
          </p15:clr>
        </p15:guide>
        <p15:guide id="17" orient="horz" pos="1584" userDrawn="1">
          <p15:clr>
            <a:srgbClr val="A4A3A4"/>
          </p15:clr>
        </p15:guide>
        <p15:guide id="18" orient="horz" pos="2736" userDrawn="1">
          <p15:clr>
            <a:srgbClr val="A4A3A4"/>
          </p15:clr>
        </p15:guide>
        <p15:guide id="19" orient="horz" pos="3648" userDrawn="1">
          <p15:clr>
            <a:srgbClr val="A4A3A4"/>
          </p15:clr>
        </p15:guide>
        <p15:guide id="20" orient="horz" pos="864" userDrawn="1">
          <p15:clr>
            <a:srgbClr val="A4A3A4"/>
          </p15:clr>
        </p15:guide>
        <p15:guide id="21" orient="horz" pos="3984" userDrawn="1">
          <p15:clr>
            <a:srgbClr val="A4A3A4"/>
          </p15:clr>
        </p15:guide>
        <p15:guide id="22" pos="456" userDrawn="1">
          <p15:clr>
            <a:srgbClr val="A4A3A4"/>
          </p15:clr>
        </p15:guide>
        <p15:guide id="23" pos="7248" userDrawn="1">
          <p15:clr>
            <a:srgbClr val="A4A3A4"/>
          </p15:clr>
        </p15:guide>
        <p15:guide id="24" orient="horz" pos="1920" userDrawn="1">
          <p15:clr>
            <a:srgbClr val="A4A3A4"/>
          </p15:clr>
        </p15:guide>
        <p15:guide id="25" orient="horz" pos="2256" userDrawn="1">
          <p15:clr>
            <a:srgbClr val="A4A3A4"/>
          </p15:clr>
        </p15:guide>
        <p15:guide id="26" pos="7176" userDrawn="1">
          <p15:clr>
            <a:srgbClr val="A4A3A4"/>
          </p15:clr>
        </p15:guide>
        <p15:guide id="27" orient="horz" pos="1704" userDrawn="1">
          <p15:clr>
            <a:srgbClr val="A4A3A4"/>
          </p15:clr>
        </p15:guide>
        <p15:guide id="28" pos="4176" userDrawn="1">
          <p15:clr>
            <a:srgbClr val="A4A3A4"/>
          </p15:clr>
        </p15:guide>
        <p15:guide id="29" orient="horz" pos="2592" userDrawn="1">
          <p15:clr>
            <a:srgbClr val="A4A3A4"/>
          </p15:clr>
        </p15:guide>
        <p15:guide id="30" pos="6912" userDrawn="1">
          <p15:clr>
            <a:srgbClr val="A4A3A4"/>
          </p15:clr>
        </p15:guide>
        <p15:guide id="31" pos="355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BEB2"/>
    <a:srgbClr val="753F2D"/>
    <a:srgbClr val="5E3324"/>
    <a:srgbClr val="8A4C34"/>
    <a:srgbClr val="815550"/>
    <a:srgbClr val="A3573E"/>
    <a:srgbClr val="E7E6E6"/>
    <a:srgbClr val="C28D6D"/>
    <a:srgbClr val="D2986F"/>
    <a:srgbClr val="333B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8" autoAdjust="0"/>
    <p:restoredTop sz="96327"/>
  </p:normalViewPr>
  <p:slideViewPr>
    <p:cSldViewPr snapToGrid="0">
      <p:cViewPr varScale="1">
        <p:scale>
          <a:sx n="56" d="100"/>
          <a:sy n="56" d="100"/>
        </p:scale>
        <p:origin x="52" y="88"/>
      </p:cViewPr>
      <p:guideLst>
        <p:guide orient="horz" pos="1224"/>
        <p:guide pos="7368"/>
        <p:guide pos="312"/>
        <p:guide orient="horz" pos="2856"/>
        <p:guide pos="5928"/>
        <p:guide pos="6168"/>
        <p:guide pos="1512"/>
        <p:guide orient="horz" pos="264"/>
        <p:guide pos="2496"/>
        <p:guide pos="2688"/>
        <p:guide pos="4536"/>
        <p:guide pos="4008"/>
        <p:guide pos="4944"/>
        <p:guide pos="5136"/>
        <p:guide orient="horz" pos="1584"/>
        <p:guide orient="horz" pos="2736"/>
        <p:guide orient="horz" pos="3648"/>
        <p:guide orient="horz" pos="864"/>
        <p:guide orient="horz" pos="3984"/>
        <p:guide pos="456"/>
        <p:guide pos="7248"/>
        <p:guide orient="horz" pos="1920"/>
        <p:guide orient="horz" pos="2256"/>
        <p:guide pos="7176"/>
        <p:guide orient="horz" pos="1704"/>
        <p:guide pos="4176"/>
        <p:guide orient="horz" pos="2592"/>
        <p:guide pos="6912"/>
        <p:guide pos="3552"/>
      </p:guideLst>
    </p:cSldViewPr>
  </p:slideViewPr>
  <p:notesTextViewPr>
    <p:cViewPr>
      <p:scale>
        <a:sx n="1" d="1"/>
        <a:sy n="1" d="1"/>
      </p:scale>
      <p:origin x="0" y="0"/>
    </p:cViewPr>
  </p:notesText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B30D67-EB7C-4323-A6AB-20071C4FCC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B26DD94-0E47-FE33-5C0F-9E497B99BE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3433F7E-3633-4FA3-974D-CA21FB24834F}" type="datetimeFigureOut">
              <a:rPr lang="en-US" smtClean="0"/>
              <a:t>3/28/2025</a:t>
            </a:fld>
            <a:endParaRPr lang="en-US"/>
          </a:p>
        </p:txBody>
      </p:sp>
      <p:sp>
        <p:nvSpPr>
          <p:cNvPr id="4" name="Footer Placeholder 3">
            <a:extLst>
              <a:ext uri="{FF2B5EF4-FFF2-40B4-BE49-F238E27FC236}">
                <a16:creationId xmlns:a16="http://schemas.microsoft.com/office/drawing/2014/main" id="{B9636FF0-1B83-FCD7-197D-6F6CBEA8FE0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AA88305-7C09-5A95-A84B-C7CEA8D00FA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82836-E43C-41FF-A11B-3D8AB6E68FC7}" type="slidenum">
              <a:rPr lang="en-US" smtClean="0"/>
              <a:t>‹#›</a:t>
            </a:fld>
            <a:endParaRPr lang="en-US"/>
          </a:p>
        </p:txBody>
      </p:sp>
    </p:spTree>
    <p:extLst>
      <p:ext uri="{BB962C8B-B14F-4D97-AF65-F5344CB8AC3E}">
        <p14:creationId xmlns:p14="http://schemas.microsoft.com/office/powerpoint/2010/main" val="3800981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45F7B4-7442-4021-9F1E-8BC3C363C892}" type="datetimeFigureOut">
              <a:rPr lang="en-US" noProof="0" smtClean="0"/>
              <a:t>3/28/2025</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DE012-9E2E-4477-8B5C-4E7D4E9BCBA6}" type="slidenum">
              <a:rPr lang="en-US" noProof="0" smtClean="0"/>
              <a:t>‹#›</a:t>
            </a:fld>
            <a:endParaRPr lang="en-US" noProof="0" dirty="0"/>
          </a:p>
        </p:txBody>
      </p:sp>
    </p:spTree>
    <p:extLst>
      <p:ext uri="{BB962C8B-B14F-4D97-AF65-F5344CB8AC3E}">
        <p14:creationId xmlns:p14="http://schemas.microsoft.com/office/powerpoint/2010/main" val="739385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CDE012-9E2E-4477-8B5C-4E7D4E9BCBA6}" type="slidenum">
              <a:rPr lang="en-US" smtClean="0"/>
              <a:t>1</a:t>
            </a:fld>
            <a:endParaRPr lang="en-US"/>
          </a:p>
        </p:txBody>
      </p:sp>
    </p:spTree>
    <p:extLst>
      <p:ext uri="{BB962C8B-B14F-4D97-AF65-F5344CB8AC3E}">
        <p14:creationId xmlns:p14="http://schemas.microsoft.com/office/powerpoint/2010/main" val="1498192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ECDE012-9E2E-4477-8B5C-4E7D4E9BCBA6}" type="slidenum">
              <a:rPr lang="en-US" noProof="0" smtClean="0"/>
              <a:t>2</a:t>
            </a:fld>
            <a:endParaRPr lang="en-US" noProof="0"/>
          </a:p>
        </p:txBody>
      </p:sp>
    </p:spTree>
    <p:extLst>
      <p:ext uri="{BB962C8B-B14F-4D97-AF65-F5344CB8AC3E}">
        <p14:creationId xmlns:p14="http://schemas.microsoft.com/office/powerpoint/2010/main" val="203243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B8029-33F3-9414-AD10-00871D91AA5D}"/>
              </a:ext>
            </a:extLst>
          </p:cNvPr>
          <p:cNvSpPr>
            <a:spLocks noGrp="1"/>
          </p:cNvSpPr>
          <p:nvPr>
            <p:ph type="ctrTitle"/>
          </p:nvPr>
        </p:nvSpPr>
        <p:spPr>
          <a:xfrm>
            <a:off x="2267712" y="1408176"/>
            <a:ext cx="6400800" cy="2387600"/>
          </a:xfrm>
        </p:spPr>
        <p:txBody>
          <a:bodyPr anchor="t">
            <a:normAutofit/>
          </a:bodyPr>
          <a:lstStyle>
            <a:lvl1pPr algn="l">
              <a:lnSpc>
                <a:spcPct val="80000"/>
              </a:lnSpc>
              <a:defRPr sz="7200" cap="all" baseline="0">
                <a:solidFill>
                  <a:schemeClr val="bg1"/>
                </a:solidFill>
              </a:defRPr>
            </a:lvl1pPr>
          </a:lstStyle>
          <a:p>
            <a:r>
              <a:rPr lang="en-US" dirty="0"/>
              <a:t>Click to edit Master title style</a:t>
            </a:r>
            <a:endParaRPr lang="en-PK" dirty="0"/>
          </a:p>
        </p:txBody>
      </p:sp>
      <p:sp>
        <p:nvSpPr>
          <p:cNvPr id="3" name="Subtitle 2">
            <a:extLst>
              <a:ext uri="{FF2B5EF4-FFF2-40B4-BE49-F238E27FC236}">
                <a16:creationId xmlns:a16="http://schemas.microsoft.com/office/drawing/2014/main" id="{4F32B008-64B6-378D-9C5D-DCC8DFEBC69E}"/>
              </a:ext>
            </a:extLst>
          </p:cNvPr>
          <p:cNvSpPr>
            <a:spLocks noGrp="1"/>
          </p:cNvSpPr>
          <p:nvPr>
            <p:ph type="subTitle" idx="1"/>
          </p:nvPr>
        </p:nvSpPr>
        <p:spPr>
          <a:xfrm>
            <a:off x="3867912" y="5047488"/>
            <a:ext cx="5486400" cy="384048"/>
          </a:xfrm>
        </p:spPr>
        <p:txBody>
          <a:bodyPr/>
          <a:lstStyle>
            <a:lvl1pPr marL="0" indent="0" algn="l">
              <a:lnSpc>
                <a:spcPct val="80000"/>
              </a:lnSpc>
              <a:spcBef>
                <a:spcPts val="0"/>
              </a:spcBef>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grpSp>
        <p:nvGrpSpPr>
          <p:cNvPr id="7" name="Group 6">
            <a:extLst>
              <a:ext uri="{FF2B5EF4-FFF2-40B4-BE49-F238E27FC236}">
                <a16:creationId xmlns:a16="http://schemas.microsoft.com/office/drawing/2014/main" id="{15444BA9-47A2-8EBA-F11F-AF833CBC1FB6}"/>
              </a:ext>
            </a:extLst>
          </p:cNvPr>
          <p:cNvGrpSpPr/>
          <p:nvPr userDrawn="1"/>
        </p:nvGrpSpPr>
        <p:grpSpPr>
          <a:xfrm>
            <a:off x="3979533" y="5801746"/>
            <a:ext cx="8221703" cy="0"/>
            <a:chOff x="3733800" y="5539861"/>
            <a:chExt cx="8221703" cy="0"/>
          </a:xfrm>
        </p:grpSpPr>
        <p:cxnSp>
          <p:nvCxnSpPr>
            <p:cNvPr id="8" name="Straight Connector 7">
              <a:extLst>
                <a:ext uri="{FF2B5EF4-FFF2-40B4-BE49-F238E27FC236}">
                  <a16:creationId xmlns:a16="http://schemas.microsoft.com/office/drawing/2014/main" id="{F7C7E957-5A54-C6BB-DBCA-B0A579E99122}"/>
                </a:ext>
              </a:extLst>
            </p:cNvPr>
            <p:cNvCxnSpPr>
              <a:cxnSpLocks/>
            </p:cNvCxnSpPr>
            <p:nvPr/>
          </p:nvCxnSpPr>
          <p:spPr>
            <a:xfrm>
              <a:off x="3733800" y="5539861"/>
              <a:ext cx="605415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75792F5-3B57-83E5-2E85-1B67A64BF570}"/>
                </a:ext>
              </a:extLst>
            </p:cNvPr>
            <p:cNvCxnSpPr>
              <a:cxnSpLocks/>
            </p:cNvCxnSpPr>
            <p:nvPr/>
          </p:nvCxnSpPr>
          <p:spPr>
            <a:xfrm>
              <a:off x="9783803" y="5539861"/>
              <a:ext cx="21717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8063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DACF6E0F-D722-BAD9-C6AD-9A11DAE47EC0}"/>
              </a:ext>
            </a:extLst>
          </p:cNvPr>
          <p:cNvSpPr>
            <a:spLocks noGrp="1"/>
          </p:cNvSpPr>
          <p:nvPr>
            <p:ph type="ftr" sz="quarter" idx="11"/>
          </p:nvPr>
        </p:nvSpPr>
        <p:spPr/>
        <p:txBody>
          <a:bodyPr/>
          <a:lstStyle/>
          <a:p>
            <a:r>
              <a:rPr lang="en-US" noProof="0"/>
              <a:t>Presentation title</a:t>
            </a:r>
          </a:p>
        </p:txBody>
      </p:sp>
      <p:sp>
        <p:nvSpPr>
          <p:cNvPr id="7" name="Slide Number Placeholder 6">
            <a:extLst>
              <a:ext uri="{FF2B5EF4-FFF2-40B4-BE49-F238E27FC236}">
                <a16:creationId xmlns:a16="http://schemas.microsoft.com/office/drawing/2014/main" id="{61160B7A-B490-F67E-2740-38CA3A987691}"/>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sp>
        <p:nvSpPr>
          <p:cNvPr id="8" name="Title 1">
            <a:extLst>
              <a:ext uri="{FF2B5EF4-FFF2-40B4-BE49-F238E27FC236}">
                <a16:creationId xmlns:a16="http://schemas.microsoft.com/office/drawing/2014/main" id="{814A6C9A-83F0-5E94-8A5B-89CB08282C38}"/>
              </a:ext>
            </a:extLst>
          </p:cNvPr>
          <p:cNvSpPr>
            <a:spLocks noGrp="1"/>
          </p:cNvSpPr>
          <p:nvPr>
            <p:ph type="title"/>
          </p:nvPr>
        </p:nvSpPr>
        <p:spPr>
          <a:xfrm>
            <a:off x="2295144" y="1463040"/>
            <a:ext cx="7498080" cy="704088"/>
          </a:xfrm>
        </p:spPr>
        <p:txBody>
          <a:bodyPr/>
          <a:lstStyle>
            <a:lvl1pPr>
              <a:defRPr sz="5000"/>
            </a:lvl1pPr>
          </a:lstStyle>
          <a:p>
            <a:r>
              <a:rPr lang="en-US" noProof="0"/>
              <a:t>Click to edit Master title style</a:t>
            </a:r>
          </a:p>
        </p:txBody>
      </p:sp>
      <p:grpSp>
        <p:nvGrpSpPr>
          <p:cNvPr id="9" name="Group 8">
            <a:extLst>
              <a:ext uri="{FF2B5EF4-FFF2-40B4-BE49-F238E27FC236}">
                <a16:creationId xmlns:a16="http://schemas.microsoft.com/office/drawing/2014/main" id="{52784B99-8374-AA22-4161-578F9BF77E2B}"/>
              </a:ext>
            </a:extLst>
          </p:cNvPr>
          <p:cNvGrpSpPr/>
          <p:nvPr userDrawn="1"/>
        </p:nvGrpSpPr>
        <p:grpSpPr>
          <a:xfrm>
            <a:off x="2400300" y="2535841"/>
            <a:ext cx="9801127" cy="821"/>
            <a:chOff x="2286319" y="5546299"/>
            <a:chExt cx="9801127" cy="903"/>
          </a:xfrm>
        </p:grpSpPr>
        <p:cxnSp>
          <p:nvCxnSpPr>
            <p:cNvPr id="10" name="Straight Connector 9">
              <a:extLst>
                <a:ext uri="{FF2B5EF4-FFF2-40B4-BE49-F238E27FC236}">
                  <a16:creationId xmlns:a16="http://schemas.microsoft.com/office/drawing/2014/main" id="{F0F45B19-145D-7398-7A64-A88B28251AAD}"/>
                </a:ext>
              </a:extLst>
            </p:cNvPr>
            <p:cNvCxnSpPr>
              <a:cxnSpLocks/>
            </p:cNvCxnSpPr>
            <p:nvPr/>
          </p:nvCxnSpPr>
          <p:spPr>
            <a:xfrm>
              <a:off x="2286319" y="5546299"/>
              <a:ext cx="7391400"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029EB3C-D7BA-1FCE-3158-8F1116C6F5BE}"/>
                </a:ext>
              </a:extLst>
            </p:cNvPr>
            <p:cNvCxnSpPr>
              <a:cxnSpLocks/>
            </p:cNvCxnSpPr>
            <p:nvPr/>
          </p:nvCxnSpPr>
          <p:spPr>
            <a:xfrm>
              <a:off x="9676016" y="5547202"/>
              <a:ext cx="241143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2" name="Text Placeholder 10">
            <a:extLst>
              <a:ext uri="{FF2B5EF4-FFF2-40B4-BE49-F238E27FC236}">
                <a16:creationId xmlns:a16="http://schemas.microsoft.com/office/drawing/2014/main" id="{F8F78388-68BC-0124-C243-36D5B5DC78E6}"/>
              </a:ext>
            </a:extLst>
          </p:cNvPr>
          <p:cNvSpPr>
            <a:spLocks noGrp="1"/>
          </p:cNvSpPr>
          <p:nvPr>
            <p:ph type="body" sz="quarter" idx="13"/>
          </p:nvPr>
        </p:nvSpPr>
        <p:spPr>
          <a:xfrm>
            <a:off x="2322576" y="2971800"/>
            <a:ext cx="4828032" cy="490538"/>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3" name="Text Placeholder 10">
            <a:extLst>
              <a:ext uri="{FF2B5EF4-FFF2-40B4-BE49-F238E27FC236}">
                <a16:creationId xmlns:a16="http://schemas.microsoft.com/office/drawing/2014/main" id="{D7FBEF6F-7749-849E-36C5-CC056F30711F}"/>
              </a:ext>
            </a:extLst>
          </p:cNvPr>
          <p:cNvSpPr>
            <a:spLocks noGrp="1"/>
          </p:cNvSpPr>
          <p:nvPr>
            <p:ph type="body" sz="quarter" idx="14"/>
          </p:nvPr>
        </p:nvSpPr>
        <p:spPr>
          <a:xfrm>
            <a:off x="2322576" y="4443984"/>
            <a:ext cx="4828032" cy="490538"/>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8A350182-DD59-73E2-C20A-4B5FE6715444}"/>
              </a:ext>
            </a:extLst>
          </p:cNvPr>
          <p:cNvSpPr>
            <a:spLocks noGrp="1"/>
          </p:cNvSpPr>
          <p:nvPr>
            <p:ph type="body" sz="quarter" idx="15"/>
          </p:nvPr>
        </p:nvSpPr>
        <p:spPr>
          <a:xfrm>
            <a:off x="2020824" y="3401568"/>
            <a:ext cx="8379220" cy="975260"/>
          </a:xfrm>
        </p:spPr>
        <p:txBody>
          <a:bodyPr numCol="2" spcCol="91440"/>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5" name="Text Placeholder 13">
            <a:extLst>
              <a:ext uri="{FF2B5EF4-FFF2-40B4-BE49-F238E27FC236}">
                <a16:creationId xmlns:a16="http://schemas.microsoft.com/office/drawing/2014/main" id="{5E14A588-A920-9AE0-A268-A008EAF6FCBA}"/>
              </a:ext>
            </a:extLst>
          </p:cNvPr>
          <p:cNvSpPr>
            <a:spLocks noGrp="1"/>
          </p:cNvSpPr>
          <p:nvPr>
            <p:ph type="body" sz="quarter" idx="16"/>
          </p:nvPr>
        </p:nvSpPr>
        <p:spPr>
          <a:xfrm>
            <a:off x="2020824" y="4901184"/>
            <a:ext cx="8379220" cy="975260"/>
          </a:xfrm>
        </p:spPr>
        <p:txBody>
          <a:bodyPr numCol="2" spcCol="91440"/>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178902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DACF6E0F-D722-BAD9-C6AD-9A11DAE47EC0}"/>
              </a:ext>
            </a:extLst>
          </p:cNvPr>
          <p:cNvSpPr>
            <a:spLocks noGrp="1"/>
          </p:cNvSpPr>
          <p:nvPr>
            <p:ph type="ftr" sz="quarter" idx="11"/>
          </p:nvPr>
        </p:nvSpPr>
        <p:spPr/>
        <p:txBody>
          <a:bodyPr/>
          <a:lstStyle/>
          <a:p>
            <a:r>
              <a:rPr lang="en-US" dirty="0"/>
              <a:t>Presentation title</a:t>
            </a:r>
            <a:endParaRPr lang="en-PK"/>
          </a:p>
        </p:txBody>
      </p:sp>
      <p:sp>
        <p:nvSpPr>
          <p:cNvPr id="7" name="Slide Number Placeholder 6">
            <a:extLst>
              <a:ext uri="{FF2B5EF4-FFF2-40B4-BE49-F238E27FC236}">
                <a16:creationId xmlns:a16="http://schemas.microsoft.com/office/drawing/2014/main" id="{61160B7A-B490-F67E-2740-38CA3A987691}"/>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sp>
        <p:nvSpPr>
          <p:cNvPr id="8" name="Title 1">
            <a:extLst>
              <a:ext uri="{FF2B5EF4-FFF2-40B4-BE49-F238E27FC236}">
                <a16:creationId xmlns:a16="http://schemas.microsoft.com/office/drawing/2014/main" id="{814A6C9A-83F0-5E94-8A5B-89CB08282C38}"/>
              </a:ext>
            </a:extLst>
          </p:cNvPr>
          <p:cNvSpPr>
            <a:spLocks noGrp="1"/>
          </p:cNvSpPr>
          <p:nvPr>
            <p:ph type="title"/>
          </p:nvPr>
        </p:nvSpPr>
        <p:spPr>
          <a:xfrm>
            <a:off x="603504" y="1463040"/>
            <a:ext cx="10871708" cy="704088"/>
          </a:xfrm>
        </p:spPr>
        <p:txBody>
          <a:bodyPr/>
          <a:lstStyle>
            <a:lvl1pPr>
              <a:defRPr sz="5000"/>
            </a:lvl1pPr>
          </a:lstStyle>
          <a:p>
            <a:r>
              <a:rPr lang="en-US" dirty="0"/>
              <a:t>Click to edit Master title style</a:t>
            </a:r>
            <a:endParaRPr lang="en-PK" dirty="0"/>
          </a:p>
        </p:txBody>
      </p:sp>
      <p:sp>
        <p:nvSpPr>
          <p:cNvPr id="12" name="Text Placeholder 10">
            <a:extLst>
              <a:ext uri="{FF2B5EF4-FFF2-40B4-BE49-F238E27FC236}">
                <a16:creationId xmlns:a16="http://schemas.microsoft.com/office/drawing/2014/main" id="{F8F78388-68BC-0124-C243-36D5B5DC78E6}"/>
              </a:ext>
            </a:extLst>
          </p:cNvPr>
          <p:cNvSpPr>
            <a:spLocks noGrp="1"/>
          </p:cNvSpPr>
          <p:nvPr>
            <p:ph type="body" sz="quarter" idx="13"/>
          </p:nvPr>
        </p:nvSpPr>
        <p:spPr>
          <a:xfrm>
            <a:off x="649224" y="2980944"/>
            <a:ext cx="3282696" cy="1106424"/>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3" name="Text Placeholder 10">
            <a:extLst>
              <a:ext uri="{FF2B5EF4-FFF2-40B4-BE49-F238E27FC236}">
                <a16:creationId xmlns:a16="http://schemas.microsoft.com/office/drawing/2014/main" id="{D7FBEF6F-7749-849E-36C5-CC056F30711F}"/>
              </a:ext>
            </a:extLst>
          </p:cNvPr>
          <p:cNvSpPr>
            <a:spLocks noGrp="1"/>
          </p:cNvSpPr>
          <p:nvPr>
            <p:ph type="body" sz="quarter" idx="14"/>
          </p:nvPr>
        </p:nvSpPr>
        <p:spPr>
          <a:xfrm>
            <a:off x="4334256" y="2980944"/>
            <a:ext cx="3282696" cy="1106424"/>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14" name="Text Placeholder 13">
            <a:extLst>
              <a:ext uri="{FF2B5EF4-FFF2-40B4-BE49-F238E27FC236}">
                <a16:creationId xmlns:a16="http://schemas.microsoft.com/office/drawing/2014/main" id="{8A350182-DD59-73E2-C20A-4B5FE6715444}"/>
              </a:ext>
            </a:extLst>
          </p:cNvPr>
          <p:cNvSpPr>
            <a:spLocks noGrp="1"/>
          </p:cNvSpPr>
          <p:nvPr>
            <p:ph type="body" sz="quarter" idx="15"/>
          </p:nvPr>
        </p:nvSpPr>
        <p:spPr>
          <a:xfrm>
            <a:off x="365760" y="4114800"/>
            <a:ext cx="3282696" cy="975260"/>
          </a:xfrm>
        </p:spPr>
        <p:txBody>
          <a:bodyPr numCol="1" spcCol="91440"/>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13">
            <a:extLst>
              <a:ext uri="{FF2B5EF4-FFF2-40B4-BE49-F238E27FC236}">
                <a16:creationId xmlns:a16="http://schemas.microsoft.com/office/drawing/2014/main" id="{5E14A588-A920-9AE0-A268-A008EAF6FCBA}"/>
              </a:ext>
            </a:extLst>
          </p:cNvPr>
          <p:cNvSpPr>
            <a:spLocks noGrp="1"/>
          </p:cNvSpPr>
          <p:nvPr>
            <p:ph type="body" sz="quarter" idx="16"/>
          </p:nvPr>
        </p:nvSpPr>
        <p:spPr>
          <a:xfrm>
            <a:off x="4005072" y="4114800"/>
            <a:ext cx="3282696" cy="975260"/>
          </a:xfrm>
        </p:spPr>
        <p:txBody>
          <a:bodyPr numCol="1" spcCol="91440"/>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grpSp>
        <p:nvGrpSpPr>
          <p:cNvPr id="16" name="Group 15">
            <a:extLst>
              <a:ext uri="{FF2B5EF4-FFF2-40B4-BE49-F238E27FC236}">
                <a16:creationId xmlns:a16="http://schemas.microsoft.com/office/drawing/2014/main" id="{B8221A12-8B19-605A-2244-2D732269C955}"/>
              </a:ext>
            </a:extLst>
          </p:cNvPr>
          <p:cNvGrpSpPr/>
          <p:nvPr userDrawn="1"/>
        </p:nvGrpSpPr>
        <p:grpSpPr>
          <a:xfrm>
            <a:off x="716788" y="2527173"/>
            <a:ext cx="10758424" cy="1564"/>
            <a:chOff x="2792270" y="5541172"/>
            <a:chExt cx="11391900" cy="158"/>
          </a:xfrm>
        </p:grpSpPr>
        <p:cxnSp>
          <p:nvCxnSpPr>
            <p:cNvPr id="17" name="Straight Connector 16">
              <a:extLst>
                <a:ext uri="{FF2B5EF4-FFF2-40B4-BE49-F238E27FC236}">
                  <a16:creationId xmlns:a16="http://schemas.microsoft.com/office/drawing/2014/main" id="{A86C500B-5A93-298F-7CEF-ED445452E460}"/>
                </a:ext>
              </a:extLst>
            </p:cNvPr>
            <p:cNvCxnSpPr>
              <a:cxnSpLocks/>
            </p:cNvCxnSpPr>
            <p:nvPr/>
          </p:nvCxnSpPr>
          <p:spPr>
            <a:xfrm>
              <a:off x="2792270" y="5541172"/>
              <a:ext cx="6760464"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7A559BC-EF4A-29D4-CF56-6425516A5D91}"/>
                </a:ext>
              </a:extLst>
            </p:cNvPr>
            <p:cNvCxnSpPr>
              <a:cxnSpLocks/>
            </p:cNvCxnSpPr>
            <p:nvPr/>
          </p:nvCxnSpPr>
          <p:spPr>
            <a:xfrm>
              <a:off x="9552734" y="5541330"/>
              <a:ext cx="463143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9" name="Text Placeholder 10">
            <a:extLst>
              <a:ext uri="{FF2B5EF4-FFF2-40B4-BE49-F238E27FC236}">
                <a16:creationId xmlns:a16="http://schemas.microsoft.com/office/drawing/2014/main" id="{D2D34186-8505-57AE-F518-0C83BF1C06C9}"/>
              </a:ext>
            </a:extLst>
          </p:cNvPr>
          <p:cNvSpPr>
            <a:spLocks noGrp="1"/>
          </p:cNvSpPr>
          <p:nvPr>
            <p:ph type="body" sz="quarter" idx="17"/>
          </p:nvPr>
        </p:nvSpPr>
        <p:spPr>
          <a:xfrm>
            <a:off x="8266176" y="2980944"/>
            <a:ext cx="3282696" cy="1106424"/>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20" name="Text Placeholder 13">
            <a:extLst>
              <a:ext uri="{FF2B5EF4-FFF2-40B4-BE49-F238E27FC236}">
                <a16:creationId xmlns:a16="http://schemas.microsoft.com/office/drawing/2014/main" id="{ABE767DA-9D93-94AD-D34D-2B8A51A76645}"/>
              </a:ext>
            </a:extLst>
          </p:cNvPr>
          <p:cNvSpPr>
            <a:spLocks noGrp="1"/>
          </p:cNvSpPr>
          <p:nvPr>
            <p:ph type="body" sz="quarter" idx="18"/>
          </p:nvPr>
        </p:nvSpPr>
        <p:spPr>
          <a:xfrm>
            <a:off x="7973568" y="4114800"/>
            <a:ext cx="3282696" cy="975260"/>
          </a:xfrm>
        </p:spPr>
        <p:txBody>
          <a:bodyPr numCol="1" spcCol="91440"/>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181475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accent6"/>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AE86B75-C16C-C033-D27D-FF84EFB71131}"/>
              </a:ext>
            </a:extLst>
          </p:cNvPr>
          <p:cNvSpPr/>
          <p:nvPr userDrawn="1"/>
        </p:nvSpPr>
        <p:spPr>
          <a:xfrm>
            <a:off x="0" y="0"/>
            <a:ext cx="100203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E31443F-EAC2-06D1-A3D1-D73510EAF2A3}"/>
              </a:ext>
            </a:extLst>
          </p:cNvPr>
          <p:cNvSpPr>
            <a:spLocks noGrp="1"/>
          </p:cNvSpPr>
          <p:nvPr>
            <p:ph type="title"/>
          </p:nvPr>
        </p:nvSpPr>
        <p:spPr>
          <a:xfrm>
            <a:off x="2313432" y="1426464"/>
            <a:ext cx="6675120" cy="1702816"/>
          </a:xfrm>
        </p:spPr>
        <p:txBody>
          <a:bodyPr anchor="t"/>
          <a:lstStyle>
            <a:lvl1pPr>
              <a:lnSpc>
                <a:spcPct val="80000"/>
              </a:lnSpc>
              <a:defRPr sz="7200" cap="all" baseline="0">
                <a:solidFill>
                  <a:schemeClr val="bg1"/>
                </a:solidFill>
              </a:defRPr>
            </a:lvl1pPr>
          </a:lstStyle>
          <a:p>
            <a:r>
              <a:rPr lang="en-US" dirty="0"/>
              <a:t>Click to edit Master title style</a:t>
            </a:r>
          </a:p>
        </p:txBody>
      </p:sp>
      <p:grpSp>
        <p:nvGrpSpPr>
          <p:cNvPr id="7" name="Group 6">
            <a:extLst>
              <a:ext uri="{FF2B5EF4-FFF2-40B4-BE49-F238E27FC236}">
                <a16:creationId xmlns:a16="http://schemas.microsoft.com/office/drawing/2014/main" id="{D80535FC-1B0E-C4EB-FE55-190522219FEA}"/>
              </a:ext>
            </a:extLst>
          </p:cNvPr>
          <p:cNvGrpSpPr/>
          <p:nvPr userDrawn="1"/>
        </p:nvGrpSpPr>
        <p:grpSpPr>
          <a:xfrm>
            <a:off x="3979533" y="5799270"/>
            <a:ext cx="8212467" cy="0"/>
            <a:chOff x="3733800" y="5537385"/>
            <a:chExt cx="8212467" cy="0"/>
          </a:xfrm>
        </p:grpSpPr>
        <p:cxnSp>
          <p:nvCxnSpPr>
            <p:cNvPr id="8" name="Straight Connector 7">
              <a:extLst>
                <a:ext uri="{FF2B5EF4-FFF2-40B4-BE49-F238E27FC236}">
                  <a16:creationId xmlns:a16="http://schemas.microsoft.com/office/drawing/2014/main" id="{9CA6B206-18E0-06D2-958F-E859A1428A57}"/>
                </a:ext>
              </a:extLst>
            </p:cNvPr>
            <p:cNvCxnSpPr>
              <a:cxnSpLocks/>
            </p:cNvCxnSpPr>
            <p:nvPr/>
          </p:nvCxnSpPr>
          <p:spPr>
            <a:xfrm>
              <a:off x="3733800" y="5537385"/>
              <a:ext cx="605415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447EEA7-F856-F6C0-18DD-5D37FD51D45B}"/>
                </a:ext>
              </a:extLst>
            </p:cNvPr>
            <p:cNvCxnSpPr>
              <a:cxnSpLocks/>
            </p:cNvCxnSpPr>
            <p:nvPr/>
          </p:nvCxnSpPr>
          <p:spPr>
            <a:xfrm>
              <a:off x="9774567" y="5537385"/>
              <a:ext cx="21717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1" name="Text Placeholder 10">
            <a:extLst>
              <a:ext uri="{FF2B5EF4-FFF2-40B4-BE49-F238E27FC236}">
                <a16:creationId xmlns:a16="http://schemas.microsoft.com/office/drawing/2014/main" id="{A9C909AE-4D54-F197-103E-29E9C2597F56}"/>
              </a:ext>
            </a:extLst>
          </p:cNvPr>
          <p:cNvSpPr>
            <a:spLocks noGrp="1"/>
          </p:cNvSpPr>
          <p:nvPr>
            <p:ph type="body" sz="quarter" idx="10"/>
          </p:nvPr>
        </p:nvSpPr>
        <p:spPr>
          <a:xfrm>
            <a:off x="3877056" y="3383280"/>
            <a:ext cx="4754880" cy="2057400"/>
          </a:xfrm>
        </p:spPr>
        <p:txBody>
          <a:bodyPr/>
          <a:lstStyle>
            <a:lvl1pPr marL="0" indent="0">
              <a:lnSpc>
                <a:spcPct val="150000"/>
              </a:lnSpc>
              <a:spcBef>
                <a:spcPts val="0"/>
              </a:spcBef>
              <a:buNone/>
              <a:defRPr sz="2200" b="1">
                <a:solidFill>
                  <a:schemeClr val="bg1"/>
                </a:solidFill>
              </a:defRPr>
            </a:lvl1pPr>
            <a:lvl2pPr marL="0" indent="0">
              <a:lnSpc>
                <a:spcPct val="150000"/>
              </a:lnSpc>
              <a:spcBef>
                <a:spcPts val="0"/>
              </a:spcBef>
              <a:buNone/>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25968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6C28C00-D101-DFF8-7E0A-1AEBF0DBE72B}"/>
              </a:ext>
            </a:extLst>
          </p:cNvPr>
          <p:cNvSpPr>
            <a:spLocks noGrp="1"/>
          </p:cNvSpPr>
          <p:nvPr>
            <p:ph type="dt" sz="half" idx="10"/>
          </p:nvPr>
        </p:nvSpPr>
        <p:spPr/>
        <p:txBody>
          <a:bodyPr/>
          <a:lstStyle/>
          <a:p>
            <a:endParaRPr lang="en-US" noProof="0" dirty="0"/>
          </a:p>
        </p:txBody>
      </p:sp>
      <p:sp>
        <p:nvSpPr>
          <p:cNvPr id="4" name="Footer Placeholder 3">
            <a:extLst>
              <a:ext uri="{FF2B5EF4-FFF2-40B4-BE49-F238E27FC236}">
                <a16:creationId xmlns:a16="http://schemas.microsoft.com/office/drawing/2014/main" id="{D74C5F1F-F8B7-6C5F-6A7F-5F8F6128A1C8}"/>
              </a:ext>
            </a:extLst>
          </p:cNvPr>
          <p:cNvSpPr>
            <a:spLocks noGrp="1"/>
          </p:cNvSpPr>
          <p:nvPr>
            <p:ph type="ftr" sz="quarter" idx="11"/>
          </p:nvPr>
        </p:nvSpPr>
        <p:spPr/>
        <p:txBody>
          <a:bodyPr/>
          <a:lstStyle/>
          <a:p>
            <a:r>
              <a:rPr lang="en-US" dirty="0"/>
              <a:t>Presentation title</a:t>
            </a:r>
            <a:endParaRPr lang="en-PK"/>
          </a:p>
        </p:txBody>
      </p:sp>
      <p:sp>
        <p:nvSpPr>
          <p:cNvPr id="5" name="Slide Number Placeholder 4">
            <a:extLst>
              <a:ext uri="{FF2B5EF4-FFF2-40B4-BE49-F238E27FC236}">
                <a16:creationId xmlns:a16="http://schemas.microsoft.com/office/drawing/2014/main" id="{EFD9287E-E726-E0E6-2871-FE77159B5E01}"/>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sp>
        <p:nvSpPr>
          <p:cNvPr id="6" name="Title 5">
            <a:extLst>
              <a:ext uri="{FF2B5EF4-FFF2-40B4-BE49-F238E27FC236}">
                <a16:creationId xmlns:a16="http://schemas.microsoft.com/office/drawing/2014/main" id="{160592E8-155C-36FA-DA0A-52B23CE8AF5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5763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64B432-06C2-E932-E96F-67CECC2E9658}"/>
              </a:ext>
            </a:extLst>
          </p:cNvPr>
          <p:cNvSpPr>
            <a:spLocks noGrp="1"/>
          </p:cNvSpPr>
          <p:nvPr>
            <p:ph type="dt" sz="half" idx="10"/>
          </p:nvPr>
        </p:nvSpPr>
        <p:spPr/>
        <p:txBody>
          <a:bodyPr/>
          <a:lstStyle/>
          <a:p>
            <a:endParaRPr lang="en-US" noProof="0" dirty="0"/>
          </a:p>
        </p:txBody>
      </p:sp>
      <p:sp>
        <p:nvSpPr>
          <p:cNvPr id="3" name="Footer Placeholder 2">
            <a:extLst>
              <a:ext uri="{FF2B5EF4-FFF2-40B4-BE49-F238E27FC236}">
                <a16:creationId xmlns:a16="http://schemas.microsoft.com/office/drawing/2014/main" id="{7F1F3471-B7F6-01DB-D712-136C1626DFAE}"/>
              </a:ext>
            </a:extLst>
          </p:cNvPr>
          <p:cNvSpPr>
            <a:spLocks noGrp="1"/>
          </p:cNvSpPr>
          <p:nvPr>
            <p:ph type="ftr" sz="quarter" idx="11"/>
          </p:nvPr>
        </p:nvSpPr>
        <p:spPr/>
        <p:txBody>
          <a:bodyPr/>
          <a:lstStyle/>
          <a:p>
            <a:r>
              <a:rPr lang="en-US" dirty="0"/>
              <a:t>Presentation title</a:t>
            </a:r>
            <a:endParaRPr lang="en-PK"/>
          </a:p>
        </p:txBody>
      </p:sp>
      <p:sp>
        <p:nvSpPr>
          <p:cNvPr id="4" name="Slide Number Placeholder 3">
            <a:extLst>
              <a:ext uri="{FF2B5EF4-FFF2-40B4-BE49-F238E27FC236}">
                <a16:creationId xmlns:a16="http://schemas.microsoft.com/office/drawing/2014/main" id="{32C05956-4CA5-988F-7C93-317A88D1202C}"/>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spTree>
    <p:extLst>
      <p:ext uri="{BB962C8B-B14F-4D97-AF65-F5344CB8AC3E}">
        <p14:creationId xmlns:p14="http://schemas.microsoft.com/office/powerpoint/2010/main" val="1856146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670E-478C-D301-FCE5-E830024697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283B16CD-30BD-156F-11B4-9CF89A0642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0E3C54B0-9878-1911-8DE9-EC464D2027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6493B1-79A4-1FA9-B462-853856DE870E}"/>
              </a:ext>
            </a:extLst>
          </p:cNvPr>
          <p:cNvSpPr>
            <a:spLocks noGrp="1"/>
          </p:cNvSpPr>
          <p:nvPr>
            <p:ph type="dt" sz="half" idx="10"/>
          </p:nvPr>
        </p:nvSpPr>
        <p:spPr/>
        <p:txBody>
          <a:bodyPr/>
          <a:lstStyle/>
          <a:p>
            <a:endParaRPr lang="en-US" noProof="0" dirty="0"/>
          </a:p>
        </p:txBody>
      </p:sp>
      <p:sp>
        <p:nvSpPr>
          <p:cNvPr id="6" name="Footer Placeholder 5">
            <a:extLst>
              <a:ext uri="{FF2B5EF4-FFF2-40B4-BE49-F238E27FC236}">
                <a16:creationId xmlns:a16="http://schemas.microsoft.com/office/drawing/2014/main" id="{A697EEE8-8F1E-8F14-E2ED-333A1FF24725}"/>
              </a:ext>
            </a:extLst>
          </p:cNvPr>
          <p:cNvSpPr>
            <a:spLocks noGrp="1"/>
          </p:cNvSpPr>
          <p:nvPr>
            <p:ph type="ftr" sz="quarter" idx="11"/>
          </p:nvPr>
        </p:nvSpPr>
        <p:spPr/>
        <p:txBody>
          <a:bodyPr/>
          <a:lstStyle/>
          <a:p>
            <a:r>
              <a:rPr lang="en-US" dirty="0"/>
              <a:t>Presentation title</a:t>
            </a:r>
            <a:endParaRPr lang="en-PK"/>
          </a:p>
        </p:txBody>
      </p:sp>
      <p:sp>
        <p:nvSpPr>
          <p:cNvPr id="7" name="Slide Number Placeholder 6">
            <a:extLst>
              <a:ext uri="{FF2B5EF4-FFF2-40B4-BE49-F238E27FC236}">
                <a16:creationId xmlns:a16="http://schemas.microsoft.com/office/drawing/2014/main" id="{B9DFABEB-B6B7-2591-AE85-265A3F873192}"/>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spTree>
    <p:extLst>
      <p:ext uri="{BB962C8B-B14F-4D97-AF65-F5344CB8AC3E}">
        <p14:creationId xmlns:p14="http://schemas.microsoft.com/office/powerpoint/2010/main" val="2062309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52A6A-C17E-2616-3199-C8D78E7EE7EC}"/>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3" name="Picture Placeholder 2">
            <a:extLst>
              <a:ext uri="{FF2B5EF4-FFF2-40B4-BE49-F238E27FC236}">
                <a16:creationId xmlns:a16="http://schemas.microsoft.com/office/drawing/2014/main" id="{37705714-E101-08DD-6A13-D561A3EC2C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noProof="0"/>
          </a:p>
        </p:txBody>
      </p:sp>
      <p:sp>
        <p:nvSpPr>
          <p:cNvPr id="4" name="Text Placeholder 3">
            <a:extLst>
              <a:ext uri="{FF2B5EF4-FFF2-40B4-BE49-F238E27FC236}">
                <a16:creationId xmlns:a16="http://schemas.microsoft.com/office/drawing/2014/main" id="{B16ECB26-D659-5BC3-C669-1B45225D2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D4464F27-6C3B-1E36-B1DC-ECB72DCF22AC}"/>
              </a:ext>
            </a:extLst>
          </p:cNvPr>
          <p:cNvSpPr>
            <a:spLocks noGrp="1"/>
          </p:cNvSpPr>
          <p:nvPr>
            <p:ph type="dt" sz="half" idx="10"/>
          </p:nvPr>
        </p:nvSpPr>
        <p:spPr/>
        <p:txBody>
          <a:bodyPr/>
          <a:lstStyle/>
          <a:p>
            <a:endParaRPr lang="en-US" noProof="0"/>
          </a:p>
        </p:txBody>
      </p:sp>
      <p:sp>
        <p:nvSpPr>
          <p:cNvPr id="6" name="Footer Placeholder 5">
            <a:extLst>
              <a:ext uri="{FF2B5EF4-FFF2-40B4-BE49-F238E27FC236}">
                <a16:creationId xmlns:a16="http://schemas.microsoft.com/office/drawing/2014/main" id="{1BC595AB-D292-D355-47CD-748C160B1BD3}"/>
              </a:ext>
            </a:extLst>
          </p:cNvPr>
          <p:cNvSpPr>
            <a:spLocks noGrp="1"/>
          </p:cNvSpPr>
          <p:nvPr>
            <p:ph type="ftr" sz="quarter" idx="11"/>
          </p:nvPr>
        </p:nvSpPr>
        <p:spPr/>
        <p:txBody>
          <a:bodyPr/>
          <a:lstStyle/>
          <a:p>
            <a:r>
              <a:rPr lang="en-US" noProof="0"/>
              <a:t>Presentation title</a:t>
            </a:r>
          </a:p>
        </p:txBody>
      </p:sp>
      <p:sp>
        <p:nvSpPr>
          <p:cNvPr id="7" name="Slide Number Placeholder 6">
            <a:extLst>
              <a:ext uri="{FF2B5EF4-FFF2-40B4-BE49-F238E27FC236}">
                <a16:creationId xmlns:a16="http://schemas.microsoft.com/office/drawing/2014/main" id="{CC1CEE5F-F44A-DD2C-EEC3-D4C76B69D15D}"/>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spTree>
    <p:extLst>
      <p:ext uri="{BB962C8B-B14F-4D97-AF65-F5344CB8AC3E}">
        <p14:creationId xmlns:p14="http://schemas.microsoft.com/office/powerpoint/2010/main" val="75293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03BBE-23DC-E951-32B6-0E91B8089184}"/>
              </a:ext>
            </a:extLst>
          </p:cNvPr>
          <p:cNvSpPr>
            <a:spLocks noGrp="1"/>
          </p:cNvSpPr>
          <p:nvPr>
            <p:ph type="title"/>
          </p:nvPr>
        </p:nvSpPr>
        <p:spPr>
          <a:xfrm>
            <a:off x="2295144" y="1463040"/>
            <a:ext cx="7498080" cy="704088"/>
          </a:xfrm>
        </p:spPr>
        <p:txBody>
          <a:bodyPr/>
          <a:lstStyle>
            <a:lvl1pPr>
              <a:defRPr sz="5000"/>
            </a:lvl1pPr>
          </a:lstStyle>
          <a:p>
            <a:r>
              <a:rPr lang="en-US" dirty="0"/>
              <a:t>Click to edit Master title style</a:t>
            </a:r>
            <a:endParaRPr lang="en-PK" dirty="0"/>
          </a:p>
        </p:txBody>
      </p:sp>
      <p:sp>
        <p:nvSpPr>
          <p:cNvPr id="3" name="Content Placeholder 2">
            <a:extLst>
              <a:ext uri="{FF2B5EF4-FFF2-40B4-BE49-F238E27FC236}">
                <a16:creationId xmlns:a16="http://schemas.microsoft.com/office/drawing/2014/main" id="{4110836A-7452-872A-28D0-081C1338DC63}"/>
              </a:ext>
            </a:extLst>
          </p:cNvPr>
          <p:cNvSpPr>
            <a:spLocks noGrp="1"/>
          </p:cNvSpPr>
          <p:nvPr>
            <p:ph idx="1"/>
          </p:nvPr>
        </p:nvSpPr>
        <p:spPr>
          <a:xfrm>
            <a:off x="2322576" y="2953512"/>
            <a:ext cx="7470648" cy="3296563"/>
          </a:xfrm>
        </p:spPr>
        <p:txBody>
          <a:bodyPr/>
          <a:lstStyle>
            <a:lvl1pPr marL="0" indent="0">
              <a:lnSpc>
                <a:spcPct val="100000"/>
              </a:lnSpc>
              <a:spcBef>
                <a:spcPts val="0"/>
              </a:spcBef>
              <a:spcAft>
                <a:spcPts val="1500"/>
              </a:spcAft>
              <a:buNone/>
              <a:defRPr sz="2200" b="1"/>
            </a:lvl1pPr>
            <a:lvl2pPr marL="0" indent="0">
              <a:lnSpc>
                <a:spcPct val="100000"/>
              </a:lnSpc>
              <a:spcBef>
                <a:spcPts val="0"/>
              </a:spcBef>
              <a:buNone/>
              <a:defRPr sz="1600" i="1"/>
            </a:lvl2pPr>
          </a:lstStyle>
          <a:p>
            <a:pPr lvl="0"/>
            <a:r>
              <a:rPr lang="en-US" dirty="0"/>
              <a:t>Click to edit Master text styles</a:t>
            </a:r>
          </a:p>
          <a:p>
            <a:pPr lvl="1"/>
            <a:r>
              <a:rPr lang="en-US" dirty="0"/>
              <a:t>Second level</a:t>
            </a:r>
          </a:p>
          <a:p>
            <a:pPr lvl="2"/>
            <a:endParaRPr lang="en-PK" dirty="0"/>
          </a:p>
        </p:txBody>
      </p:sp>
      <p:sp>
        <p:nvSpPr>
          <p:cNvPr id="5" name="Footer Placeholder 4">
            <a:extLst>
              <a:ext uri="{FF2B5EF4-FFF2-40B4-BE49-F238E27FC236}">
                <a16:creationId xmlns:a16="http://schemas.microsoft.com/office/drawing/2014/main" id="{35E39F35-2573-69E0-B17D-B4B0F85CE77B}"/>
              </a:ext>
            </a:extLst>
          </p:cNvPr>
          <p:cNvSpPr>
            <a:spLocks noGrp="1"/>
          </p:cNvSpPr>
          <p:nvPr>
            <p:ph type="ftr" sz="quarter" idx="11"/>
          </p:nvPr>
        </p:nvSpPr>
        <p:spPr/>
        <p:txBody>
          <a:bodyPr/>
          <a:lstStyle/>
          <a:p>
            <a:r>
              <a:rPr lang="en-US" dirty="0"/>
              <a:t>Presentation title</a:t>
            </a:r>
            <a:endParaRPr lang="en-PK"/>
          </a:p>
        </p:txBody>
      </p:sp>
      <p:sp>
        <p:nvSpPr>
          <p:cNvPr id="6" name="Slide Number Placeholder 5">
            <a:extLst>
              <a:ext uri="{FF2B5EF4-FFF2-40B4-BE49-F238E27FC236}">
                <a16:creationId xmlns:a16="http://schemas.microsoft.com/office/drawing/2014/main" id="{35B5CE41-241D-72CD-1C8F-006A477B5301}"/>
              </a:ext>
            </a:extLst>
          </p:cNvPr>
          <p:cNvSpPr>
            <a:spLocks noGrp="1"/>
          </p:cNvSpPr>
          <p:nvPr>
            <p:ph type="sldNum" sz="quarter" idx="12"/>
          </p:nvPr>
        </p:nvSpPr>
        <p:spPr/>
        <p:txBody>
          <a:bodyPr/>
          <a:lstStyle/>
          <a:p>
            <a:fld id="{5BFCF61C-3B18-4C03-8326-CC3B32D710C9}" type="slidenum">
              <a:rPr lang="en-US" noProof="0" smtClean="0"/>
              <a:t>‹#›</a:t>
            </a:fld>
            <a:endParaRPr lang="en-US" noProof="0"/>
          </a:p>
        </p:txBody>
      </p:sp>
      <p:grpSp>
        <p:nvGrpSpPr>
          <p:cNvPr id="7" name="Group 6">
            <a:extLst>
              <a:ext uri="{FF2B5EF4-FFF2-40B4-BE49-F238E27FC236}">
                <a16:creationId xmlns:a16="http://schemas.microsoft.com/office/drawing/2014/main" id="{52789DD7-8E5F-BCF6-7A1E-0AC33BD880AC}"/>
              </a:ext>
            </a:extLst>
          </p:cNvPr>
          <p:cNvGrpSpPr/>
          <p:nvPr userDrawn="1"/>
        </p:nvGrpSpPr>
        <p:grpSpPr>
          <a:xfrm>
            <a:off x="2400300" y="2535841"/>
            <a:ext cx="9801127" cy="821"/>
            <a:chOff x="2286319" y="5546299"/>
            <a:chExt cx="9801127" cy="903"/>
          </a:xfrm>
        </p:grpSpPr>
        <p:cxnSp>
          <p:nvCxnSpPr>
            <p:cNvPr id="8" name="Straight Connector 7">
              <a:extLst>
                <a:ext uri="{FF2B5EF4-FFF2-40B4-BE49-F238E27FC236}">
                  <a16:creationId xmlns:a16="http://schemas.microsoft.com/office/drawing/2014/main" id="{D610F86C-F479-AC03-216E-DD60112AC854}"/>
                </a:ext>
              </a:extLst>
            </p:cNvPr>
            <p:cNvCxnSpPr>
              <a:cxnSpLocks/>
            </p:cNvCxnSpPr>
            <p:nvPr/>
          </p:nvCxnSpPr>
          <p:spPr>
            <a:xfrm>
              <a:off x="2286319" y="5546299"/>
              <a:ext cx="7391400"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A02E8F6-3623-48C2-4F02-9472E2977FB8}"/>
                </a:ext>
              </a:extLst>
            </p:cNvPr>
            <p:cNvCxnSpPr>
              <a:cxnSpLocks/>
            </p:cNvCxnSpPr>
            <p:nvPr/>
          </p:nvCxnSpPr>
          <p:spPr>
            <a:xfrm>
              <a:off x="9676016" y="5547202"/>
              <a:ext cx="241143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6826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39D39-DAD0-D550-D3C7-42F702A78C3A}"/>
              </a:ext>
            </a:extLst>
          </p:cNvPr>
          <p:cNvSpPr>
            <a:spLocks noGrp="1"/>
          </p:cNvSpPr>
          <p:nvPr>
            <p:ph type="title"/>
          </p:nvPr>
        </p:nvSpPr>
        <p:spPr>
          <a:xfrm>
            <a:off x="4056992" y="1709738"/>
            <a:ext cx="7290458" cy="2852737"/>
          </a:xfrm>
        </p:spPr>
        <p:txBody>
          <a:bodyPr anchor="b"/>
          <a:lstStyle>
            <a:lvl1pPr>
              <a:defRPr sz="6000">
                <a:solidFill>
                  <a:schemeClr val="bg1"/>
                </a:solidFill>
              </a:defRPr>
            </a:lvl1pPr>
          </a:lstStyle>
          <a:p>
            <a:r>
              <a:rPr lang="en-US" dirty="0"/>
              <a:t>Click to edit Master title style</a:t>
            </a:r>
            <a:endParaRPr lang="en-PK" dirty="0"/>
          </a:p>
        </p:txBody>
      </p:sp>
      <p:sp>
        <p:nvSpPr>
          <p:cNvPr id="3" name="Text Placeholder 2">
            <a:extLst>
              <a:ext uri="{FF2B5EF4-FFF2-40B4-BE49-F238E27FC236}">
                <a16:creationId xmlns:a16="http://schemas.microsoft.com/office/drawing/2014/main" id="{8E054DFA-4C17-2AA0-0E19-8D452B73AA20}"/>
              </a:ext>
            </a:extLst>
          </p:cNvPr>
          <p:cNvSpPr>
            <a:spLocks noGrp="1"/>
          </p:cNvSpPr>
          <p:nvPr>
            <p:ph type="body" idx="1"/>
          </p:nvPr>
        </p:nvSpPr>
        <p:spPr>
          <a:xfrm>
            <a:off x="4056992" y="4589463"/>
            <a:ext cx="7290457"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grpSp>
        <p:nvGrpSpPr>
          <p:cNvPr id="7" name="Group 6">
            <a:extLst>
              <a:ext uri="{FF2B5EF4-FFF2-40B4-BE49-F238E27FC236}">
                <a16:creationId xmlns:a16="http://schemas.microsoft.com/office/drawing/2014/main" id="{AF8D5DED-A875-4BFE-015E-C29679EC468C}"/>
              </a:ext>
            </a:extLst>
          </p:cNvPr>
          <p:cNvGrpSpPr/>
          <p:nvPr userDrawn="1"/>
        </p:nvGrpSpPr>
        <p:grpSpPr>
          <a:xfrm>
            <a:off x="3979533" y="5801746"/>
            <a:ext cx="8221703" cy="0"/>
            <a:chOff x="3733800" y="5539861"/>
            <a:chExt cx="8221703" cy="0"/>
          </a:xfrm>
        </p:grpSpPr>
        <p:cxnSp>
          <p:nvCxnSpPr>
            <p:cNvPr id="8" name="Straight Connector 7">
              <a:extLst>
                <a:ext uri="{FF2B5EF4-FFF2-40B4-BE49-F238E27FC236}">
                  <a16:creationId xmlns:a16="http://schemas.microsoft.com/office/drawing/2014/main" id="{4ED54A14-B37E-AA5D-2F7D-4530DEF3C347}"/>
                </a:ext>
              </a:extLst>
            </p:cNvPr>
            <p:cNvCxnSpPr>
              <a:cxnSpLocks/>
            </p:cNvCxnSpPr>
            <p:nvPr/>
          </p:nvCxnSpPr>
          <p:spPr>
            <a:xfrm>
              <a:off x="3733800" y="5539861"/>
              <a:ext cx="605415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11F7DB-0F8D-8E5A-0137-AD5E5B20C351}"/>
                </a:ext>
              </a:extLst>
            </p:cNvPr>
            <p:cNvCxnSpPr>
              <a:cxnSpLocks/>
            </p:cNvCxnSpPr>
            <p:nvPr/>
          </p:nvCxnSpPr>
          <p:spPr>
            <a:xfrm>
              <a:off x="9783803" y="5539861"/>
              <a:ext cx="21717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22719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column dark">
    <p:bg>
      <p:bgPr>
        <a:solidFill>
          <a:schemeClr val="accent5"/>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A0C7E2C-83B2-58E9-DE90-AB1857F1A170}"/>
              </a:ext>
            </a:extLst>
          </p:cNvPr>
          <p:cNvSpPr>
            <a:spLocks noGrp="1"/>
          </p:cNvSpPr>
          <p:nvPr>
            <p:ph type="ftr" sz="quarter" idx="11"/>
          </p:nvPr>
        </p:nvSpPr>
        <p:spPr/>
        <p:txBody>
          <a:bodyPr/>
          <a:lstStyle/>
          <a:p>
            <a:r>
              <a:rPr lang="en-US" noProof="0"/>
              <a:t>Presentation title</a:t>
            </a:r>
          </a:p>
        </p:txBody>
      </p:sp>
      <p:sp>
        <p:nvSpPr>
          <p:cNvPr id="5" name="Slide Number Placeholder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a:lstStyle/>
          <a:p>
            <a:fld id="{5BFCF61C-3B18-4C03-8326-CC3B32D710C9}" type="slidenum">
              <a:rPr lang="en-US" noProof="0" smtClean="0"/>
              <a:pPr/>
              <a:t>‹#›</a:t>
            </a:fld>
            <a:endParaRPr lang="en-US" noProof="0"/>
          </a:p>
        </p:txBody>
      </p:sp>
      <p:sp>
        <p:nvSpPr>
          <p:cNvPr id="6" name="Rectangle 5">
            <a:extLst>
              <a:ext uri="{FF2B5EF4-FFF2-40B4-BE49-F238E27FC236}">
                <a16:creationId xmlns:a16="http://schemas.microsoft.com/office/drawing/2014/main" id="{D62C33EA-A741-FA13-451C-6F35902CBDD0}"/>
              </a:ext>
            </a:extLst>
          </p:cNvPr>
          <p:cNvSpPr/>
          <p:nvPr userDrawn="1"/>
        </p:nvSpPr>
        <p:spPr>
          <a:xfrm>
            <a:off x="0" y="722376"/>
            <a:ext cx="12192000" cy="5413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cxnSp>
        <p:nvCxnSpPr>
          <p:cNvPr id="7" name="Straight Connector 6">
            <a:extLst>
              <a:ext uri="{FF2B5EF4-FFF2-40B4-BE49-F238E27FC236}">
                <a16:creationId xmlns:a16="http://schemas.microsoft.com/office/drawing/2014/main" id="{01882412-D2D4-9CF0-CD39-2EAE79B8A310}"/>
              </a:ext>
            </a:extLst>
          </p:cNvPr>
          <p:cNvCxnSpPr>
            <a:cxnSpLocks/>
          </p:cNvCxnSpPr>
          <p:nvPr userDrawn="1"/>
        </p:nvCxnSpPr>
        <p:spPr>
          <a:xfrm>
            <a:off x="4267200" y="2523744"/>
            <a:ext cx="7924800" cy="883"/>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229B6F2-011B-853F-5BA1-FA1722B6E1C8}"/>
              </a:ext>
            </a:extLst>
          </p:cNvPr>
          <p:cNvCxnSpPr>
            <a:cxnSpLocks/>
          </p:cNvCxnSpPr>
          <p:nvPr userDrawn="1"/>
        </p:nvCxnSpPr>
        <p:spPr>
          <a:xfrm>
            <a:off x="723384" y="2523744"/>
            <a:ext cx="3543816"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8">
            <a:extLst>
              <a:ext uri="{FF2B5EF4-FFF2-40B4-BE49-F238E27FC236}">
                <a16:creationId xmlns:a16="http://schemas.microsoft.com/office/drawing/2014/main" id="{A78715BA-7A66-D464-AAEF-141988B8718B}"/>
              </a:ext>
            </a:extLst>
          </p:cNvPr>
          <p:cNvSpPr>
            <a:spLocks noGrp="1"/>
          </p:cNvSpPr>
          <p:nvPr>
            <p:ph type="title"/>
          </p:nvPr>
        </p:nvSpPr>
        <p:spPr>
          <a:xfrm>
            <a:off x="603504" y="1463040"/>
            <a:ext cx="10515600" cy="575321"/>
          </a:xfrm>
        </p:spPr>
        <p:txBody>
          <a:bodyPr/>
          <a:lstStyle>
            <a:lvl1pPr>
              <a:defRPr sz="5000">
                <a:solidFill>
                  <a:schemeClr val="bg1"/>
                </a:solidFill>
              </a:defRPr>
            </a:lvl1pPr>
          </a:lstStyle>
          <a:p>
            <a:r>
              <a:rPr lang="en-US" noProof="0"/>
              <a:t>Click to edit Master title style</a:t>
            </a:r>
          </a:p>
        </p:txBody>
      </p:sp>
      <p:sp>
        <p:nvSpPr>
          <p:cNvPr id="11" name="Text Placeholder 10">
            <a:extLst>
              <a:ext uri="{FF2B5EF4-FFF2-40B4-BE49-F238E27FC236}">
                <a16:creationId xmlns:a16="http://schemas.microsoft.com/office/drawing/2014/main" id="{3D0BF4BF-3C7C-C67F-B6EE-805EC95EF8CA}"/>
              </a:ext>
            </a:extLst>
          </p:cNvPr>
          <p:cNvSpPr>
            <a:spLocks noGrp="1"/>
          </p:cNvSpPr>
          <p:nvPr>
            <p:ph type="body" sz="quarter" idx="13"/>
          </p:nvPr>
        </p:nvSpPr>
        <p:spPr>
          <a:xfrm>
            <a:off x="649224" y="2971800"/>
            <a:ext cx="4828032" cy="490538"/>
          </a:xfrm>
        </p:spPr>
        <p:txBody>
          <a:bodyPr/>
          <a:lstStyle>
            <a:lvl1pPr marL="0" indent="0">
              <a:lnSpc>
                <a:spcPct val="100000"/>
              </a:lnSpc>
              <a:spcBef>
                <a:spcPts val="0"/>
              </a:spcBef>
              <a:buNone/>
              <a:defRPr sz="22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2" name="Text Placeholder 10">
            <a:extLst>
              <a:ext uri="{FF2B5EF4-FFF2-40B4-BE49-F238E27FC236}">
                <a16:creationId xmlns:a16="http://schemas.microsoft.com/office/drawing/2014/main" id="{BA37E40B-957E-C00E-3B34-1B67D341A771}"/>
              </a:ext>
            </a:extLst>
          </p:cNvPr>
          <p:cNvSpPr>
            <a:spLocks noGrp="1"/>
          </p:cNvSpPr>
          <p:nvPr>
            <p:ph type="body" sz="quarter" idx="14"/>
          </p:nvPr>
        </p:nvSpPr>
        <p:spPr>
          <a:xfrm>
            <a:off x="6236208" y="2971800"/>
            <a:ext cx="4828032" cy="490538"/>
          </a:xfrm>
        </p:spPr>
        <p:txBody>
          <a:bodyPr/>
          <a:lstStyle>
            <a:lvl1pPr marL="0" indent="0">
              <a:lnSpc>
                <a:spcPct val="100000"/>
              </a:lnSpc>
              <a:spcBef>
                <a:spcPts val="0"/>
              </a:spcBef>
              <a:buNone/>
              <a:defRPr sz="22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3401568"/>
            <a:ext cx="5111496" cy="1682750"/>
          </a:xfrm>
        </p:spPr>
        <p:txBody>
          <a:bodyPr/>
          <a:lstStyle>
            <a:lvl1pPr marL="283464" indent="-283464">
              <a:lnSpc>
                <a:spcPct val="150000"/>
              </a:lnSpc>
              <a:spcBef>
                <a:spcPts val="0"/>
              </a:spcBef>
              <a:defRPr sz="1600">
                <a:solidFill>
                  <a:schemeClr val="bg1"/>
                </a:solidFill>
              </a:defRPr>
            </a:lvl1pPr>
            <a:lvl2pPr indent="-283464">
              <a:lnSpc>
                <a:spcPct val="150000"/>
              </a:lnSpc>
              <a:spcBef>
                <a:spcPts val="0"/>
              </a:spcBef>
              <a:defRPr sz="1600">
                <a:solidFill>
                  <a:schemeClr val="bg1"/>
                </a:solidFill>
              </a:defRPr>
            </a:lvl2pPr>
            <a:lvl3pPr indent="-283464">
              <a:lnSpc>
                <a:spcPct val="150000"/>
              </a:lnSpc>
              <a:spcBef>
                <a:spcPts val="0"/>
              </a:spcBef>
              <a:defRPr sz="1600">
                <a:solidFill>
                  <a:schemeClr val="bg1"/>
                </a:solidFill>
              </a:defRPr>
            </a:lvl3pPr>
            <a:lvl4pPr indent="-283464">
              <a:lnSpc>
                <a:spcPct val="150000"/>
              </a:lnSpc>
              <a:spcBef>
                <a:spcPts val="0"/>
              </a:spcBef>
              <a:defRPr sz="1600">
                <a:solidFill>
                  <a:schemeClr val="bg1"/>
                </a:solidFill>
              </a:defRPr>
            </a:lvl4pPr>
            <a:lvl5pPr indent="-283464">
              <a:lnSpc>
                <a:spcPct val="150000"/>
              </a:lnSpc>
              <a:spcBef>
                <a:spcPts val="0"/>
              </a:spcBef>
              <a:defRPr sz="16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13">
            <a:extLst>
              <a:ext uri="{FF2B5EF4-FFF2-40B4-BE49-F238E27FC236}">
                <a16:creationId xmlns:a16="http://schemas.microsoft.com/office/drawing/2014/main" id="{57A044E0-660B-4002-E13C-F00498E49782}"/>
              </a:ext>
            </a:extLst>
          </p:cNvPr>
          <p:cNvSpPr>
            <a:spLocks noGrp="1"/>
          </p:cNvSpPr>
          <p:nvPr>
            <p:ph type="body" sz="quarter" idx="16"/>
          </p:nvPr>
        </p:nvSpPr>
        <p:spPr>
          <a:xfrm>
            <a:off x="5943600" y="3401568"/>
            <a:ext cx="5111496" cy="1682750"/>
          </a:xfrm>
        </p:spPr>
        <p:txBody>
          <a:bodyPr/>
          <a:lstStyle>
            <a:lvl1pPr marL="283464" indent="-283464">
              <a:lnSpc>
                <a:spcPct val="150000"/>
              </a:lnSpc>
              <a:spcBef>
                <a:spcPts val="0"/>
              </a:spcBef>
              <a:defRPr sz="1600">
                <a:solidFill>
                  <a:schemeClr val="bg1"/>
                </a:solidFill>
              </a:defRPr>
            </a:lvl1pPr>
            <a:lvl2pPr indent="-283464">
              <a:lnSpc>
                <a:spcPct val="150000"/>
              </a:lnSpc>
              <a:spcBef>
                <a:spcPts val="0"/>
              </a:spcBef>
              <a:defRPr sz="1600">
                <a:solidFill>
                  <a:schemeClr val="bg1"/>
                </a:solidFill>
              </a:defRPr>
            </a:lvl2pPr>
            <a:lvl3pPr indent="-283464">
              <a:lnSpc>
                <a:spcPct val="150000"/>
              </a:lnSpc>
              <a:spcBef>
                <a:spcPts val="0"/>
              </a:spcBef>
              <a:defRPr sz="1600">
                <a:solidFill>
                  <a:schemeClr val="bg1"/>
                </a:solidFill>
              </a:defRPr>
            </a:lvl3pPr>
            <a:lvl4pPr indent="-283464">
              <a:lnSpc>
                <a:spcPct val="150000"/>
              </a:lnSpc>
              <a:spcBef>
                <a:spcPts val="0"/>
              </a:spcBef>
              <a:defRPr sz="1600">
                <a:solidFill>
                  <a:schemeClr val="bg1"/>
                </a:solidFill>
              </a:defRPr>
            </a:lvl4pPr>
            <a:lvl5pPr indent="-283464">
              <a:lnSpc>
                <a:spcPct val="150000"/>
              </a:lnSpc>
              <a:spcBef>
                <a:spcPts val="0"/>
              </a:spcBef>
              <a:defRPr sz="16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28961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wo column light">
    <p:bg>
      <p:bgPr>
        <a:solidFill>
          <a:schemeClr val="accent6"/>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A0C7E2C-83B2-58E9-DE90-AB1857F1A170}"/>
              </a:ext>
            </a:extLst>
          </p:cNvPr>
          <p:cNvSpPr>
            <a:spLocks noGrp="1"/>
          </p:cNvSpPr>
          <p:nvPr>
            <p:ph type="ftr" sz="quarter" idx="11"/>
          </p:nvPr>
        </p:nvSpPr>
        <p:spPr/>
        <p:txBody>
          <a:bodyPr/>
          <a:lstStyle/>
          <a:p>
            <a:r>
              <a:rPr lang="en-US" noProof="0"/>
              <a:t>Presentation title</a:t>
            </a:r>
          </a:p>
        </p:txBody>
      </p:sp>
      <p:sp>
        <p:nvSpPr>
          <p:cNvPr id="5" name="Slide Number Placeholder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a:lstStyle/>
          <a:p>
            <a:fld id="{5BFCF61C-3B18-4C03-8326-CC3B32D710C9}" type="slidenum">
              <a:rPr lang="en-US" noProof="0" smtClean="0"/>
              <a:pPr/>
              <a:t>‹#›</a:t>
            </a:fld>
            <a:endParaRPr lang="en-US" noProof="0"/>
          </a:p>
        </p:txBody>
      </p:sp>
      <p:sp>
        <p:nvSpPr>
          <p:cNvPr id="6" name="Rectangle 5">
            <a:extLst>
              <a:ext uri="{FF2B5EF4-FFF2-40B4-BE49-F238E27FC236}">
                <a16:creationId xmlns:a16="http://schemas.microsoft.com/office/drawing/2014/main" id="{D62C33EA-A741-FA13-451C-6F35902CBDD0}"/>
              </a:ext>
            </a:extLst>
          </p:cNvPr>
          <p:cNvSpPr/>
          <p:nvPr userDrawn="1"/>
        </p:nvSpPr>
        <p:spPr>
          <a:xfrm>
            <a:off x="0" y="722376"/>
            <a:ext cx="12192000" cy="5413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9" name="Title 8">
            <a:extLst>
              <a:ext uri="{FF2B5EF4-FFF2-40B4-BE49-F238E27FC236}">
                <a16:creationId xmlns:a16="http://schemas.microsoft.com/office/drawing/2014/main" id="{A78715BA-7A66-D464-AAEF-141988B8718B}"/>
              </a:ext>
            </a:extLst>
          </p:cNvPr>
          <p:cNvSpPr>
            <a:spLocks noGrp="1"/>
          </p:cNvSpPr>
          <p:nvPr>
            <p:ph type="title"/>
          </p:nvPr>
        </p:nvSpPr>
        <p:spPr>
          <a:xfrm>
            <a:off x="603504" y="1463040"/>
            <a:ext cx="10515600" cy="575321"/>
          </a:xfrm>
        </p:spPr>
        <p:txBody>
          <a:bodyPr/>
          <a:lstStyle>
            <a:lvl1pPr>
              <a:defRPr sz="5000">
                <a:solidFill>
                  <a:schemeClr val="tx2"/>
                </a:solidFill>
              </a:defRPr>
            </a:lvl1pPr>
          </a:lstStyle>
          <a:p>
            <a:r>
              <a:rPr lang="en-US" noProof="0"/>
              <a:t>Click to edit Master title style</a:t>
            </a:r>
          </a:p>
        </p:txBody>
      </p:sp>
      <p:sp>
        <p:nvSpPr>
          <p:cNvPr id="11" name="Text Placeholder 10">
            <a:extLst>
              <a:ext uri="{FF2B5EF4-FFF2-40B4-BE49-F238E27FC236}">
                <a16:creationId xmlns:a16="http://schemas.microsoft.com/office/drawing/2014/main" id="{3D0BF4BF-3C7C-C67F-B6EE-805EC95EF8CA}"/>
              </a:ext>
            </a:extLst>
          </p:cNvPr>
          <p:cNvSpPr>
            <a:spLocks noGrp="1"/>
          </p:cNvSpPr>
          <p:nvPr>
            <p:ph type="body" sz="quarter" idx="13"/>
          </p:nvPr>
        </p:nvSpPr>
        <p:spPr>
          <a:xfrm>
            <a:off x="649224" y="2971800"/>
            <a:ext cx="4828032" cy="490538"/>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2" name="Text Placeholder 10">
            <a:extLst>
              <a:ext uri="{FF2B5EF4-FFF2-40B4-BE49-F238E27FC236}">
                <a16:creationId xmlns:a16="http://schemas.microsoft.com/office/drawing/2014/main" id="{BA37E40B-957E-C00E-3B34-1B67D341A771}"/>
              </a:ext>
            </a:extLst>
          </p:cNvPr>
          <p:cNvSpPr>
            <a:spLocks noGrp="1"/>
          </p:cNvSpPr>
          <p:nvPr>
            <p:ph type="body" sz="quarter" idx="14"/>
          </p:nvPr>
        </p:nvSpPr>
        <p:spPr>
          <a:xfrm>
            <a:off x="6236208" y="2971800"/>
            <a:ext cx="4828032" cy="490538"/>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3401568"/>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13">
            <a:extLst>
              <a:ext uri="{FF2B5EF4-FFF2-40B4-BE49-F238E27FC236}">
                <a16:creationId xmlns:a16="http://schemas.microsoft.com/office/drawing/2014/main" id="{57A044E0-660B-4002-E13C-F00498E49782}"/>
              </a:ext>
            </a:extLst>
          </p:cNvPr>
          <p:cNvSpPr>
            <a:spLocks noGrp="1"/>
          </p:cNvSpPr>
          <p:nvPr>
            <p:ph type="body" sz="quarter" idx="16"/>
          </p:nvPr>
        </p:nvSpPr>
        <p:spPr>
          <a:xfrm>
            <a:off x="5943600" y="3401568"/>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grpSp>
        <p:nvGrpSpPr>
          <p:cNvPr id="13" name="Group 12">
            <a:extLst>
              <a:ext uri="{FF2B5EF4-FFF2-40B4-BE49-F238E27FC236}">
                <a16:creationId xmlns:a16="http://schemas.microsoft.com/office/drawing/2014/main" id="{4ED40495-D9DB-AA87-4474-68DA5D8CA88C}"/>
              </a:ext>
            </a:extLst>
          </p:cNvPr>
          <p:cNvGrpSpPr/>
          <p:nvPr userDrawn="1"/>
        </p:nvGrpSpPr>
        <p:grpSpPr>
          <a:xfrm rot="10800000">
            <a:off x="726958" y="2521655"/>
            <a:ext cx="11480808" cy="1"/>
            <a:chOff x="2077471" y="5539116"/>
            <a:chExt cx="11480808" cy="1"/>
          </a:xfrm>
        </p:grpSpPr>
        <p:cxnSp>
          <p:nvCxnSpPr>
            <p:cNvPr id="16" name="Straight Connector 15">
              <a:extLst>
                <a:ext uri="{FF2B5EF4-FFF2-40B4-BE49-F238E27FC236}">
                  <a16:creationId xmlns:a16="http://schemas.microsoft.com/office/drawing/2014/main" id="{A15A6649-BE77-6F3F-DF74-0045E0AC6025}"/>
                </a:ext>
              </a:extLst>
            </p:cNvPr>
            <p:cNvCxnSpPr>
              <a:cxnSpLocks/>
            </p:cNvCxnSpPr>
            <p:nvPr/>
          </p:nvCxnSpPr>
          <p:spPr>
            <a:xfrm>
              <a:off x="2077471" y="5539116"/>
              <a:ext cx="4755396" cy="0"/>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EF33DD1-C51F-9BE1-2F97-D4025B3E653D}"/>
                </a:ext>
              </a:extLst>
            </p:cNvPr>
            <p:cNvCxnSpPr>
              <a:cxnSpLocks/>
            </p:cNvCxnSpPr>
            <p:nvPr/>
          </p:nvCxnSpPr>
          <p:spPr>
            <a:xfrm>
              <a:off x="6816103" y="5539117"/>
              <a:ext cx="6742176"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0587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dark band">
    <p:bg>
      <p:bgPr>
        <a:solidFill>
          <a:schemeClr val="accent5"/>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966E69F-7113-AC99-F7E1-A44B7D64DEF3}"/>
              </a:ext>
            </a:extLst>
          </p:cNvPr>
          <p:cNvSpPr/>
          <p:nvPr userDrawn="1"/>
        </p:nvSpPr>
        <p:spPr>
          <a:xfrm>
            <a:off x="0" y="0"/>
            <a:ext cx="12192000" cy="30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P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noProof="0"/>
          </a:p>
        </p:txBody>
      </p:sp>
      <p:sp>
        <p:nvSpPr>
          <p:cNvPr id="4" name="Footer Placeholder 3">
            <a:extLst>
              <a:ext uri="{FF2B5EF4-FFF2-40B4-BE49-F238E27FC236}">
                <a16:creationId xmlns:a16="http://schemas.microsoft.com/office/drawing/2014/main" id="{BA0C7E2C-83B2-58E9-DE90-AB1857F1A170}"/>
              </a:ext>
            </a:extLst>
          </p:cNvPr>
          <p:cNvSpPr>
            <a:spLocks noGrp="1"/>
          </p:cNvSpPr>
          <p:nvPr>
            <p:ph type="ftr" sz="quarter" idx="11"/>
          </p:nvPr>
        </p:nvSpPr>
        <p:spPr/>
        <p:txBody>
          <a:bodyPr/>
          <a:lstStyle>
            <a:lvl1pPr>
              <a:defRPr>
                <a:solidFill>
                  <a:schemeClr val="accent5"/>
                </a:solidFill>
              </a:defRPr>
            </a:lvl1pPr>
          </a:lstStyle>
          <a:p>
            <a:r>
              <a:rPr lang="en-US" noProof="0"/>
              <a:t>Presentation title</a:t>
            </a:r>
          </a:p>
        </p:txBody>
      </p:sp>
      <p:sp>
        <p:nvSpPr>
          <p:cNvPr id="5" name="Slide Number Placeholder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a:lstStyle>
            <a:lvl1pPr>
              <a:defRPr>
                <a:solidFill>
                  <a:schemeClr val="accent5"/>
                </a:solidFill>
              </a:defRPr>
            </a:lvl1pPr>
          </a:lstStyle>
          <a:p>
            <a:fld id="{5BFCF61C-3B18-4C03-8326-CC3B32D710C9}" type="slidenum">
              <a:rPr lang="en-US" noProof="0" smtClean="0"/>
              <a:pPr/>
              <a:t>‹#›</a:t>
            </a:fld>
            <a:endParaRPr lang="en-US" noProof="0"/>
          </a:p>
        </p:txBody>
      </p:sp>
      <p:sp>
        <p:nvSpPr>
          <p:cNvPr id="9" name="Title 8">
            <a:extLst>
              <a:ext uri="{FF2B5EF4-FFF2-40B4-BE49-F238E27FC236}">
                <a16:creationId xmlns:a16="http://schemas.microsoft.com/office/drawing/2014/main" id="{A78715BA-7A66-D464-AAEF-141988B8718B}"/>
              </a:ext>
            </a:extLst>
          </p:cNvPr>
          <p:cNvSpPr>
            <a:spLocks noGrp="1"/>
          </p:cNvSpPr>
          <p:nvPr>
            <p:ph type="title"/>
          </p:nvPr>
        </p:nvSpPr>
        <p:spPr>
          <a:xfrm>
            <a:off x="603504" y="1463040"/>
            <a:ext cx="10515600" cy="575321"/>
          </a:xfrm>
        </p:spPr>
        <p:txBody>
          <a:bodyPr/>
          <a:lstStyle>
            <a:lvl1pPr>
              <a:defRPr sz="5000">
                <a:solidFill>
                  <a:schemeClr val="accent5"/>
                </a:solidFill>
              </a:defRPr>
            </a:lvl1pPr>
          </a:lstStyle>
          <a:p>
            <a:r>
              <a:rPr lang="en-US" noProof="0"/>
              <a:t>Click to edit Master title style</a:t>
            </a:r>
          </a:p>
        </p:txBody>
      </p:sp>
      <p:sp>
        <p:nvSpPr>
          <p:cNvPr id="11" name="Text Placeholder 10">
            <a:extLst>
              <a:ext uri="{FF2B5EF4-FFF2-40B4-BE49-F238E27FC236}">
                <a16:creationId xmlns:a16="http://schemas.microsoft.com/office/drawing/2014/main" id="{3D0BF4BF-3C7C-C67F-B6EE-805EC95EF8CA}"/>
              </a:ext>
            </a:extLst>
          </p:cNvPr>
          <p:cNvSpPr>
            <a:spLocks noGrp="1"/>
          </p:cNvSpPr>
          <p:nvPr>
            <p:ph type="body" sz="quarter" idx="13"/>
          </p:nvPr>
        </p:nvSpPr>
        <p:spPr>
          <a:xfrm>
            <a:off x="649224" y="3483864"/>
            <a:ext cx="4828032" cy="490538"/>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3931920"/>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13">
            <a:extLst>
              <a:ext uri="{FF2B5EF4-FFF2-40B4-BE49-F238E27FC236}">
                <a16:creationId xmlns:a16="http://schemas.microsoft.com/office/drawing/2014/main" id="{57A044E0-660B-4002-E13C-F00498E49782}"/>
              </a:ext>
            </a:extLst>
          </p:cNvPr>
          <p:cNvSpPr>
            <a:spLocks noGrp="1"/>
          </p:cNvSpPr>
          <p:nvPr>
            <p:ph type="body" sz="quarter" idx="16"/>
          </p:nvPr>
        </p:nvSpPr>
        <p:spPr>
          <a:xfrm>
            <a:off x="5943600" y="3931920"/>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grpSp>
        <p:nvGrpSpPr>
          <p:cNvPr id="19" name="Group 18">
            <a:extLst>
              <a:ext uri="{FF2B5EF4-FFF2-40B4-BE49-F238E27FC236}">
                <a16:creationId xmlns:a16="http://schemas.microsoft.com/office/drawing/2014/main" id="{FF8CCEDA-D691-A48A-BAAF-D004EBE38E55}"/>
              </a:ext>
            </a:extLst>
          </p:cNvPr>
          <p:cNvGrpSpPr/>
          <p:nvPr userDrawn="1"/>
        </p:nvGrpSpPr>
        <p:grpSpPr>
          <a:xfrm rot="16200000" flipV="1">
            <a:off x="8764091" y="3943349"/>
            <a:ext cx="5829301" cy="0"/>
            <a:chOff x="2287349" y="55407920"/>
            <a:chExt cx="11160369" cy="0"/>
          </a:xfrm>
        </p:grpSpPr>
        <p:cxnSp>
          <p:nvCxnSpPr>
            <p:cNvPr id="20" name="Straight Connector 19">
              <a:extLst>
                <a:ext uri="{FF2B5EF4-FFF2-40B4-BE49-F238E27FC236}">
                  <a16:creationId xmlns:a16="http://schemas.microsoft.com/office/drawing/2014/main" id="{5605A0EB-A31A-D2D4-5671-D1F763493E1F}"/>
                </a:ext>
              </a:extLst>
            </p:cNvPr>
            <p:cNvCxnSpPr>
              <a:cxnSpLocks/>
            </p:cNvCxnSpPr>
            <p:nvPr/>
          </p:nvCxnSpPr>
          <p:spPr>
            <a:xfrm rot="16200000">
              <a:off x="5934529" y="51760740"/>
              <a:ext cx="0" cy="729436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FEFE03D-E00E-B4FD-6765-44E55D5FA212}"/>
                </a:ext>
              </a:extLst>
            </p:cNvPr>
            <p:cNvCxnSpPr>
              <a:cxnSpLocks/>
            </p:cNvCxnSpPr>
            <p:nvPr/>
          </p:nvCxnSpPr>
          <p:spPr>
            <a:xfrm rot="16200000">
              <a:off x="11514714" y="53474916"/>
              <a:ext cx="0" cy="3866008"/>
            </a:xfrm>
            <a:prstGeom prst="line">
              <a:avLst/>
            </a:prstGeom>
            <a:ln w="444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36280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on the left">
    <p:bg>
      <p:bgPr>
        <a:solidFill>
          <a:schemeClr val="accent5"/>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F5A1967-7F8F-319E-2E67-BD9E4F074B05}"/>
              </a:ext>
            </a:extLst>
          </p:cNvPr>
          <p:cNvSpPr/>
          <p:nvPr userDrawn="1"/>
        </p:nvSpPr>
        <p:spPr>
          <a:xfrm>
            <a:off x="8115301" y="0"/>
            <a:ext cx="407669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P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noProof="0">
              <a:solidFill>
                <a:schemeClr val="bg2"/>
              </a:solidFill>
            </a:endParaRPr>
          </a:p>
        </p:txBody>
      </p:sp>
      <p:grpSp>
        <p:nvGrpSpPr>
          <p:cNvPr id="19" name="Group 18">
            <a:extLst>
              <a:ext uri="{FF2B5EF4-FFF2-40B4-BE49-F238E27FC236}">
                <a16:creationId xmlns:a16="http://schemas.microsoft.com/office/drawing/2014/main" id="{52425424-7549-BE00-EA05-384DBD00F3B2}"/>
              </a:ext>
            </a:extLst>
          </p:cNvPr>
          <p:cNvGrpSpPr/>
          <p:nvPr userDrawn="1"/>
        </p:nvGrpSpPr>
        <p:grpSpPr>
          <a:xfrm>
            <a:off x="6317679" y="4564864"/>
            <a:ext cx="5858373" cy="385"/>
            <a:chOff x="5440605" y="5540787"/>
            <a:chExt cx="5858373" cy="385"/>
          </a:xfrm>
        </p:grpSpPr>
        <p:cxnSp>
          <p:nvCxnSpPr>
            <p:cNvPr id="20" name="Straight Connector 19">
              <a:extLst>
                <a:ext uri="{FF2B5EF4-FFF2-40B4-BE49-F238E27FC236}">
                  <a16:creationId xmlns:a16="http://schemas.microsoft.com/office/drawing/2014/main" id="{4D88329B-DC1A-F93F-7A3A-84FDE2989BB6}"/>
                </a:ext>
              </a:extLst>
            </p:cNvPr>
            <p:cNvCxnSpPr>
              <a:cxnSpLocks/>
            </p:cNvCxnSpPr>
            <p:nvPr/>
          </p:nvCxnSpPr>
          <p:spPr>
            <a:xfrm>
              <a:off x="5440605" y="5541172"/>
              <a:ext cx="1797621"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7690B71-E252-7020-6DC7-F643767B2B78}"/>
                </a:ext>
              </a:extLst>
            </p:cNvPr>
            <p:cNvCxnSpPr>
              <a:cxnSpLocks/>
            </p:cNvCxnSpPr>
            <p:nvPr/>
          </p:nvCxnSpPr>
          <p:spPr>
            <a:xfrm>
              <a:off x="7237724" y="5540787"/>
              <a:ext cx="4061254"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BA0C7E2C-83B2-58E9-DE90-AB1857F1A170}"/>
              </a:ext>
            </a:extLst>
          </p:cNvPr>
          <p:cNvSpPr>
            <a:spLocks noGrp="1"/>
          </p:cNvSpPr>
          <p:nvPr>
            <p:ph type="ftr" sz="quarter" idx="11"/>
          </p:nvPr>
        </p:nvSpPr>
        <p:spPr/>
        <p:txBody>
          <a:bodyPr/>
          <a:lstStyle/>
          <a:p>
            <a:r>
              <a:rPr lang="en-US" noProof="0"/>
              <a:t>Presentation title</a:t>
            </a:r>
          </a:p>
        </p:txBody>
      </p:sp>
      <p:sp>
        <p:nvSpPr>
          <p:cNvPr id="5" name="Slide Number Placeholder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a:lstStyle/>
          <a:p>
            <a:fld id="{5BFCF61C-3B18-4C03-8326-CC3B32D710C9}" type="slidenum">
              <a:rPr lang="en-US" noProof="0" smtClean="0"/>
              <a:pPr/>
              <a:t>‹#›</a:t>
            </a:fld>
            <a:endParaRPr lang="en-US" noProof="0"/>
          </a:p>
        </p:txBody>
      </p:sp>
      <p:sp>
        <p:nvSpPr>
          <p:cNvPr id="9" name="Title 8">
            <a:extLst>
              <a:ext uri="{FF2B5EF4-FFF2-40B4-BE49-F238E27FC236}">
                <a16:creationId xmlns:a16="http://schemas.microsoft.com/office/drawing/2014/main" id="{A78715BA-7A66-D464-AAEF-141988B8718B}"/>
              </a:ext>
            </a:extLst>
          </p:cNvPr>
          <p:cNvSpPr>
            <a:spLocks noGrp="1"/>
          </p:cNvSpPr>
          <p:nvPr>
            <p:ph type="title"/>
          </p:nvPr>
        </p:nvSpPr>
        <p:spPr>
          <a:xfrm>
            <a:off x="6217920" y="2514600"/>
            <a:ext cx="4846320" cy="1682749"/>
          </a:xfrm>
        </p:spPr>
        <p:txBody>
          <a:bodyPr/>
          <a:lstStyle>
            <a:lvl1pPr>
              <a:lnSpc>
                <a:spcPct val="100000"/>
              </a:lnSpc>
              <a:defRPr sz="5000">
                <a:solidFill>
                  <a:schemeClr val="tx2"/>
                </a:solidFill>
              </a:defRPr>
            </a:lvl1pPr>
          </a:lstStyle>
          <a:p>
            <a:r>
              <a:rPr lang="en-US" noProof="0"/>
              <a:t>Click to edit Master title style</a:t>
            </a:r>
          </a:p>
        </p:txBody>
      </p:sp>
      <p:sp>
        <p:nvSpPr>
          <p:cNvPr id="11" name="Text Placeholder 10">
            <a:extLst>
              <a:ext uri="{FF2B5EF4-FFF2-40B4-BE49-F238E27FC236}">
                <a16:creationId xmlns:a16="http://schemas.microsoft.com/office/drawing/2014/main" id="{3D0BF4BF-3C7C-C67F-B6EE-805EC95EF8CA}"/>
              </a:ext>
            </a:extLst>
          </p:cNvPr>
          <p:cNvSpPr>
            <a:spLocks noGrp="1"/>
          </p:cNvSpPr>
          <p:nvPr>
            <p:ph type="body" sz="quarter" idx="13"/>
          </p:nvPr>
        </p:nvSpPr>
        <p:spPr>
          <a:xfrm>
            <a:off x="630936" y="1252728"/>
            <a:ext cx="4828032" cy="490538"/>
          </a:xfrm>
        </p:spPr>
        <p:txBody>
          <a:bodyPr/>
          <a:lstStyle>
            <a:lvl1pPr marL="0" indent="0">
              <a:lnSpc>
                <a:spcPct val="15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2" name="Text Placeholder 10">
            <a:extLst>
              <a:ext uri="{FF2B5EF4-FFF2-40B4-BE49-F238E27FC236}">
                <a16:creationId xmlns:a16="http://schemas.microsoft.com/office/drawing/2014/main" id="{BA37E40B-957E-C00E-3B34-1B67D341A771}"/>
              </a:ext>
            </a:extLst>
          </p:cNvPr>
          <p:cNvSpPr>
            <a:spLocks noGrp="1"/>
          </p:cNvSpPr>
          <p:nvPr>
            <p:ph type="body" sz="quarter" idx="14"/>
          </p:nvPr>
        </p:nvSpPr>
        <p:spPr>
          <a:xfrm>
            <a:off x="630936" y="3584448"/>
            <a:ext cx="4828032" cy="490538"/>
          </a:xfrm>
        </p:spPr>
        <p:txBody>
          <a:bodyPr/>
          <a:lstStyle>
            <a:lvl1pPr marL="0" indent="0">
              <a:lnSpc>
                <a:spcPct val="15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EF15CD76-2DD5-DB8A-37D3-6098A50870D0}"/>
              </a:ext>
            </a:extLst>
          </p:cNvPr>
          <p:cNvSpPr>
            <a:spLocks noGrp="1"/>
          </p:cNvSpPr>
          <p:nvPr>
            <p:ph type="body" sz="quarter" idx="15"/>
          </p:nvPr>
        </p:nvSpPr>
        <p:spPr>
          <a:xfrm>
            <a:off x="365760" y="1792224"/>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p:txBody>
      </p:sp>
      <p:sp>
        <p:nvSpPr>
          <p:cNvPr id="15" name="Text Placeholder 13">
            <a:extLst>
              <a:ext uri="{FF2B5EF4-FFF2-40B4-BE49-F238E27FC236}">
                <a16:creationId xmlns:a16="http://schemas.microsoft.com/office/drawing/2014/main" id="{57A044E0-660B-4002-E13C-F00498E49782}"/>
              </a:ext>
            </a:extLst>
          </p:cNvPr>
          <p:cNvSpPr>
            <a:spLocks noGrp="1"/>
          </p:cNvSpPr>
          <p:nvPr>
            <p:ph type="body" sz="quarter" idx="16"/>
          </p:nvPr>
        </p:nvSpPr>
        <p:spPr>
          <a:xfrm>
            <a:off x="365760" y="4123944"/>
            <a:ext cx="4754880" cy="941831"/>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p:txBody>
      </p:sp>
      <p:sp>
        <p:nvSpPr>
          <p:cNvPr id="22" name="Text Placeholder 10">
            <a:extLst>
              <a:ext uri="{FF2B5EF4-FFF2-40B4-BE49-F238E27FC236}">
                <a16:creationId xmlns:a16="http://schemas.microsoft.com/office/drawing/2014/main" id="{93287C28-1CA8-AEA5-1E16-BC0B1E99CD24}"/>
              </a:ext>
            </a:extLst>
          </p:cNvPr>
          <p:cNvSpPr>
            <a:spLocks noGrp="1"/>
          </p:cNvSpPr>
          <p:nvPr>
            <p:ph type="body" sz="quarter" idx="17"/>
          </p:nvPr>
        </p:nvSpPr>
        <p:spPr>
          <a:xfrm>
            <a:off x="630936" y="5065776"/>
            <a:ext cx="4828032" cy="490538"/>
          </a:xfrm>
        </p:spPr>
        <p:txBody>
          <a:bodyPr/>
          <a:lstStyle>
            <a:lvl1pPr marL="0" indent="0">
              <a:lnSpc>
                <a:spcPct val="15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23" name="Text Placeholder 13">
            <a:extLst>
              <a:ext uri="{FF2B5EF4-FFF2-40B4-BE49-F238E27FC236}">
                <a16:creationId xmlns:a16="http://schemas.microsoft.com/office/drawing/2014/main" id="{19920C32-5167-72B1-7B9E-709723F907CE}"/>
              </a:ext>
            </a:extLst>
          </p:cNvPr>
          <p:cNvSpPr>
            <a:spLocks noGrp="1"/>
          </p:cNvSpPr>
          <p:nvPr>
            <p:ph type="body" sz="quarter" idx="18"/>
          </p:nvPr>
        </p:nvSpPr>
        <p:spPr>
          <a:xfrm>
            <a:off x="365760" y="5605272"/>
            <a:ext cx="4754880" cy="1143254"/>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377598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on the right">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5F7D9D8-A960-E038-84D2-764C7A50F698}"/>
              </a:ext>
            </a:extLst>
          </p:cNvPr>
          <p:cNvSpPr/>
          <p:nvPr userDrawn="1"/>
        </p:nvSpPr>
        <p:spPr>
          <a:xfrm>
            <a:off x="-12700" y="858"/>
            <a:ext cx="3060700" cy="685714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solidFill>
                <a:schemeClr val="bg1"/>
              </a:solidFill>
            </a:endParaRPr>
          </a:p>
        </p:txBody>
      </p:sp>
      <p:sp>
        <p:nvSpPr>
          <p:cNvPr id="4" name="Footer Placeholder 3">
            <a:extLst>
              <a:ext uri="{FF2B5EF4-FFF2-40B4-BE49-F238E27FC236}">
                <a16:creationId xmlns:a16="http://schemas.microsoft.com/office/drawing/2014/main" id="{BA0C7E2C-83B2-58E9-DE90-AB1857F1A170}"/>
              </a:ext>
            </a:extLst>
          </p:cNvPr>
          <p:cNvSpPr>
            <a:spLocks noGrp="1"/>
          </p:cNvSpPr>
          <p:nvPr>
            <p:ph type="ftr" sz="quarter" idx="11"/>
          </p:nvPr>
        </p:nvSpPr>
        <p:spPr/>
        <p:txBody>
          <a:bodyPr/>
          <a:lstStyle/>
          <a:p>
            <a:r>
              <a:rPr lang="en-US" noProof="0"/>
              <a:t>Presentation title</a:t>
            </a:r>
          </a:p>
        </p:txBody>
      </p:sp>
      <p:sp>
        <p:nvSpPr>
          <p:cNvPr id="5" name="Slide Number Placeholder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a:lstStyle/>
          <a:p>
            <a:fld id="{5BFCF61C-3B18-4C03-8326-CC3B32D710C9}" type="slidenum">
              <a:rPr lang="en-US" noProof="0" smtClean="0"/>
              <a:pPr/>
              <a:t>‹#›</a:t>
            </a:fld>
            <a:endParaRPr lang="en-US" noProof="0"/>
          </a:p>
        </p:txBody>
      </p:sp>
      <p:sp>
        <p:nvSpPr>
          <p:cNvPr id="9" name="Title 8">
            <a:extLst>
              <a:ext uri="{FF2B5EF4-FFF2-40B4-BE49-F238E27FC236}">
                <a16:creationId xmlns:a16="http://schemas.microsoft.com/office/drawing/2014/main" id="{A78715BA-7A66-D464-AAEF-141988B8718B}"/>
              </a:ext>
            </a:extLst>
          </p:cNvPr>
          <p:cNvSpPr>
            <a:spLocks noGrp="1"/>
          </p:cNvSpPr>
          <p:nvPr>
            <p:ph type="title"/>
          </p:nvPr>
        </p:nvSpPr>
        <p:spPr>
          <a:xfrm>
            <a:off x="667512" y="1399032"/>
            <a:ext cx="4846320" cy="1682749"/>
          </a:xfrm>
        </p:spPr>
        <p:txBody>
          <a:bodyPr/>
          <a:lstStyle>
            <a:lvl1pPr>
              <a:lnSpc>
                <a:spcPct val="80000"/>
              </a:lnSpc>
              <a:defRPr sz="5000">
                <a:solidFill>
                  <a:schemeClr val="tx2"/>
                </a:solidFill>
              </a:defRPr>
            </a:lvl1pPr>
          </a:lstStyle>
          <a:p>
            <a:r>
              <a:rPr lang="en-US" noProof="0"/>
              <a:t>Click to edit Master title style</a:t>
            </a:r>
          </a:p>
        </p:txBody>
      </p:sp>
      <p:sp>
        <p:nvSpPr>
          <p:cNvPr id="11" name="Text Placeholder 10">
            <a:extLst>
              <a:ext uri="{FF2B5EF4-FFF2-40B4-BE49-F238E27FC236}">
                <a16:creationId xmlns:a16="http://schemas.microsoft.com/office/drawing/2014/main" id="{3D0BF4BF-3C7C-C67F-B6EE-805EC95EF8CA}"/>
              </a:ext>
            </a:extLst>
          </p:cNvPr>
          <p:cNvSpPr>
            <a:spLocks noGrp="1"/>
          </p:cNvSpPr>
          <p:nvPr>
            <p:ph type="body" sz="quarter" idx="13"/>
          </p:nvPr>
        </p:nvSpPr>
        <p:spPr>
          <a:xfrm>
            <a:off x="6245352" y="1252728"/>
            <a:ext cx="4828032" cy="490538"/>
          </a:xfrm>
        </p:spPr>
        <p:txBody>
          <a:bodyPr/>
          <a:lstStyle>
            <a:lvl1pPr marL="0" indent="0">
              <a:lnSpc>
                <a:spcPct val="15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2" name="Text Placeholder 10">
            <a:extLst>
              <a:ext uri="{FF2B5EF4-FFF2-40B4-BE49-F238E27FC236}">
                <a16:creationId xmlns:a16="http://schemas.microsoft.com/office/drawing/2014/main" id="{BA37E40B-957E-C00E-3B34-1B67D341A771}"/>
              </a:ext>
            </a:extLst>
          </p:cNvPr>
          <p:cNvSpPr>
            <a:spLocks noGrp="1"/>
          </p:cNvSpPr>
          <p:nvPr>
            <p:ph type="body" sz="quarter" idx="14"/>
          </p:nvPr>
        </p:nvSpPr>
        <p:spPr>
          <a:xfrm>
            <a:off x="6245352" y="3502152"/>
            <a:ext cx="4828032" cy="490538"/>
          </a:xfrm>
        </p:spPr>
        <p:txBody>
          <a:bodyPr/>
          <a:lstStyle>
            <a:lvl1pPr marL="0" indent="0">
              <a:lnSpc>
                <a:spcPct val="100000"/>
              </a:lnSpc>
              <a:spcBef>
                <a:spcPts val="0"/>
              </a:spcBef>
              <a:buNone/>
              <a:defRPr sz="22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EF15CD76-2DD5-DB8A-37D3-6098A50870D0}"/>
              </a:ext>
            </a:extLst>
          </p:cNvPr>
          <p:cNvSpPr>
            <a:spLocks noGrp="1"/>
          </p:cNvSpPr>
          <p:nvPr>
            <p:ph type="body" sz="quarter" idx="15"/>
          </p:nvPr>
        </p:nvSpPr>
        <p:spPr>
          <a:xfrm>
            <a:off x="5989320" y="1792224"/>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5" name="Text Placeholder 13">
            <a:extLst>
              <a:ext uri="{FF2B5EF4-FFF2-40B4-BE49-F238E27FC236}">
                <a16:creationId xmlns:a16="http://schemas.microsoft.com/office/drawing/2014/main" id="{57A044E0-660B-4002-E13C-F00498E49782}"/>
              </a:ext>
            </a:extLst>
          </p:cNvPr>
          <p:cNvSpPr>
            <a:spLocks noGrp="1"/>
          </p:cNvSpPr>
          <p:nvPr>
            <p:ph type="body" sz="quarter" idx="16"/>
          </p:nvPr>
        </p:nvSpPr>
        <p:spPr>
          <a:xfrm>
            <a:off x="5989320" y="3941064"/>
            <a:ext cx="4754880" cy="1682750"/>
          </a:xfrm>
        </p:spPr>
        <p:txBody>
          <a:bodyPr/>
          <a:lstStyle>
            <a:lvl1pPr marL="283464" indent="-283464">
              <a:lnSpc>
                <a:spcPct val="150000"/>
              </a:lnSpc>
              <a:spcBef>
                <a:spcPts val="0"/>
              </a:spcBef>
              <a:defRPr sz="1600">
                <a:solidFill>
                  <a:schemeClr val="tx2"/>
                </a:solidFill>
              </a:defRPr>
            </a:lvl1pPr>
            <a:lvl2pPr indent="-283464">
              <a:lnSpc>
                <a:spcPct val="150000"/>
              </a:lnSpc>
              <a:spcBef>
                <a:spcPts val="0"/>
              </a:spcBef>
              <a:defRPr sz="1600">
                <a:solidFill>
                  <a:schemeClr val="tx2"/>
                </a:solidFill>
              </a:defRPr>
            </a:lvl2pPr>
            <a:lvl3pPr indent="-283464">
              <a:lnSpc>
                <a:spcPct val="150000"/>
              </a:lnSpc>
              <a:spcBef>
                <a:spcPts val="0"/>
              </a:spcBef>
              <a:defRPr sz="1600">
                <a:solidFill>
                  <a:schemeClr val="tx2"/>
                </a:solidFill>
              </a:defRPr>
            </a:lvl3pPr>
            <a:lvl4pPr indent="-283464">
              <a:lnSpc>
                <a:spcPct val="150000"/>
              </a:lnSpc>
              <a:spcBef>
                <a:spcPts val="0"/>
              </a:spcBef>
              <a:defRPr sz="1600">
                <a:solidFill>
                  <a:schemeClr val="tx2"/>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grpSp>
        <p:nvGrpSpPr>
          <p:cNvPr id="17" name="Group 16">
            <a:extLst>
              <a:ext uri="{FF2B5EF4-FFF2-40B4-BE49-F238E27FC236}">
                <a16:creationId xmlns:a16="http://schemas.microsoft.com/office/drawing/2014/main" id="{40DF3371-342F-C17D-5A7F-EF76E89A55C5}"/>
              </a:ext>
            </a:extLst>
          </p:cNvPr>
          <p:cNvGrpSpPr/>
          <p:nvPr userDrawn="1"/>
        </p:nvGrpSpPr>
        <p:grpSpPr>
          <a:xfrm>
            <a:off x="-11882" y="3045007"/>
            <a:ext cx="4279082" cy="364"/>
            <a:chOff x="5475479" y="5537794"/>
            <a:chExt cx="4279082" cy="364"/>
          </a:xfrm>
        </p:grpSpPr>
        <p:cxnSp>
          <p:nvCxnSpPr>
            <p:cNvPr id="24" name="Straight Connector 23">
              <a:extLst>
                <a:ext uri="{FF2B5EF4-FFF2-40B4-BE49-F238E27FC236}">
                  <a16:creationId xmlns:a16="http://schemas.microsoft.com/office/drawing/2014/main" id="{84369914-5489-3EA1-5419-F83F6C7A150D}"/>
                </a:ext>
              </a:extLst>
            </p:cNvPr>
            <p:cNvCxnSpPr>
              <a:cxnSpLocks/>
            </p:cNvCxnSpPr>
            <p:nvPr/>
          </p:nvCxnSpPr>
          <p:spPr>
            <a:xfrm>
              <a:off x="5475479" y="5537976"/>
              <a:ext cx="30607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BDE23CC-0B75-F3A6-1882-265BF90D4AA1}"/>
                </a:ext>
              </a:extLst>
            </p:cNvPr>
            <p:cNvCxnSpPr>
              <a:cxnSpLocks/>
            </p:cNvCxnSpPr>
            <p:nvPr/>
          </p:nvCxnSpPr>
          <p:spPr>
            <a:xfrm flipV="1">
              <a:off x="8537690" y="5537794"/>
              <a:ext cx="1216871" cy="364"/>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909772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on the right dark">
    <p:bg>
      <p:bgPr>
        <a:solidFill>
          <a:schemeClr val="accent5"/>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749AEB6-4539-A203-D085-8EBE329C08E0}"/>
              </a:ext>
            </a:extLst>
          </p:cNvPr>
          <p:cNvSpPr/>
          <p:nvPr userDrawn="1"/>
        </p:nvSpPr>
        <p:spPr>
          <a:xfrm>
            <a:off x="3962399" y="858"/>
            <a:ext cx="8271641" cy="68571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solidFill>
                <a:schemeClr val="tx2"/>
              </a:solidFill>
            </a:endParaRPr>
          </a:p>
        </p:txBody>
      </p:sp>
      <p:sp>
        <p:nvSpPr>
          <p:cNvPr id="4" name="Footer Placeholder 3">
            <a:extLst>
              <a:ext uri="{FF2B5EF4-FFF2-40B4-BE49-F238E27FC236}">
                <a16:creationId xmlns:a16="http://schemas.microsoft.com/office/drawing/2014/main" id="{BA0C7E2C-83B2-58E9-DE90-AB1857F1A170}"/>
              </a:ext>
            </a:extLst>
          </p:cNvPr>
          <p:cNvSpPr>
            <a:spLocks noGrp="1"/>
          </p:cNvSpPr>
          <p:nvPr>
            <p:ph type="ftr" sz="quarter" idx="11"/>
          </p:nvPr>
        </p:nvSpPr>
        <p:spPr/>
        <p:txBody>
          <a:bodyPr/>
          <a:lstStyle/>
          <a:p>
            <a:r>
              <a:rPr lang="en-US" noProof="0"/>
              <a:t>Presentation title</a:t>
            </a:r>
          </a:p>
        </p:txBody>
      </p:sp>
      <p:sp>
        <p:nvSpPr>
          <p:cNvPr id="5" name="Slide Number Placeholder 4">
            <a:extLst>
              <a:ext uri="{FF2B5EF4-FFF2-40B4-BE49-F238E27FC236}">
                <a16:creationId xmlns:a16="http://schemas.microsoft.com/office/drawing/2014/main" id="{F487B4A1-AE7C-A6CC-7143-5EC918D662F7}"/>
              </a:ext>
            </a:extLst>
          </p:cNvPr>
          <p:cNvSpPr>
            <a:spLocks noGrp="1"/>
          </p:cNvSpPr>
          <p:nvPr>
            <p:ph type="sldNum" sz="quarter" idx="12"/>
          </p:nvPr>
        </p:nvSpPr>
        <p:spPr/>
        <p:txBody>
          <a:bodyPr/>
          <a:lstStyle>
            <a:lvl1pPr>
              <a:defRPr>
                <a:solidFill>
                  <a:schemeClr val="bg1"/>
                </a:solidFill>
              </a:defRPr>
            </a:lvl1pPr>
          </a:lstStyle>
          <a:p>
            <a:fld id="{5BFCF61C-3B18-4C03-8326-CC3B32D710C9}" type="slidenum">
              <a:rPr lang="en-US" noProof="0" smtClean="0"/>
              <a:pPr/>
              <a:t>‹#›</a:t>
            </a:fld>
            <a:endParaRPr lang="en-US" noProof="0"/>
          </a:p>
        </p:txBody>
      </p:sp>
      <p:sp>
        <p:nvSpPr>
          <p:cNvPr id="9" name="Title 8">
            <a:extLst>
              <a:ext uri="{FF2B5EF4-FFF2-40B4-BE49-F238E27FC236}">
                <a16:creationId xmlns:a16="http://schemas.microsoft.com/office/drawing/2014/main" id="{A78715BA-7A66-D464-AAEF-141988B8718B}"/>
              </a:ext>
            </a:extLst>
          </p:cNvPr>
          <p:cNvSpPr>
            <a:spLocks noGrp="1"/>
          </p:cNvSpPr>
          <p:nvPr>
            <p:ph type="title"/>
          </p:nvPr>
        </p:nvSpPr>
        <p:spPr>
          <a:xfrm>
            <a:off x="667512" y="1399032"/>
            <a:ext cx="4846320" cy="1682749"/>
          </a:xfrm>
        </p:spPr>
        <p:txBody>
          <a:bodyPr/>
          <a:lstStyle>
            <a:lvl1pPr>
              <a:lnSpc>
                <a:spcPct val="80000"/>
              </a:lnSpc>
              <a:defRPr sz="5000">
                <a:solidFill>
                  <a:schemeClr val="accent4"/>
                </a:solidFill>
              </a:defRPr>
            </a:lvl1pPr>
          </a:lstStyle>
          <a:p>
            <a:r>
              <a:rPr lang="en-US" noProof="0"/>
              <a:t>Click to edit Master title style</a:t>
            </a:r>
          </a:p>
        </p:txBody>
      </p:sp>
      <p:sp>
        <p:nvSpPr>
          <p:cNvPr id="11" name="Text Placeholder 10">
            <a:extLst>
              <a:ext uri="{FF2B5EF4-FFF2-40B4-BE49-F238E27FC236}">
                <a16:creationId xmlns:a16="http://schemas.microsoft.com/office/drawing/2014/main" id="{3D0BF4BF-3C7C-C67F-B6EE-805EC95EF8CA}"/>
              </a:ext>
            </a:extLst>
          </p:cNvPr>
          <p:cNvSpPr>
            <a:spLocks noGrp="1"/>
          </p:cNvSpPr>
          <p:nvPr>
            <p:ph type="body" sz="quarter" idx="13"/>
          </p:nvPr>
        </p:nvSpPr>
        <p:spPr>
          <a:xfrm>
            <a:off x="6245352" y="1353312"/>
            <a:ext cx="4828032" cy="490538"/>
          </a:xfrm>
        </p:spPr>
        <p:txBody>
          <a:bodyPr/>
          <a:lstStyle>
            <a:lvl1pPr marL="0" indent="0">
              <a:lnSpc>
                <a:spcPct val="100000"/>
              </a:lnSpc>
              <a:spcBef>
                <a:spcPts val="0"/>
              </a:spcBef>
              <a:buNone/>
              <a:defRPr sz="2200" b="1">
                <a:solidFill>
                  <a:schemeClr val="accent5"/>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2" name="Text Placeholder 10">
            <a:extLst>
              <a:ext uri="{FF2B5EF4-FFF2-40B4-BE49-F238E27FC236}">
                <a16:creationId xmlns:a16="http://schemas.microsoft.com/office/drawing/2014/main" id="{BA37E40B-957E-C00E-3B34-1B67D341A771}"/>
              </a:ext>
            </a:extLst>
          </p:cNvPr>
          <p:cNvSpPr>
            <a:spLocks noGrp="1"/>
          </p:cNvSpPr>
          <p:nvPr>
            <p:ph type="body" sz="quarter" idx="14"/>
          </p:nvPr>
        </p:nvSpPr>
        <p:spPr>
          <a:xfrm>
            <a:off x="6245352" y="3502152"/>
            <a:ext cx="4828032" cy="490538"/>
          </a:xfrm>
        </p:spPr>
        <p:txBody>
          <a:bodyPr/>
          <a:lstStyle>
            <a:lvl1pPr marL="0" indent="0">
              <a:lnSpc>
                <a:spcPct val="100000"/>
              </a:lnSpc>
              <a:spcBef>
                <a:spcPts val="0"/>
              </a:spcBef>
              <a:buNone/>
              <a:defRPr sz="2200" b="1">
                <a:solidFill>
                  <a:schemeClr val="accent5"/>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
        <p:nvSpPr>
          <p:cNvPr id="14" name="Text Placeholder 13">
            <a:extLst>
              <a:ext uri="{FF2B5EF4-FFF2-40B4-BE49-F238E27FC236}">
                <a16:creationId xmlns:a16="http://schemas.microsoft.com/office/drawing/2014/main" id="{EF15CD76-2DD5-DB8A-37D3-6098A50870D0}"/>
              </a:ext>
            </a:extLst>
          </p:cNvPr>
          <p:cNvSpPr>
            <a:spLocks noGrp="1"/>
          </p:cNvSpPr>
          <p:nvPr>
            <p:ph type="body" sz="quarter" idx="15"/>
          </p:nvPr>
        </p:nvSpPr>
        <p:spPr>
          <a:xfrm>
            <a:off x="5971032" y="1792224"/>
            <a:ext cx="4754880" cy="1682750"/>
          </a:xfrm>
        </p:spPr>
        <p:txBody>
          <a:bodyPr/>
          <a:lstStyle>
            <a:lvl1pPr marL="283464" indent="-283464">
              <a:lnSpc>
                <a:spcPct val="150000"/>
              </a:lnSpc>
              <a:spcBef>
                <a:spcPts val="0"/>
              </a:spcBef>
              <a:defRPr sz="1600">
                <a:solidFill>
                  <a:schemeClr val="accent5"/>
                </a:solidFill>
              </a:defRPr>
            </a:lvl1pPr>
            <a:lvl2pPr indent="-283464">
              <a:lnSpc>
                <a:spcPct val="150000"/>
              </a:lnSpc>
              <a:spcBef>
                <a:spcPts val="0"/>
              </a:spcBef>
              <a:defRPr sz="1600">
                <a:solidFill>
                  <a:schemeClr val="accent5"/>
                </a:solidFill>
              </a:defRPr>
            </a:lvl2pPr>
            <a:lvl3pPr indent="-283464">
              <a:lnSpc>
                <a:spcPct val="150000"/>
              </a:lnSpc>
              <a:spcBef>
                <a:spcPts val="0"/>
              </a:spcBef>
              <a:defRPr sz="1600">
                <a:solidFill>
                  <a:schemeClr val="accent5"/>
                </a:solidFill>
              </a:defRPr>
            </a:lvl3pPr>
            <a:lvl4pPr indent="-283464">
              <a:lnSpc>
                <a:spcPct val="150000"/>
              </a:lnSpc>
              <a:spcBef>
                <a:spcPts val="0"/>
              </a:spcBef>
              <a:defRPr sz="1600">
                <a:solidFill>
                  <a:schemeClr val="accent5"/>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5" name="Text Placeholder 13">
            <a:extLst>
              <a:ext uri="{FF2B5EF4-FFF2-40B4-BE49-F238E27FC236}">
                <a16:creationId xmlns:a16="http://schemas.microsoft.com/office/drawing/2014/main" id="{57A044E0-660B-4002-E13C-F00498E49782}"/>
              </a:ext>
            </a:extLst>
          </p:cNvPr>
          <p:cNvSpPr>
            <a:spLocks noGrp="1"/>
          </p:cNvSpPr>
          <p:nvPr>
            <p:ph type="body" sz="quarter" idx="16"/>
          </p:nvPr>
        </p:nvSpPr>
        <p:spPr>
          <a:xfrm>
            <a:off x="5971032" y="3941064"/>
            <a:ext cx="4754880" cy="1682750"/>
          </a:xfrm>
        </p:spPr>
        <p:txBody>
          <a:bodyPr/>
          <a:lstStyle>
            <a:lvl1pPr marL="283464" indent="-283464">
              <a:lnSpc>
                <a:spcPct val="150000"/>
              </a:lnSpc>
              <a:spcBef>
                <a:spcPts val="0"/>
              </a:spcBef>
              <a:defRPr sz="1600">
                <a:solidFill>
                  <a:schemeClr val="accent5"/>
                </a:solidFill>
              </a:defRPr>
            </a:lvl1pPr>
            <a:lvl2pPr indent="-283464">
              <a:lnSpc>
                <a:spcPct val="150000"/>
              </a:lnSpc>
              <a:spcBef>
                <a:spcPts val="0"/>
              </a:spcBef>
              <a:defRPr sz="1600">
                <a:solidFill>
                  <a:schemeClr val="accent5"/>
                </a:solidFill>
              </a:defRPr>
            </a:lvl2pPr>
            <a:lvl3pPr indent="-283464">
              <a:lnSpc>
                <a:spcPct val="150000"/>
              </a:lnSpc>
              <a:spcBef>
                <a:spcPts val="0"/>
              </a:spcBef>
              <a:defRPr sz="1600">
                <a:solidFill>
                  <a:schemeClr val="accent5"/>
                </a:solidFill>
              </a:defRPr>
            </a:lvl3pPr>
            <a:lvl4pPr indent="-283464">
              <a:lnSpc>
                <a:spcPct val="150000"/>
              </a:lnSpc>
              <a:spcBef>
                <a:spcPts val="0"/>
              </a:spcBef>
              <a:defRPr sz="1600">
                <a:solidFill>
                  <a:schemeClr val="accent5"/>
                </a:solidFill>
              </a:defRPr>
            </a:lvl4pPr>
            <a:lvl5pPr indent="-283464">
              <a:lnSpc>
                <a:spcPct val="150000"/>
              </a:lnSpc>
              <a:spcBef>
                <a:spcPts val="0"/>
              </a:spcBef>
              <a:defRPr sz="16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grpSp>
        <p:nvGrpSpPr>
          <p:cNvPr id="17" name="Group 16">
            <a:extLst>
              <a:ext uri="{FF2B5EF4-FFF2-40B4-BE49-F238E27FC236}">
                <a16:creationId xmlns:a16="http://schemas.microsoft.com/office/drawing/2014/main" id="{0D78A0CF-0A37-4436-67C4-B32FD7703E96}"/>
              </a:ext>
            </a:extLst>
          </p:cNvPr>
          <p:cNvGrpSpPr/>
          <p:nvPr userDrawn="1"/>
        </p:nvGrpSpPr>
        <p:grpSpPr>
          <a:xfrm>
            <a:off x="-28308" y="2514621"/>
            <a:ext cx="5666632" cy="0"/>
            <a:chOff x="5464255" y="5541151"/>
            <a:chExt cx="5666632" cy="0"/>
          </a:xfrm>
        </p:grpSpPr>
        <p:cxnSp>
          <p:nvCxnSpPr>
            <p:cNvPr id="24" name="Straight Connector 23">
              <a:extLst>
                <a:ext uri="{FF2B5EF4-FFF2-40B4-BE49-F238E27FC236}">
                  <a16:creationId xmlns:a16="http://schemas.microsoft.com/office/drawing/2014/main" id="{8FC6D8A4-CA31-16C2-95B7-B98F65F29A69}"/>
                </a:ext>
              </a:extLst>
            </p:cNvPr>
            <p:cNvCxnSpPr>
              <a:cxnSpLocks/>
            </p:cNvCxnSpPr>
            <p:nvPr/>
          </p:nvCxnSpPr>
          <p:spPr>
            <a:xfrm>
              <a:off x="5464255" y="5541151"/>
              <a:ext cx="3991534"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2097A8D-64FC-CDBD-4497-5E32BC6AF9C2}"/>
                </a:ext>
              </a:extLst>
            </p:cNvPr>
            <p:cNvCxnSpPr>
              <a:cxnSpLocks/>
            </p:cNvCxnSpPr>
            <p:nvPr/>
          </p:nvCxnSpPr>
          <p:spPr>
            <a:xfrm>
              <a:off x="9454487" y="5541151"/>
              <a:ext cx="16764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819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6BC278-3A9A-4241-1DE5-469D2AB5E36B}"/>
              </a:ext>
            </a:extLst>
          </p:cNvPr>
          <p:cNvSpPr>
            <a:spLocks noGrp="1"/>
          </p:cNvSpPr>
          <p:nvPr>
            <p:ph type="title"/>
          </p:nvPr>
        </p:nvSpPr>
        <p:spPr>
          <a:xfrm>
            <a:off x="838200" y="1115367"/>
            <a:ext cx="10515600" cy="575321"/>
          </a:xfrm>
          <a:prstGeom prst="rect">
            <a:avLst/>
          </a:prstGeom>
        </p:spPr>
        <p:txBody>
          <a:bodyPr vert="horz" lIns="91440" tIns="45720" rIns="91440" bIns="45720" rtlCol="0" anchor="t">
            <a:no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38A5E58-5605-E2B6-AEBE-7EF159AAD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K"/>
          </a:p>
        </p:txBody>
      </p:sp>
      <p:sp>
        <p:nvSpPr>
          <p:cNvPr id="4" name="Date Placeholder 3">
            <a:extLst>
              <a:ext uri="{FF2B5EF4-FFF2-40B4-BE49-F238E27FC236}">
                <a16:creationId xmlns:a16="http://schemas.microsoft.com/office/drawing/2014/main" id="{B221D507-72FD-CB53-B342-C69D562AFD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endParaRPr lang="en-US" noProof="0"/>
          </a:p>
        </p:txBody>
      </p:sp>
      <p:sp>
        <p:nvSpPr>
          <p:cNvPr id="5" name="Footer Placeholder 4">
            <a:extLst>
              <a:ext uri="{FF2B5EF4-FFF2-40B4-BE49-F238E27FC236}">
                <a16:creationId xmlns:a16="http://schemas.microsoft.com/office/drawing/2014/main" id="{01A3E9A7-861F-C5C4-DD4E-37AC66D867ED}"/>
              </a:ext>
            </a:extLst>
          </p:cNvPr>
          <p:cNvSpPr>
            <a:spLocks noGrp="1"/>
          </p:cNvSpPr>
          <p:nvPr>
            <p:ph type="ftr" sz="quarter" idx="3"/>
          </p:nvPr>
        </p:nvSpPr>
        <p:spPr>
          <a:xfrm>
            <a:off x="411480" y="301752"/>
            <a:ext cx="1828800" cy="274320"/>
          </a:xfrm>
          <a:prstGeom prst="rect">
            <a:avLst/>
          </a:prstGeom>
        </p:spPr>
        <p:txBody>
          <a:bodyPr vert="horz" lIns="91440" tIns="45720" rIns="91440" bIns="45720" rtlCol="0" anchor="ctr">
            <a:noAutofit/>
          </a:bodyPr>
          <a:lstStyle>
            <a:lvl1pPr algn="l">
              <a:defRPr sz="1200">
                <a:solidFill>
                  <a:schemeClr val="tx2"/>
                </a:solidFill>
              </a:defRPr>
            </a:lvl1pPr>
          </a:lstStyle>
          <a:p>
            <a:r>
              <a:rPr lang="en-US" dirty="0"/>
              <a:t>Presentation title</a:t>
            </a:r>
            <a:endParaRPr lang="en-PK" dirty="0"/>
          </a:p>
        </p:txBody>
      </p:sp>
      <p:sp>
        <p:nvSpPr>
          <p:cNvPr id="6" name="Slide Number Placeholder 5">
            <a:extLst>
              <a:ext uri="{FF2B5EF4-FFF2-40B4-BE49-F238E27FC236}">
                <a16:creationId xmlns:a16="http://schemas.microsoft.com/office/drawing/2014/main" id="{5877A1DC-56B8-6C78-5020-E45478D099C6}"/>
              </a:ext>
            </a:extLst>
          </p:cNvPr>
          <p:cNvSpPr>
            <a:spLocks noGrp="1"/>
          </p:cNvSpPr>
          <p:nvPr>
            <p:ph type="sldNum" sz="quarter" idx="4"/>
          </p:nvPr>
        </p:nvSpPr>
        <p:spPr>
          <a:xfrm>
            <a:off x="10122408" y="301752"/>
            <a:ext cx="1673352" cy="274320"/>
          </a:xfrm>
          <a:prstGeom prst="rect">
            <a:avLst/>
          </a:prstGeom>
        </p:spPr>
        <p:txBody>
          <a:bodyPr vert="horz" lIns="91440" tIns="45720" rIns="91440" bIns="45720" rtlCol="0" anchor="ctr">
            <a:noAutofit/>
          </a:bodyPr>
          <a:lstStyle>
            <a:lvl1pPr algn="r">
              <a:defRPr sz="1200">
                <a:solidFill>
                  <a:schemeClr val="tx2"/>
                </a:solidFill>
              </a:defRPr>
            </a:lvl1pPr>
          </a:lstStyle>
          <a:p>
            <a:fld id="{5BFCF61C-3B18-4C03-8326-CC3B32D710C9}" type="slidenum">
              <a:rPr lang="en-US" noProof="0" smtClean="0"/>
              <a:pPr/>
              <a:t>‹#›</a:t>
            </a:fld>
            <a:endParaRPr lang="en-US" noProof="0"/>
          </a:p>
        </p:txBody>
      </p:sp>
    </p:spTree>
    <p:extLst>
      <p:ext uri="{BB962C8B-B14F-4D97-AF65-F5344CB8AC3E}">
        <p14:creationId xmlns:p14="http://schemas.microsoft.com/office/powerpoint/2010/main" val="135068052"/>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51" r:id="rId3"/>
    <p:sldLayoutId id="2147483660" r:id="rId4"/>
    <p:sldLayoutId id="2147483661" r:id="rId5"/>
    <p:sldLayoutId id="2147483665" r:id="rId6"/>
    <p:sldLayoutId id="2147483662" r:id="rId7"/>
    <p:sldLayoutId id="2147483664" r:id="rId8"/>
    <p:sldLayoutId id="2147483663" r:id="rId9"/>
    <p:sldLayoutId id="2147483652" r:id="rId10"/>
    <p:sldLayoutId id="2147483666" r:id="rId11"/>
    <p:sldLayoutId id="2147483658" r:id="rId12"/>
    <p:sldLayoutId id="2147483654" r:id="rId13"/>
    <p:sldLayoutId id="2147483655" r:id="rId14"/>
    <p:sldLayoutId id="2147483656" r:id="rId15"/>
    <p:sldLayoutId id="2147483657" r:id="rId16"/>
  </p:sldLayoutIdLst>
  <p:hf hdr="0" dt="0"/>
  <p:txStyles>
    <p:titleStyle>
      <a:lvl1pPr algn="l" defTabSz="914400" rtl="0" eaLnBrk="1" latinLnBrk="0" hangingPunct="1">
        <a:lnSpc>
          <a:spcPct val="80000"/>
        </a:lnSpc>
        <a:spcBef>
          <a:spcPct val="0"/>
        </a:spcBef>
        <a:buNone/>
        <a:defRPr sz="4400" kern="1200" cap="all" baseline="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04B07C7A-8E1D-7BF7-31C8-5C68C6D2F9CF}"/>
              </a:ext>
            </a:extLst>
          </p:cNvPr>
          <p:cNvSpPr>
            <a:spLocks noGrp="1"/>
          </p:cNvSpPr>
          <p:nvPr>
            <p:ph type="ctrTitle"/>
          </p:nvPr>
        </p:nvSpPr>
        <p:spPr>
          <a:xfrm>
            <a:off x="2267712" y="1408176"/>
            <a:ext cx="8561250" cy="2387600"/>
          </a:xfrm>
        </p:spPr>
        <p:txBody>
          <a:bodyPr>
            <a:normAutofit fontScale="90000"/>
          </a:bodyPr>
          <a:lstStyle/>
          <a:p>
            <a:r>
              <a:rPr lang="en-US" dirty="0"/>
              <a:t>Energy and membrane biology </a:t>
            </a:r>
          </a:p>
        </p:txBody>
      </p:sp>
      <p:sp>
        <p:nvSpPr>
          <p:cNvPr id="11" name="Subtitle 10">
            <a:extLst>
              <a:ext uri="{FF2B5EF4-FFF2-40B4-BE49-F238E27FC236}">
                <a16:creationId xmlns:a16="http://schemas.microsoft.com/office/drawing/2014/main" id="{EF3A7BFE-9123-98C4-791C-9A3FE773CF97}"/>
              </a:ext>
            </a:extLst>
          </p:cNvPr>
          <p:cNvSpPr>
            <a:spLocks noGrp="1"/>
          </p:cNvSpPr>
          <p:nvPr>
            <p:ph type="subTitle" idx="1"/>
          </p:nvPr>
        </p:nvSpPr>
        <p:spPr>
          <a:xfrm>
            <a:off x="3950105" y="5070297"/>
            <a:ext cx="5486400" cy="1659276"/>
          </a:xfrm>
        </p:spPr>
        <p:txBody>
          <a:bodyPr/>
          <a:lstStyle/>
          <a:p>
            <a:r>
              <a:rPr lang="en-US" dirty="0" err="1"/>
              <a:t>M.S.c</a:t>
            </a:r>
            <a:r>
              <a:rPr lang="en-US" dirty="0"/>
              <a:t> Amna shaker</a:t>
            </a:r>
          </a:p>
          <a:p>
            <a:r>
              <a:rPr lang="en-US" dirty="0"/>
              <a:t>Lecture Eight  </a:t>
            </a:r>
          </a:p>
          <a:p>
            <a:endParaRPr lang="en-US" dirty="0"/>
          </a:p>
          <a:p>
            <a:r>
              <a:rPr lang="en-US" dirty="0" err="1"/>
              <a:t>Almustaqbal</a:t>
            </a:r>
            <a:r>
              <a:rPr lang="en-US" dirty="0"/>
              <a:t> university  </a:t>
            </a:r>
          </a:p>
          <a:p>
            <a:r>
              <a:rPr lang="en-US" dirty="0"/>
              <a:t>Biochemistry Department</a:t>
            </a:r>
            <a:endParaRPr lang="en-PK" dirty="0"/>
          </a:p>
        </p:txBody>
      </p:sp>
      <p:pic>
        <p:nvPicPr>
          <p:cNvPr id="2" name="صورة 1">
            <a:extLst>
              <a:ext uri="{FF2B5EF4-FFF2-40B4-BE49-F238E27FC236}">
                <a16:creationId xmlns:a16="http://schemas.microsoft.com/office/drawing/2014/main" id="{C98B1DF3-ADD3-0DDB-4D6A-41A7BCE7B82C}"/>
              </a:ext>
            </a:extLst>
          </p:cNvPr>
          <p:cNvPicPr>
            <a:picLocks noChangeAspect="1"/>
          </p:cNvPicPr>
          <p:nvPr/>
        </p:nvPicPr>
        <p:blipFill>
          <a:blip r:embed="rId3"/>
          <a:stretch>
            <a:fillRect/>
          </a:stretch>
        </p:blipFill>
        <p:spPr>
          <a:xfrm>
            <a:off x="154113" y="137001"/>
            <a:ext cx="2393878" cy="2308247"/>
          </a:xfrm>
          <a:prstGeom prst="rect">
            <a:avLst/>
          </a:prstGeom>
        </p:spPr>
      </p:pic>
      <p:pic>
        <p:nvPicPr>
          <p:cNvPr id="3" name="صورة 2">
            <a:extLst>
              <a:ext uri="{FF2B5EF4-FFF2-40B4-BE49-F238E27FC236}">
                <a16:creationId xmlns:a16="http://schemas.microsoft.com/office/drawing/2014/main" id="{FBE5C8D6-6E63-D588-BC5C-BF948438F1A1}"/>
              </a:ext>
            </a:extLst>
          </p:cNvPr>
          <p:cNvPicPr>
            <a:picLocks noChangeAspect="1"/>
          </p:cNvPicPr>
          <p:nvPr/>
        </p:nvPicPr>
        <p:blipFill>
          <a:blip r:embed="rId4"/>
          <a:stretch>
            <a:fillRect/>
          </a:stretch>
        </p:blipFill>
        <p:spPr>
          <a:xfrm>
            <a:off x="9688530" y="463737"/>
            <a:ext cx="2034283" cy="1888877"/>
          </a:xfrm>
          <a:prstGeom prst="rect">
            <a:avLst/>
          </a:prstGeom>
        </p:spPr>
      </p:pic>
    </p:spTree>
    <p:extLst>
      <p:ext uri="{BB962C8B-B14F-4D97-AF65-F5344CB8AC3E}">
        <p14:creationId xmlns:p14="http://schemas.microsoft.com/office/powerpoint/2010/main" val="2863103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39797-1575-A918-717D-F0F8F44F4CE0}"/>
            </a:ext>
          </a:extLst>
        </p:cNvPr>
        <p:cNvGrpSpPr/>
        <p:nvPr/>
      </p:nvGrpSpPr>
      <p:grpSpPr>
        <a:xfrm>
          <a:off x="0" y="0"/>
          <a:ext cx="0" cy="0"/>
          <a:chOff x="0" y="0"/>
          <a:chExt cx="0" cy="0"/>
        </a:xfrm>
      </p:grpSpPr>
      <p:pic>
        <p:nvPicPr>
          <p:cNvPr id="4" name="صورة 3">
            <a:extLst>
              <a:ext uri="{FF2B5EF4-FFF2-40B4-BE49-F238E27FC236}">
                <a16:creationId xmlns:a16="http://schemas.microsoft.com/office/drawing/2014/main" id="{408367EB-C862-D92E-1BF0-DD541641BC09}"/>
              </a:ext>
            </a:extLst>
          </p:cNvPr>
          <p:cNvPicPr>
            <a:picLocks noChangeAspect="1"/>
          </p:cNvPicPr>
          <p:nvPr/>
        </p:nvPicPr>
        <p:blipFill>
          <a:blip r:embed="rId2"/>
          <a:stretch>
            <a:fillRect/>
          </a:stretch>
        </p:blipFill>
        <p:spPr>
          <a:xfrm>
            <a:off x="3099434" y="1177290"/>
            <a:ext cx="4821555" cy="4652010"/>
          </a:xfrm>
          <a:prstGeom prst="rect">
            <a:avLst/>
          </a:prstGeom>
        </p:spPr>
      </p:pic>
    </p:spTree>
    <p:extLst>
      <p:ext uri="{BB962C8B-B14F-4D97-AF65-F5344CB8AC3E}">
        <p14:creationId xmlns:p14="http://schemas.microsoft.com/office/powerpoint/2010/main" val="2463193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64AE1-C6FD-2EFB-79A7-7C9A6C853EF8}"/>
              </a:ext>
            </a:extLst>
          </p:cNvPr>
          <p:cNvSpPr>
            <a:spLocks noGrp="1"/>
          </p:cNvSpPr>
          <p:nvPr>
            <p:ph type="title"/>
          </p:nvPr>
        </p:nvSpPr>
        <p:spPr/>
        <p:txBody>
          <a:bodyPr/>
          <a:lstStyle/>
          <a:p>
            <a:r>
              <a:rPr lang="en-US"/>
              <a:t>Thank</a:t>
            </a:r>
            <a:br>
              <a:rPr lang="en-US"/>
            </a:br>
            <a:r>
              <a:rPr lang="en-US"/>
              <a:t>You</a:t>
            </a:r>
          </a:p>
        </p:txBody>
      </p:sp>
    </p:spTree>
    <p:extLst>
      <p:ext uri="{BB962C8B-B14F-4D97-AF65-F5344CB8AC3E}">
        <p14:creationId xmlns:p14="http://schemas.microsoft.com/office/powerpoint/2010/main" val="22623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E79730E-E638-275F-6C74-85FDCE30C43F}"/>
              </a:ext>
            </a:extLst>
          </p:cNvPr>
          <p:cNvSpPr>
            <a:spLocks noGrp="1"/>
          </p:cNvSpPr>
          <p:nvPr>
            <p:ph type="ftr" sz="quarter" idx="11"/>
          </p:nvPr>
        </p:nvSpPr>
        <p:spPr/>
        <p:txBody>
          <a:bodyPr/>
          <a:lstStyle/>
          <a:p>
            <a:r>
              <a:rPr lang="en-US" dirty="0"/>
              <a:t>Energy and membrane biology</a:t>
            </a:r>
            <a:endParaRPr lang="en-PK" dirty="0"/>
          </a:p>
        </p:txBody>
      </p:sp>
      <p:sp>
        <p:nvSpPr>
          <p:cNvPr id="4" name="Slide Number Placeholder 3">
            <a:extLst>
              <a:ext uri="{FF2B5EF4-FFF2-40B4-BE49-F238E27FC236}">
                <a16:creationId xmlns:a16="http://schemas.microsoft.com/office/drawing/2014/main" id="{C0B85CC1-CC9E-26A5-C05A-E64ABEDD931D}"/>
              </a:ext>
            </a:extLst>
          </p:cNvPr>
          <p:cNvSpPr>
            <a:spLocks noGrp="1"/>
          </p:cNvSpPr>
          <p:nvPr>
            <p:ph type="sldNum" sz="quarter" idx="12"/>
          </p:nvPr>
        </p:nvSpPr>
        <p:spPr/>
        <p:txBody>
          <a:bodyPr/>
          <a:lstStyle/>
          <a:p>
            <a:fld id="{5BFCF61C-3B18-4C03-8326-CC3B32D710C9}" type="slidenum">
              <a:rPr lang="en-US" smtClean="0"/>
              <a:pPr/>
              <a:t>2</a:t>
            </a:fld>
            <a:endParaRPr lang="en-US"/>
          </a:p>
        </p:txBody>
      </p:sp>
      <p:sp>
        <p:nvSpPr>
          <p:cNvPr id="5" name="Content Placeholder 4">
            <a:extLst>
              <a:ext uri="{FF2B5EF4-FFF2-40B4-BE49-F238E27FC236}">
                <a16:creationId xmlns:a16="http://schemas.microsoft.com/office/drawing/2014/main" id="{DA7A49E4-DCE3-62DE-B6D1-539EBFFFE689}"/>
              </a:ext>
            </a:extLst>
          </p:cNvPr>
          <p:cNvSpPr>
            <a:spLocks noGrp="1"/>
          </p:cNvSpPr>
          <p:nvPr>
            <p:ph idx="1"/>
          </p:nvPr>
        </p:nvSpPr>
        <p:spPr>
          <a:xfrm>
            <a:off x="411479" y="1068636"/>
            <a:ext cx="11508771" cy="5181440"/>
          </a:xfrm>
        </p:spPr>
        <p:txBody>
          <a:bodyPr/>
          <a:lstStyle/>
          <a:p>
            <a:pPr algn="l" rtl="1">
              <a:lnSpc>
                <a:spcPct val="150000"/>
              </a:lnSpc>
              <a:spcAft>
                <a:spcPts val="800"/>
              </a:spcAft>
              <a:buNone/>
            </a:pPr>
            <a:r>
              <a:rPr lang="en-US" sz="2800"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Advanced Techniques in Energy and Membrane Biology</a:t>
            </a:r>
          </a:p>
          <a:p>
            <a:pPr algn="l" rtl="1">
              <a:lnSpc>
                <a:spcPct val="150000"/>
              </a:lnSpc>
              <a:spcAft>
                <a:spcPts val="800"/>
              </a:spcAft>
              <a:buNone/>
            </a:pPr>
            <a:r>
              <a:rPr lang="en-US" sz="2800"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 </a:t>
            </a:r>
            <a:r>
              <a:rPr lang="en-US" sz="2400" kern="1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Spectrophotometry and different types of spectroscopy are the technique that involved in identifying and quantifying the amount of a known substance in an unknown medium.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algn="l" rtl="1">
              <a:lnSpc>
                <a:spcPct val="150000"/>
              </a:lnSpc>
              <a:spcAft>
                <a:spcPts val="800"/>
              </a:spcAft>
            </a:pPr>
            <a:r>
              <a:rPr lang="en-US" sz="2400" kern="1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Spectroscopy is the most convenient method for analysis of unknown samples </a:t>
            </a:r>
            <a:r>
              <a:rPr lang="en-US" sz="2400" kern="1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both qualitatively and quantitatively with a good percentage of accuracy</a:t>
            </a:r>
            <a:r>
              <a:rPr lang="en-US" sz="2400" kern="1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 Different types of spectroscopic and spectrophotometric techniques are very helpful in analyzing the samples even at sub-ppm level particularly in the field of scientific research.</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algn="l" rtl="1">
              <a:lnSpc>
                <a:spcPct val="150000"/>
              </a:lnSpc>
              <a:spcAft>
                <a:spcPts val="800"/>
              </a:spcAft>
            </a:pPr>
            <a:endParaRPr lang="en-US" dirty="0"/>
          </a:p>
        </p:txBody>
      </p:sp>
    </p:spTree>
    <p:extLst>
      <p:ext uri="{BB962C8B-B14F-4D97-AF65-F5344CB8AC3E}">
        <p14:creationId xmlns:p14="http://schemas.microsoft.com/office/powerpoint/2010/main" val="355179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99B3558-622C-972D-A51B-3496DEC77B44}"/>
              </a:ext>
            </a:extLst>
          </p:cNvPr>
          <p:cNvSpPr>
            <a:spLocks noGrp="1"/>
          </p:cNvSpPr>
          <p:nvPr>
            <p:ph idx="1"/>
          </p:nvPr>
        </p:nvSpPr>
        <p:spPr>
          <a:xfrm>
            <a:off x="264405" y="738130"/>
            <a:ext cx="9528819" cy="5511945"/>
          </a:xfrm>
        </p:spPr>
        <p:txBody>
          <a:bodyPr/>
          <a:lstStyle/>
          <a:p>
            <a:pPr marL="228600" marR="0" lvl="0" indent="0" algn="l" defTabSz="914400" rtl="1" eaLnBrk="1" fontAlgn="auto" latinLnBrk="0" hangingPunct="1">
              <a:lnSpc>
                <a:spcPct val="150000"/>
              </a:lnSpc>
              <a:spcBef>
                <a:spcPts val="0"/>
              </a:spcBef>
              <a:spcAft>
                <a:spcPts val="800"/>
              </a:spcAft>
              <a:buClrTx/>
              <a:buSzTx/>
              <a:buFont typeface="Arial" panose="020B0604020202020204" pitchFamily="34" charset="0"/>
              <a:buNone/>
              <a:tabLst/>
              <a:defRPr/>
            </a:pPr>
            <a:r>
              <a:rPr kumimoji="0" lang="en-US" sz="2400" b="1" i="0" u="none" strike="noStrike" kern="100" cap="none" spc="0" normalizeH="0" baseline="0" noProof="0" dirty="0">
                <a:ln>
                  <a:noFill/>
                </a:ln>
                <a:solidFill>
                  <a:srgbClr val="3B4546"/>
                </a:solidFill>
                <a:effectLst/>
                <a:uLnTx/>
                <a:uFillTx/>
                <a:latin typeface="Times New Roman" panose="02020603050405020304" pitchFamily="18" charset="0"/>
                <a:ea typeface="Calibri" panose="020F0502020204030204" pitchFamily="34" charset="0"/>
                <a:cs typeface="Times New Roman" panose="02020603050405020304" pitchFamily="18" charset="0"/>
              </a:rPr>
              <a:t>What is a spectrophotometer?</a:t>
            </a:r>
          </a:p>
          <a:p>
            <a:pPr marL="228600" marR="0" lvl="0" indent="0" algn="l" defTabSz="914400" rtl="1" eaLnBrk="1" fontAlgn="auto" latinLnBrk="0" hangingPunct="1">
              <a:lnSpc>
                <a:spcPct val="150000"/>
              </a:lnSpc>
              <a:spcBef>
                <a:spcPts val="0"/>
              </a:spcBef>
              <a:spcAft>
                <a:spcPts val="800"/>
              </a:spcAft>
              <a:buClrTx/>
              <a:buSzTx/>
              <a:buFont typeface="Arial" panose="020B0604020202020204" pitchFamily="34" charset="0"/>
              <a:buNone/>
              <a:tabLst/>
              <a:defRPr/>
            </a:pPr>
            <a:r>
              <a:rPr kumimoji="0" lang="en-US" sz="2400" b="1" i="0" u="none" strike="noStrike" kern="100" cap="none" spc="0" normalizeH="0" baseline="0" noProof="0" dirty="0">
                <a:ln>
                  <a:noFill/>
                </a:ln>
                <a:solidFill>
                  <a:srgbClr val="3B4546"/>
                </a:solidFill>
                <a:effectLst/>
                <a:uLnTx/>
                <a:uFillTx/>
                <a:latin typeface="Times New Roman" panose="02020603050405020304" pitchFamily="18" charset="0"/>
                <a:ea typeface="Calibri" panose="020F0502020204030204" pitchFamily="34" charset="0"/>
                <a:cs typeface="Times New Roman" panose="02020603050405020304" pitchFamily="18" charset="0"/>
              </a:rPr>
              <a:t>A spectrophotometer is an instrument that measures the amount of light absorbed by a sample.</a:t>
            </a:r>
          </a:p>
          <a:p>
            <a:pPr marL="228600" marR="0" lvl="0" indent="0" algn="l" defTabSz="914400" rtl="1" eaLnBrk="1" fontAlgn="auto" latinLnBrk="0" hangingPunct="1">
              <a:lnSpc>
                <a:spcPct val="150000"/>
              </a:lnSpc>
              <a:spcBef>
                <a:spcPts val="0"/>
              </a:spcBef>
              <a:spcAft>
                <a:spcPts val="800"/>
              </a:spcAft>
              <a:buClrTx/>
              <a:buSzTx/>
              <a:buFont typeface="Arial" panose="020B0604020202020204" pitchFamily="34" charset="0"/>
              <a:buNone/>
              <a:tabLst/>
              <a:defRPr/>
            </a:pPr>
            <a:r>
              <a:rPr kumimoji="0" lang="en-US" sz="2400" b="1" i="0" u="none" strike="noStrike" kern="100" cap="none" spc="0" normalizeH="0" baseline="0" noProof="0" dirty="0">
                <a:ln>
                  <a:noFill/>
                </a:ln>
                <a:solidFill>
                  <a:srgbClr val="3B4546"/>
                </a:solidFill>
                <a:effectLst/>
                <a:uLnTx/>
                <a:uFillTx/>
                <a:latin typeface="Times New Roman" panose="02020603050405020304" pitchFamily="18" charset="0"/>
                <a:ea typeface="Calibri" panose="020F0502020204030204" pitchFamily="34" charset="0"/>
                <a:cs typeface="Times New Roman" panose="02020603050405020304" pitchFamily="18" charset="0"/>
              </a:rPr>
              <a:t>Spectrophotometer techniques are mostly used to measure the concentration of solutes in solution by measuring the amount of the light that is absorbed by the solution in a cuvette placed in the spectrophotometer.</a:t>
            </a:r>
          </a:p>
          <a:p>
            <a:pPr marL="228600" marR="0" lvl="0" indent="0" algn="l" defTabSz="914400" rtl="1" eaLnBrk="1" fontAlgn="auto" latinLnBrk="0" hangingPunct="1">
              <a:lnSpc>
                <a:spcPct val="150000"/>
              </a:lnSpc>
              <a:spcBef>
                <a:spcPts val="0"/>
              </a:spcBef>
              <a:spcAft>
                <a:spcPts val="800"/>
              </a:spcAft>
              <a:buClrTx/>
              <a:buSzTx/>
              <a:buFont typeface="Arial" panose="020B0604020202020204" pitchFamily="34" charset="0"/>
              <a:buNone/>
              <a:tabLst/>
              <a:defRPr/>
            </a:pPr>
            <a:r>
              <a:rPr kumimoji="0" lang="en-US" sz="2400" b="1" i="0" u="none" strike="noStrike" kern="100" cap="none" spc="0" normalizeH="0" baseline="0" noProof="0" dirty="0">
                <a:ln>
                  <a:noFill/>
                </a:ln>
                <a:solidFill>
                  <a:srgbClr val="3B4546"/>
                </a:solidFill>
                <a:effectLst/>
                <a:uLnTx/>
                <a:uFillTx/>
                <a:latin typeface="Times New Roman" panose="02020603050405020304" pitchFamily="18" charset="0"/>
                <a:ea typeface="Calibri" panose="020F0502020204030204" pitchFamily="34" charset="0"/>
                <a:cs typeface="Times New Roman" panose="02020603050405020304" pitchFamily="18" charset="0"/>
              </a:rPr>
              <a:t>Scientist Arnold J. Beckman and his colleagues at the National Technologies Laboratory (NTL) invented the Beckman DU spectrophotometer in 1940.</a:t>
            </a:r>
          </a:p>
        </p:txBody>
      </p:sp>
      <p:sp>
        <p:nvSpPr>
          <p:cNvPr id="5" name="عنصر نائب لرقم الشريحة 4">
            <a:extLst>
              <a:ext uri="{FF2B5EF4-FFF2-40B4-BE49-F238E27FC236}">
                <a16:creationId xmlns:a16="http://schemas.microsoft.com/office/drawing/2014/main" id="{A2BC3603-87F8-4276-2649-360BCA14A9C0}"/>
              </a:ext>
            </a:extLst>
          </p:cNvPr>
          <p:cNvSpPr>
            <a:spLocks noGrp="1"/>
          </p:cNvSpPr>
          <p:nvPr>
            <p:ph type="sldNum" sz="quarter" idx="12"/>
          </p:nvPr>
        </p:nvSpPr>
        <p:spPr/>
        <p:txBody>
          <a:bodyPr/>
          <a:lstStyle/>
          <a:p>
            <a:fld id="{5BFCF61C-3B18-4C03-8326-CC3B32D710C9}" type="slidenum">
              <a:rPr lang="en-US" noProof="0" smtClean="0"/>
              <a:t>3</a:t>
            </a:fld>
            <a:endParaRPr lang="en-US" noProof="0"/>
          </a:p>
        </p:txBody>
      </p:sp>
    </p:spTree>
    <p:extLst>
      <p:ext uri="{BB962C8B-B14F-4D97-AF65-F5344CB8AC3E}">
        <p14:creationId xmlns:p14="http://schemas.microsoft.com/office/powerpoint/2010/main" val="420753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985286A-EACA-BF7C-E68F-04490151E228}"/>
              </a:ext>
            </a:extLst>
          </p:cNvPr>
          <p:cNvSpPr>
            <a:spLocks noGrp="1"/>
          </p:cNvSpPr>
          <p:nvPr>
            <p:ph idx="1"/>
          </p:nvPr>
        </p:nvSpPr>
        <p:spPr>
          <a:xfrm>
            <a:off x="396240" y="576072"/>
            <a:ext cx="11138420" cy="5674003"/>
          </a:xfrm>
        </p:spPr>
        <p:txBody>
          <a:bodyPr/>
          <a:lstStyle/>
          <a:p>
            <a:pPr algn="just">
              <a:lnSpc>
                <a:spcPct val="200000"/>
              </a:lnSpc>
            </a:pPr>
            <a:r>
              <a:rPr lang="en-US" sz="2400" dirty="0">
                <a:solidFill>
                  <a:srgbClr val="333333"/>
                </a:solidFill>
                <a:effectLst/>
                <a:latin typeface="Times New Roman" panose="02020603050405020304" pitchFamily="18" charset="0"/>
                <a:ea typeface="Calibri" panose="020F0502020204030204" pitchFamily="34" charset="0"/>
              </a:rPr>
              <a:t>These techniques </a:t>
            </a:r>
            <a:r>
              <a:rPr lang="en-US" sz="2400" b="1" u="sng" dirty="0">
                <a:solidFill>
                  <a:srgbClr val="333333"/>
                </a:solidFill>
                <a:effectLst/>
                <a:latin typeface="Times New Roman" panose="02020603050405020304" pitchFamily="18" charset="0"/>
                <a:ea typeface="Calibri" panose="020F0502020204030204" pitchFamily="34" charset="0"/>
              </a:rPr>
              <a:t>based on the simple principle that the amount of specific radiation i.e. ray or light (photon) absorbed or reflected by the sample relative to the intensity of the incident ray/light at a particular wavelength</a:t>
            </a:r>
            <a:r>
              <a:rPr lang="en-US" sz="2400" dirty="0">
                <a:solidFill>
                  <a:srgbClr val="333333"/>
                </a:solidFill>
                <a:effectLst/>
                <a:latin typeface="Times New Roman" panose="02020603050405020304" pitchFamily="18" charset="0"/>
                <a:ea typeface="Calibri" panose="020F0502020204030204" pitchFamily="34" charset="0"/>
              </a:rPr>
              <a:t>. These techniques are using, for analyzing purity, % content in mixture, type of reactions/chemical interactions </a:t>
            </a:r>
            <a:r>
              <a:rPr lang="en-US" sz="2400" dirty="0">
                <a:effectLst/>
                <a:latin typeface="Times New Roman" panose="02020603050405020304" pitchFamily="18" charset="0"/>
                <a:ea typeface="Calibri" panose="020F0502020204030204" pitchFamily="34" charset="0"/>
              </a:rPr>
              <a:t>occur/absorption or reflectance of color for a colored substances/solutions are detectable and quantitatively determinable quantitative determination. </a:t>
            </a:r>
            <a:endParaRPr lang="ar-EG" dirty="0"/>
          </a:p>
        </p:txBody>
      </p:sp>
      <p:sp>
        <p:nvSpPr>
          <p:cNvPr id="4" name="عنصر نائب للتذييل 3">
            <a:extLst>
              <a:ext uri="{FF2B5EF4-FFF2-40B4-BE49-F238E27FC236}">
                <a16:creationId xmlns:a16="http://schemas.microsoft.com/office/drawing/2014/main" id="{530E4123-30BF-747D-26D9-0A05EFAD2392}"/>
              </a:ext>
            </a:extLst>
          </p:cNvPr>
          <p:cNvSpPr>
            <a:spLocks noGrp="1"/>
          </p:cNvSpPr>
          <p:nvPr>
            <p:ph type="ftr" sz="quarter" idx="11"/>
          </p:nvPr>
        </p:nvSpPr>
        <p:spPr/>
        <p:txBody>
          <a:bodyPr/>
          <a:lstStyle/>
          <a:p>
            <a:r>
              <a:rPr lang="en-US" dirty="0"/>
              <a:t>Energy and membrane biology </a:t>
            </a:r>
            <a:endParaRPr lang="en-PK" dirty="0"/>
          </a:p>
        </p:txBody>
      </p:sp>
      <p:sp>
        <p:nvSpPr>
          <p:cNvPr id="5" name="عنصر نائب لرقم الشريحة 4">
            <a:extLst>
              <a:ext uri="{FF2B5EF4-FFF2-40B4-BE49-F238E27FC236}">
                <a16:creationId xmlns:a16="http://schemas.microsoft.com/office/drawing/2014/main" id="{D5A51880-185D-5437-767E-1074280D00DF}"/>
              </a:ext>
            </a:extLst>
          </p:cNvPr>
          <p:cNvSpPr>
            <a:spLocks noGrp="1"/>
          </p:cNvSpPr>
          <p:nvPr>
            <p:ph type="sldNum" sz="quarter" idx="12"/>
          </p:nvPr>
        </p:nvSpPr>
        <p:spPr/>
        <p:txBody>
          <a:bodyPr/>
          <a:lstStyle/>
          <a:p>
            <a:fld id="{5BFCF61C-3B18-4C03-8326-CC3B32D710C9}" type="slidenum">
              <a:rPr lang="en-US" noProof="0" smtClean="0"/>
              <a:t>4</a:t>
            </a:fld>
            <a:endParaRPr lang="en-US" noProof="0"/>
          </a:p>
        </p:txBody>
      </p:sp>
    </p:spTree>
    <p:extLst>
      <p:ext uri="{BB962C8B-B14F-4D97-AF65-F5344CB8AC3E}">
        <p14:creationId xmlns:p14="http://schemas.microsoft.com/office/powerpoint/2010/main" val="883222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a16="http://schemas.microsoft.com/office/drawing/2014/main" id="{C37C027E-32C8-9A47-9EC0-55A3C4B59018}"/>
              </a:ext>
            </a:extLst>
          </p:cNvPr>
          <p:cNvPicPr>
            <a:picLocks noChangeAspect="1"/>
          </p:cNvPicPr>
          <p:nvPr/>
        </p:nvPicPr>
        <p:blipFill>
          <a:blip r:embed="rId2"/>
          <a:stretch>
            <a:fillRect/>
          </a:stretch>
        </p:blipFill>
        <p:spPr>
          <a:xfrm>
            <a:off x="2897436" y="1063472"/>
            <a:ext cx="5794871" cy="4440408"/>
          </a:xfrm>
          <a:prstGeom prst="rect">
            <a:avLst/>
          </a:prstGeom>
        </p:spPr>
      </p:pic>
    </p:spTree>
    <p:extLst>
      <p:ext uri="{BB962C8B-B14F-4D97-AF65-F5344CB8AC3E}">
        <p14:creationId xmlns:p14="http://schemas.microsoft.com/office/powerpoint/2010/main" val="253279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a16="http://schemas.microsoft.com/office/drawing/2014/main" id="{7741BA10-640E-1C64-5742-DC16DD2B61DD}"/>
              </a:ext>
            </a:extLst>
          </p:cNvPr>
          <p:cNvPicPr>
            <a:picLocks noChangeAspect="1"/>
          </p:cNvPicPr>
          <p:nvPr/>
        </p:nvPicPr>
        <p:blipFill>
          <a:blip r:embed="rId2"/>
          <a:stretch>
            <a:fillRect/>
          </a:stretch>
        </p:blipFill>
        <p:spPr>
          <a:xfrm>
            <a:off x="2875402" y="1738312"/>
            <a:ext cx="5871991" cy="3381375"/>
          </a:xfrm>
          <a:prstGeom prst="rect">
            <a:avLst/>
          </a:prstGeom>
        </p:spPr>
      </p:pic>
    </p:spTree>
    <p:extLst>
      <p:ext uri="{BB962C8B-B14F-4D97-AF65-F5344CB8AC3E}">
        <p14:creationId xmlns:p14="http://schemas.microsoft.com/office/powerpoint/2010/main" val="117892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7851626-BBE1-B182-8C87-8E442F17C4D5}"/>
              </a:ext>
            </a:extLst>
          </p:cNvPr>
          <p:cNvSpPr>
            <a:spLocks noGrp="1"/>
          </p:cNvSpPr>
          <p:nvPr>
            <p:ph idx="1"/>
          </p:nvPr>
        </p:nvSpPr>
        <p:spPr>
          <a:xfrm>
            <a:off x="297455" y="576072"/>
            <a:ext cx="11498305" cy="5870448"/>
          </a:xfrm>
        </p:spPr>
        <p:txBody>
          <a:bodyPr/>
          <a:lstStyle/>
          <a:p>
            <a:pPr algn="l" rtl="1">
              <a:lnSpc>
                <a:spcPct val="150000"/>
              </a:lnSpc>
              <a:spcAft>
                <a:spcPts val="800"/>
              </a:spcAft>
            </a:pPr>
            <a:r>
              <a:rPr lang="en-US" sz="2800" dirty="0">
                <a:effectLst/>
                <a:latin typeface="Times New Roman" panose="02020603050405020304" pitchFamily="18" charset="0"/>
                <a:ea typeface="Calibri" panose="020F0502020204030204" pitchFamily="34" charset="0"/>
              </a:rPr>
              <a:t>Most of the scientists have been using different spectroscopic and spectrophotometric techniques like </a:t>
            </a:r>
            <a:r>
              <a:rPr lang="en-US" sz="2800" b="1" dirty="0">
                <a:solidFill>
                  <a:srgbClr val="ED0000"/>
                </a:solidFill>
                <a:effectLst/>
                <a:latin typeface="Times New Roman" panose="02020603050405020304" pitchFamily="18" charset="0"/>
                <a:ea typeface="Calibri" panose="020F0502020204030204" pitchFamily="34" charset="0"/>
              </a:rPr>
              <a:t>Infrared spectroscopy</a:t>
            </a:r>
            <a:r>
              <a:rPr lang="en-US" sz="2800" dirty="0">
                <a:effectLst/>
                <a:latin typeface="Times New Roman" panose="02020603050405020304" pitchFamily="18" charset="0"/>
                <a:ea typeface="Calibri" panose="020F0502020204030204" pitchFamily="34" charset="0"/>
              </a:rPr>
              <a:t>, Raman spectroscopy, X-ray fluorescence and UV VIS spectrophotometry etc., which are playing an important role in the identification and characterization of substances, apart from this the atomic absorption spectroscopy and atomic emission spectroscopy are also being used for quantitative measurement of different substances or elements</a:t>
            </a:r>
            <a:endParaRPr lang="ar-EG" sz="2800" dirty="0"/>
          </a:p>
        </p:txBody>
      </p:sp>
      <p:sp>
        <p:nvSpPr>
          <p:cNvPr id="5" name="عنصر نائب لرقم الشريحة 4">
            <a:extLst>
              <a:ext uri="{FF2B5EF4-FFF2-40B4-BE49-F238E27FC236}">
                <a16:creationId xmlns:a16="http://schemas.microsoft.com/office/drawing/2014/main" id="{50425C72-453D-12A5-E5AF-4FB9D99003C1}"/>
              </a:ext>
            </a:extLst>
          </p:cNvPr>
          <p:cNvSpPr>
            <a:spLocks noGrp="1"/>
          </p:cNvSpPr>
          <p:nvPr>
            <p:ph type="sldNum" sz="quarter" idx="12"/>
          </p:nvPr>
        </p:nvSpPr>
        <p:spPr/>
        <p:txBody>
          <a:bodyPr/>
          <a:lstStyle/>
          <a:p>
            <a:fld id="{5BFCF61C-3B18-4C03-8326-CC3B32D710C9}" type="slidenum">
              <a:rPr lang="en-US" noProof="0" smtClean="0"/>
              <a:t>7</a:t>
            </a:fld>
            <a:endParaRPr lang="en-US" noProof="0"/>
          </a:p>
        </p:txBody>
      </p:sp>
    </p:spTree>
    <p:extLst>
      <p:ext uri="{BB962C8B-B14F-4D97-AF65-F5344CB8AC3E}">
        <p14:creationId xmlns:p14="http://schemas.microsoft.com/office/powerpoint/2010/main" val="1121309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37A0B88-ACC7-2907-9E5E-7EBB5BF9FFBC}"/>
              </a:ext>
            </a:extLst>
          </p:cNvPr>
          <p:cNvSpPr>
            <a:spLocks noGrp="1"/>
          </p:cNvSpPr>
          <p:nvPr>
            <p:ph idx="1"/>
          </p:nvPr>
        </p:nvSpPr>
        <p:spPr>
          <a:xfrm>
            <a:off x="582242" y="1082159"/>
            <a:ext cx="10324458" cy="3799828"/>
          </a:xfrm>
        </p:spPr>
        <p:txBody>
          <a:bodyPr/>
          <a:lstStyle/>
          <a:p>
            <a:r>
              <a:rPr lang="en-US" sz="2400" b="1" dirty="0">
                <a:solidFill>
                  <a:srgbClr val="FF0000"/>
                </a:solidFill>
                <a:effectLst/>
                <a:latin typeface="Times New Roman" panose="02020603050405020304" pitchFamily="18" charset="0"/>
                <a:ea typeface="Calibri" panose="020F0502020204030204" pitchFamily="34" charset="0"/>
              </a:rPr>
              <a:t>Principle, instrumentation and applications</a:t>
            </a:r>
            <a:r>
              <a:rPr lang="en-US" sz="2400" dirty="0">
                <a:effectLst/>
                <a:latin typeface="Times New Roman" panose="02020603050405020304" pitchFamily="18" charset="0"/>
                <a:ea typeface="Calibri" panose="020F0502020204030204" pitchFamily="34" charset="0"/>
              </a:rPr>
              <a:t> </a:t>
            </a:r>
            <a:r>
              <a:rPr lang="en-US" sz="2400" dirty="0">
                <a:solidFill>
                  <a:srgbClr val="FF0000"/>
                </a:solidFill>
                <a:effectLst/>
                <a:latin typeface="Times New Roman" panose="02020603050405020304" pitchFamily="18" charset="0"/>
                <a:ea typeface="Calibri" panose="020F0502020204030204" pitchFamily="34" charset="0"/>
              </a:rPr>
              <a:t>of various spectrophotometric </a:t>
            </a:r>
            <a:r>
              <a:rPr lang="en-US" sz="2400" dirty="0">
                <a:effectLst/>
                <a:latin typeface="Times New Roman" panose="02020603050405020304" pitchFamily="18" charset="0"/>
                <a:ea typeface="Calibri" panose="020F0502020204030204" pitchFamily="34" charset="0"/>
              </a:rPr>
              <a:t>techniques</a:t>
            </a:r>
          </a:p>
          <a:p>
            <a:r>
              <a:rPr lang="en-US" sz="2400" dirty="0">
                <a:effectLst/>
                <a:latin typeface="Times New Roman" panose="02020603050405020304" pitchFamily="18" charset="0"/>
                <a:ea typeface="Calibri" panose="020F0502020204030204" pitchFamily="34" charset="0"/>
              </a:rPr>
              <a:t> A spectroscopic/spectrophotometric instrument basically consists of important components: a light/radiation source</a:t>
            </a:r>
            <a:endParaRPr lang="ar-EG" dirty="0"/>
          </a:p>
        </p:txBody>
      </p:sp>
      <p:sp>
        <p:nvSpPr>
          <p:cNvPr id="5" name="عنصر نائب لرقم الشريحة 4">
            <a:extLst>
              <a:ext uri="{FF2B5EF4-FFF2-40B4-BE49-F238E27FC236}">
                <a16:creationId xmlns:a16="http://schemas.microsoft.com/office/drawing/2014/main" id="{C24CBE8A-0FCC-91CA-411D-39221BFD51F1}"/>
              </a:ext>
            </a:extLst>
          </p:cNvPr>
          <p:cNvSpPr>
            <a:spLocks noGrp="1"/>
          </p:cNvSpPr>
          <p:nvPr>
            <p:ph type="sldNum" sz="quarter" idx="12"/>
          </p:nvPr>
        </p:nvSpPr>
        <p:spPr/>
        <p:txBody>
          <a:bodyPr/>
          <a:lstStyle/>
          <a:p>
            <a:fld id="{5BFCF61C-3B18-4C03-8326-CC3B32D710C9}" type="slidenum">
              <a:rPr lang="en-US" noProof="0" smtClean="0"/>
              <a:t>8</a:t>
            </a:fld>
            <a:endParaRPr lang="en-US" noProof="0"/>
          </a:p>
        </p:txBody>
      </p:sp>
    </p:spTree>
    <p:extLst>
      <p:ext uri="{BB962C8B-B14F-4D97-AF65-F5344CB8AC3E}">
        <p14:creationId xmlns:p14="http://schemas.microsoft.com/office/powerpoint/2010/main" val="3885057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BC178-67B3-6B51-7E93-0106F89D951E}"/>
            </a:ext>
          </a:extLst>
        </p:cNvPr>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2266B54-86E5-7CF3-AC9F-BD9DA81BCCAE}"/>
              </a:ext>
            </a:extLst>
          </p:cNvPr>
          <p:cNvSpPr>
            <a:spLocks noGrp="1"/>
          </p:cNvSpPr>
          <p:nvPr>
            <p:ph idx="1"/>
          </p:nvPr>
        </p:nvSpPr>
        <p:spPr>
          <a:xfrm>
            <a:off x="297455" y="576072"/>
            <a:ext cx="11498305" cy="5870448"/>
          </a:xfrm>
        </p:spPr>
        <p:txBody>
          <a:bodyPr/>
          <a:lstStyle/>
          <a:p>
            <a:pPr algn="l">
              <a:buNone/>
            </a:pPr>
            <a:r>
              <a:rPr lang="en-US" sz="3600" dirty="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Electrophysiology</a:t>
            </a:r>
          </a:p>
          <a:p>
            <a:pPr algn="l">
              <a:buNone/>
            </a:pPr>
            <a:r>
              <a:rPr lang="en-US" sz="2800" b="0" i="0" dirty="0">
                <a:solidFill>
                  <a:srgbClr val="1F1F1F"/>
                </a:solidFill>
                <a:effectLst/>
                <a:latin typeface="Times New Roman" panose="02020603050405020304" pitchFamily="18" charset="0"/>
                <a:cs typeface="Times New Roman" panose="02020603050405020304" pitchFamily="18" charset="0"/>
              </a:rPr>
              <a:t>is a powerful tool for the study of </a:t>
            </a:r>
            <a:r>
              <a:rPr lang="en-US" sz="2800" i="0" dirty="0">
                <a:solidFill>
                  <a:srgbClr val="1F1F1F"/>
                </a:solidFill>
                <a:effectLst/>
                <a:latin typeface="Times New Roman" panose="02020603050405020304" pitchFamily="18" charset="0"/>
                <a:cs typeface="Times New Roman" panose="02020603050405020304" pitchFamily="18" charset="0"/>
              </a:rPr>
              <a:t>function and connectivity in the nervous system, </a:t>
            </a:r>
            <a:r>
              <a:rPr lang="en-US" sz="2800" b="0" i="0" dirty="0">
                <a:solidFill>
                  <a:srgbClr val="1F1F1F"/>
                </a:solidFill>
                <a:effectLst/>
                <a:latin typeface="Times New Roman" panose="02020603050405020304" pitchFamily="18" charset="0"/>
                <a:cs typeface="Times New Roman" panose="02020603050405020304" pitchFamily="18" charset="0"/>
              </a:rPr>
              <a:t>considerable advances through a series of electrophysiological techniques.</a:t>
            </a:r>
          </a:p>
          <a:p>
            <a:pPr algn="l">
              <a:buNone/>
            </a:pPr>
            <a:r>
              <a:rPr lang="en-US" sz="2800" b="0" i="0" dirty="0">
                <a:solidFill>
                  <a:srgbClr val="1F1F1F"/>
                </a:solidFill>
                <a:effectLst/>
                <a:latin typeface="Times New Roman" panose="02020603050405020304" pitchFamily="18" charset="0"/>
                <a:cs typeface="Times New Roman" panose="02020603050405020304" pitchFamily="18" charset="0"/>
              </a:rPr>
              <a:t>Classic electrophysiology preparations include the axon, in which the iconic neuronal action potential , which allows for the direct insertion of metallic electrodes into the large axon to measure potential difference across the membrane, was used to discover that local anesthetic drugs act only on the inside of the neuronal membrane </a:t>
            </a:r>
          </a:p>
          <a:p>
            <a:pPr algn="l"/>
            <a:r>
              <a:rPr lang="en-US" sz="2800" b="0" i="0" dirty="0">
                <a:solidFill>
                  <a:srgbClr val="1F1F1F"/>
                </a:solidFill>
                <a:effectLst/>
                <a:latin typeface="Times New Roman" panose="02020603050405020304" pitchFamily="18" charset="0"/>
                <a:cs typeface="Times New Roman" panose="02020603050405020304" pitchFamily="18" charset="0"/>
              </a:rPr>
              <a:t>Since the 1970s, consistent advances in the preparation and recording of mammalian nervous tissue, </a:t>
            </a:r>
          </a:p>
          <a:p>
            <a:pPr algn="l" rtl="1">
              <a:lnSpc>
                <a:spcPct val="150000"/>
              </a:lnSpc>
              <a:spcAft>
                <a:spcPts val="800"/>
              </a:spcAft>
            </a:pPr>
            <a:endParaRPr lang="ar-EG" sz="2800" dirty="0"/>
          </a:p>
        </p:txBody>
      </p:sp>
      <p:sp>
        <p:nvSpPr>
          <p:cNvPr id="5" name="عنصر نائب لرقم الشريحة 4">
            <a:extLst>
              <a:ext uri="{FF2B5EF4-FFF2-40B4-BE49-F238E27FC236}">
                <a16:creationId xmlns:a16="http://schemas.microsoft.com/office/drawing/2014/main" id="{E7F4DF63-7EB9-486A-051E-CFD62E0CF242}"/>
              </a:ext>
            </a:extLst>
          </p:cNvPr>
          <p:cNvSpPr>
            <a:spLocks noGrp="1"/>
          </p:cNvSpPr>
          <p:nvPr>
            <p:ph type="sldNum" sz="quarter" idx="12"/>
          </p:nvPr>
        </p:nvSpPr>
        <p:spPr/>
        <p:txBody>
          <a:bodyPr/>
          <a:lstStyle/>
          <a:p>
            <a:fld id="{5BFCF61C-3B18-4C03-8326-CC3B32D710C9}" type="slidenum">
              <a:rPr lang="en-US" noProof="0" smtClean="0"/>
              <a:t>9</a:t>
            </a:fld>
            <a:endParaRPr lang="en-US" noProof="0"/>
          </a:p>
        </p:txBody>
      </p:sp>
    </p:spTree>
    <p:extLst>
      <p:ext uri="{BB962C8B-B14F-4D97-AF65-F5344CB8AC3E}">
        <p14:creationId xmlns:p14="http://schemas.microsoft.com/office/powerpoint/2010/main" val="984244190"/>
      </p:ext>
    </p:extLst>
  </p:cSld>
  <p:clrMapOvr>
    <a:masterClrMapping/>
  </p:clrMapOvr>
</p:sld>
</file>

<file path=ppt/theme/theme1.xml><?xml version="1.0" encoding="utf-8"?>
<a:theme xmlns:a="http://schemas.openxmlformats.org/drawingml/2006/main" name="Office Theme">
  <a:themeElements>
    <a:clrScheme name="Custom 10">
      <a:dk1>
        <a:srgbClr val="000000"/>
      </a:dk1>
      <a:lt1>
        <a:srgbClr val="FFFFFF"/>
      </a:lt1>
      <a:dk2>
        <a:srgbClr val="3B4546"/>
      </a:dk2>
      <a:lt2>
        <a:srgbClr val="E7E6E6"/>
      </a:lt2>
      <a:accent1>
        <a:srgbClr val="753F2C"/>
      </a:accent1>
      <a:accent2>
        <a:srgbClr val="637376"/>
      </a:accent2>
      <a:accent3>
        <a:srgbClr val="BE937E"/>
      </a:accent3>
      <a:accent4>
        <a:srgbClr val="576853"/>
      </a:accent4>
      <a:accent5>
        <a:srgbClr val="EDE9E6"/>
      </a:accent5>
      <a:accent6>
        <a:srgbClr val="D0CDC5"/>
      </a:accent6>
      <a:hlink>
        <a:srgbClr val="4F4F4F"/>
      </a:hlink>
      <a:folHlink>
        <a:srgbClr val="BE937E"/>
      </a:folHlink>
    </a:clrScheme>
    <a:fontScheme name="Custom 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ject_Status_Report_Win32_jx_v12" id="{5D6FBA16-B4D1-4307-B1D7-61285FA0D9C0}" vid="{1DA9E459-46CB-4408-AA4C-63950E2E54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B4CAA5-BE7A-46AB-97ED-63B24C46A3A8}">
  <ds:schemaRefs>
    <ds:schemaRef ds:uri="http://schemas.microsoft.com/sharepoint/v3/contenttype/forms"/>
  </ds:schemaRefs>
</ds:datastoreItem>
</file>

<file path=customXml/itemProps2.xml><?xml version="1.0" encoding="utf-8"?>
<ds:datastoreItem xmlns:ds="http://schemas.openxmlformats.org/officeDocument/2006/customXml" ds:itemID="{411F98F7-6576-47F1-AD63-56E26C339747}">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783CE7D-BFC6-4030-A335-E7F88DB664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0</TotalTime>
  <Words>467</Words>
  <Application>Microsoft Office PowerPoint</Application>
  <PresentationFormat>شاشة عريضة</PresentationFormat>
  <Paragraphs>32</Paragraphs>
  <Slides>11</Slides>
  <Notes>2</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11</vt:i4>
      </vt:variant>
    </vt:vector>
  </HeadingPairs>
  <TitlesOfParts>
    <vt:vector size="15" baseType="lpstr">
      <vt:lpstr>Arial</vt:lpstr>
      <vt:lpstr>Calibri</vt:lpstr>
      <vt:lpstr>Times New Roman</vt:lpstr>
      <vt:lpstr>Office Theme</vt:lpstr>
      <vt:lpstr>Energy and membrane biology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2022-06-28T06:29:45Z</dcterms:created>
  <dcterms:modified xsi:type="dcterms:W3CDTF">2025-03-28T19:36:41Z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