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7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6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3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1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5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2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2535-D5B5-444B-947F-33433E9BBA5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A22FF-34C3-4BEC-89A3-59174FF1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2C54CD1-A534-A380-DF96-9E0484E3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4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217E3FD-4489-B148-7ADE-544F32E5E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8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ECE005F-DDF6-85F9-560D-87C70661D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5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C21261B-BF0F-5D29-F306-9C91F1CCD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7718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342EF43-E3DB-3D5E-9278-8C05A66B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8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A74D740-04A0-0F1A-66A8-1A99E585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98" y="0"/>
            <a:ext cx="8345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9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15BDD8D0-C462-10E3-7AEE-A127FB9E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64" y="0"/>
            <a:ext cx="792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3BDE735-6EFB-D02E-9CAA-74649580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7279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7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5BC1DF2A-5924-B6C9-AE15-77511660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7649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</cp:revision>
  <dcterms:created xsi:type="dcterms:W3CDTF">2025-06-18T09:57:35Z</dcterms:created>
  <dcterms:modified xsi:type="dcterms:W3CDTF">2025-06-18T09:59:48Z</dcterms:modified>
</cp:coreProperties>
</file>