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58" r:id="rId3"/>
    <p:sldId id="259" r:id="rId4"/>
    <p:sldId id="260" r:id="rId5"/>
    <p:sldId id="269" r:id="rId6"/>
    <p:sldId id="261" r:id="rId7"/>
    <p:sldId id="262" r:id="rId8"/>
    <p:sldId id="263" r:id="rId9"/>
    <p:sldId id="270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6A56C60-9F67-4EFF-BCDF-6DDCEE494F62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D3C57C0-6083-41A9-A959-2797CC151B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078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5047A-0C59-41DA-9F37-E068F7F32144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714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825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4204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789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136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112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515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1545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9377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826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0822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401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9148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443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600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454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92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358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C292E65-381A-4951-884D-88F2A87275BA}" type="datetimeFigureOut">
              <a:rPr lang="ar-IQ" smtClean="0"/>
              <a:t>08/11/1446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ar-IQ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D0D8012-AE2A-40C1-B93B-C472F3DFD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824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3501631" y="3053274"/>
            <a:ext cx="5852172" cy="2391583"/>
          </a:xfrm>
          <a:prstGeom prst="rect">
            <a:avLst/>
          </a:prstGeom>
        </p:spPr>
        <p:txBody>
          <a:bodyPr vert="horz" wrap="square" lIns="0" tIns="12604" rIns="0" bIns="0" rtlCol="0">
            <a:spAutoFit/>
          </a:bodyPr>
          <a:lstStyle/>
          <a:p>
            <a:pPr marL="12004" algn="ctr">
              <a:spcBef>
                <a:spcPts val="99"/>
              </a:spcBef>
            </a:pPr>
            <a:r>
              <a:rPr lang="en-US" sz="3025" b="1" i="1" spc="-48" dirty="0">
                <a:latin typeface="Arial"/>
                <a:cs typeface="Arial"/>
              </a:rPr>
              <a:t>Dr</a:t>
            </a:r>
            <a:r>
              <a:rPr sz="3025" b="1" i="1" spc="-48" dirty="0">
                <a:latin typeface="Arial"/>
                <a:cs typeface="Arial"/>
              </a:rPr>
              <a:t>.</a:t>
            </a:r>
            <a:r>
              <a:rPr sz="3025" b="1" i="1" spc="-166" dirty="0">
                <a:latin typeface="Arial"/>
                <a:cs typeface="Arial"/>
              </a:rPr>
              <a:t> </a:t>
            </a:r>
            <a:r>
              <a:rPr lang="en-US" sz="3025" b="1" i="1" spc="-166" dirty="0">
                <a:latin typeface="Arial"/>
                <a:cs typeface="Arial"/>
              </a:rPr>
              <a:t>Ahmed Jamil Al- Taie</a:t>
            </a:r>
          </a:p>
          <a:p>
            <a:pPr marL="12004" algn="ctr">
              <a:spcBef>
                <a:spcPts val="99"/>
              </a:spcBef>
            </a:pPr>
            <a:endParaRPr lang="en-US" sz="3025" i="1" spc="-166" dirty="0">
              <a:latin typeface="Arial"/>
              <a:cs typeface="Arial"/>
            </a:endParaRPr>
          </a:p>
          <a:p>
            <a:pPr marL="12004" algn="ctr">
              <a:spcBef>
                <a:spcPts val="99"/>
              </a:spcBef>
            </a:pPr>
            <a:r>
              <a:rPr lang="en-US" sz="3025" b="1" i="1" spc="-166" dirty="0">
                <a:latin typeface="Arial"/>
                <a:cs typeface="Arial"/>
              </a:rPr>
              <a:t>Laboratory: </a:t>
            </a:r>
            <a:r>
              <a:rPr lang="en-US" sz="3025" b="1" i="1" spc="-166" dirty="0" smtClean="0">
                <a:latin typeface="Arial"/>
                <a:cs typeface="Arial"/>
              </a:rPr>
              <a:t>6</a:t>
            </a:r>
            <a:endParaRPr lang="en-US" sz="3025" b="1" i="1" spc="-166" dirty="0">
              <a:latin typeface="Arial"/>
              <a:cs typeface="Arial"/>
            </a:endParaRPr>
          </a:p>
          <a:p>
            <a:pPr marL="12004" algn="ctr">
              <a:spcBef>
                <a:spcPts val="99"/>
              </a:spcBef>
            </a:pPr>
            <a:endParaRPr lang="en-US" sz="3025" b="1" i="1" spc="-166" dirty="0">
              <a:latin typeface="Arial"/>
              <a:cs typeface="Arial"/>
            </a:endParaRPr>
          </a:p>
          <a:p>
            <a:pPr marL="12004" algn="ctr">
              <a:spcBef>
                <a:spcPts val="99"/>
              </a:spcBef>
            </a:pPr>
            <a:r>
              <a:rPr lang="en-US" sz="3025" b="1" i="1" spc="-166" dirty="0">
                <a:latin typeface="Arial"/>
                <a:cs typeface="Arial"/>
              </a:rPr>
              <a:t>First stage  </a:t>
            </a:r>
            <a:endParaRPr sz="3025" b="1" dirty="0">
              <a:latin typeface="Arial MT"/>
              <a:cs typeface="Arial MT"/>
            </a:endParaRPr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4061127" y="2207565"/>
            <a:ext cx="5292676" cy="535791"/>
          </a:xfrm>
          <a:prstGeom prst="rect">
            <a:avLst/>
          </a:prstGeom>
        </p:spPr>
        <p:txBody>
          <a:bodyPr vert="horz" wrap="square" lIns="0" tIns="1200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81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endParaRPr lang="en-US" sz="3781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462" y="648664"/>
            <a:ext cx="1433514" cy="1667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0461" y="648664"/>
            <a:ext cx="1526229" cy="16672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96646" y="1028714"/>
            <a:ext cx="5688352" cy="557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04">
              <a:spcBef>
                <a:spcPts val="99"/>
              </a:spcBef>
            </a:pPr>
            <a:r>
              <a:rPr lang="en-US" sz="3025" b="1" i="1" spc="-166" dirty="0">
                <a:latin typeface="Arial"/>
              </a:rPr>
              <a:t>Medical laboratories instruments </a:t>
            </a:r>
            <a:endParaRPr lang="en-US" sz="3025" b="1" dirty="0">
              <a:latin typeface="Arial MT"/>
              <a:cs typeface="Arial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0486" y="2158581"/>
            <a:ext cx="2329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water bath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372974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for running water bath: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/>
              <a:t>1- Open the lid and fill the container with water up to 3/4th height of the bath </a:t>
            </a:r>
            <a:r>
              <a:rPr lang="en-US" dirty="0" smtClean="0"/>
              <a:t>and </a:t>
            </a:r>
            <a:r>
              <a:rPr lang="en-US" dirty="0"/>
              <a:t>close it. 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2- Switch ‘ON’ the mains and also the instrument.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3- Red light and yellow light will glare on mains and heating, respectively.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4- Then set the temperature with the help of a temperature control knob and </a:t>
            </a:r>
            <a:r>
              <a:rPr lang="en-US" dirty="0" smtClean="0"/>
              <a:t>allow </a:t>
            </a:r>
            <a:r>
              <a:rPr lang="en-US" dirty="0"/>
              <a:t>the temperature to rise to the pre-set value.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7780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for running water bath: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5- Monitor the temperature with the help of a thermometer, and after obtaining </a:t>
            </a:r>
          </a:p>
          <a:p>
            <a:pPr algn="l" rtl="0"/>
            <a:r>
              <a:rPr lang="en-US" dirty="0"/>
              <a:t>the required temperature, open the lid and place the </a:t>
            </a:r>
            <a:r>
              <a:rPr lang="en-US"/>
              <a:t>sample </a:t>
            </a:r>
            <a:r>
              <a:rPr lang="en-US" smtClean="0"/>
              <a:t>in it </a:t>
            </a:r>
            <a:r>
              <a:rPr lang="en-US" dirty="0"/>
              <a:t>over a </a:t>
            </a:r>
          </a:p>
          <a:p>
            <a:pPr algn="l" rtl="0"/>
            <a:r>
              <a:rPr lang="en-US" dirty="0"/>
              <a:t>necessary period. </a:t>
            </a:r>
          </a:p>
          <a:p>
            <a:pPr algn="l" rtl="0"/>
            <a:r>
              <a:rPr lang="en-US" dirty="0"/>
              <a:t>6- On completion, remove the sample and switch ‘OFF’ the main and </a:t>
            </a:r>
          </a:p>
          <a:p>
            <a:pPr algn="l" rtl="0"/>
            <a:r>
              <a:rPr lang="en-US" dirty="0"/>
              <a:t>instrument. </a:t>
            </a:r>
          </a:p>
          <a:p>
            <a:pPr algn="l" rtl="0"/>
            <a:r>
              <a:rPr lang="en-US" dirty="0"/>
              <a:t>7- Lastly, drain all the water from the container by the valve and dry the </a:t>
            </a:r>
          </a:p>
          <a:p>
            <a:pPr algn="l" rtl="0"/>
            <a:r>
              <a:rPr lang="en-US" dirty="0"/>
              <a:t>instrument before closing the container with a lid.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8713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water bath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858370" cy="3416300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/>
              <a:t>1- It helps to improve the solubility of a poorly soluble substance. </a:t>
            </a:r>
          </a:p>
          <a:p>
            <a:pPr algn="l" rtl="0"/>
            <a:r>
              <a:rPr lang="en-US" sz="2000" dirty="0"/>
              <a:t>2- It is the best choice for heat-flammable substances that might ignite under an </a:t>
            </a:r>
            <a:r>
              <a:rPr lang="en-US" sz="2000" dirty="0" smtClean="0"/>
              <a:t>open </a:t>
            </a:r>
            <a:r>
              <a:rPr lang="en-US" sz="2000" dirty="0"/>
              <a:t>flame. </a:t>
            </a:r>
          </a:p>
          <a:p>
            <a:pPr algn="l" rtl="0"/>
            <a:r>
              <a:rPr lang="en-US" sz="2000" dirty="0"/>
              <a:t>3- It is used for heating laboratory reagents. </a:t>
            </a:r>
          </a:p>
          <a:p>
            <a:pPr algn="l" rtl="0"/>
            <a:r>
              <a:rPr lang="en-US" sz="2000" dirty="0"/>
              <a:t>4- The water bath is also used for melting substances. </a:t>
            </a:r>
          </a:p>
          <a:p>
            <a:pPr algn="l" rtl="0"/>
            <a:r>
              <a:rPr lang="en-US" sz="2000" dirty="0"/>
              <a:t>5- It is used to heat the smear during acid-fast staining and spore staining. </a:t>
            </a:r>
          </a:p>
          <a:p>
            <a:pPr algn="l" rtl="0"/>
            <a:r>
              <a:rPr lang="en-US" sz="2000" dirty="0"/>
              <a:t>6- It is also used for cell culture incubation for various purposes in laboratories 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66237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water bath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0543060" cy="3416300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00000"/>
              </a:lnSpc>
            </a:pPr>
            <a:r>
              <a:rPr lang="en-US" sz="2800" b="1" dirty="0" smtClean="0"/>
              <a:t>The water bath </a:t>
            </a:r>
            <a:r>
              <a:rPr lang="en-US" sz="2800" dirty="0" smtClean="0"/>
              <a:t>is an essential laboratory equipment used to heat the samples over a while at a constant temperature in research or clinical laboratories. The main distinguishing feature of the water bath is it uses water as media of heat transmission.</a:t>
            </a:r>
          </a:p>
          <a:p>
            <a:pPr algn="l" rtl="0">
              <a:lnSpc>
                <a:spcPct val="100000"/>
              </a:lnSpc>
            </a:pPr>
            <a:r>
              <a:rPr lang="en-US" sz="2800" b="1" dirty="0"/>
              <a:t>Types of water bath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 algn="l" rtl="0">
              <a:lnSpc>
                <a:spcPct val="100000"/>
              </a:lnSpc>
            </a:pPr>
            <a:r>
              <a:rPr lang="en-US" sz="2800" dirty="0"/>
              <a:t>A shaking water bath in action</a:t>
            </a:r>
          </a:p>
          <a:p>
            <a:pPr algn="l" rtl="0">
              <a:lnSpc>
                <a:spcPct val="100000"/>
              </a:lnSpc>
            </a:pPr>
            <a:r>
              <a:rPr lang="en-US" sz="2800" dirty="0"/>
              <a:t>Circulating water baths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68393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parts of water bath 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000" b="1" dirty="0" smtClean="0"/>
              <a:t>A. Mechanical part.  </a:t>
            </a:r>
          </a:p>
          <a:p>
            <a:pPr algn="l" rtl="0"/>
            <a:r>
              <a:rPr lang="en-US" sz="2000" b="1" dirty="0" smtClean="0"/>
              <a:t>B. Electric part.  </a:t>
            </a:r>
          </a:p>
          <a:p>
            <a:pPr algn="l" rtl="0"/>
            <a:r>
              <a:rPr lang="en-US" sz="2000" b="1" dirty="0" smtClean="0"/>
              <a:t>A. Mechanical part:  </a:t>
            </a:r>
          </a:p>
          <a:p>
            <a:pPr algn="l" rtl="0"/>
            <a:r>
              <a:rPr lang="en-US" sz="2000" dirty="0" smtClean="0"/>
              <a:t>1. The Coat (cover).  </a:t>
            </a:r>
          </a:p>
          <a:p>
            <a:pPr algn="l" rtl="0"/>
            <a:r>
              <a:rPr lang="en-US" sz="2000" dirty="0" smtClean="0"/>
              <a:t>2. Fiber glass.  </a:t>
            </a:r>
          </a:p>
          <a:p>
            <a:pPr algn="l" rtl="0"/>
            <a:r>
              <a:rPr lang="en-US" sz="2000" dirty="0" smtClean="0"/>
              <a:t>3. The external form.  </a:t>
            </a:r>
          </a:p>
          <a:p>
            <a:pPr algn="l" rtl="0"/>
            <a:r>
              <a:rPr lang="en-US" sz="2000" dirty="0" smtClean="0"/>
              <a:t>4. The container.  </a:t>
            </a:r>
          </a:p>
          <a:p>
            <a:pPr algn="l" rtl="0"/>
            <a:r>
              <a:rPr lang="en-US" sz="2000" dirty="0" smtClean="0"/>
              <a:t>5. The shelves (mesh).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309628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parts of water bath 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000" b="1" dirty="0"/>
              <a:t>B. Electric part: </a:t>
            </a:r>
          </a:p>
          <a:p>
            <a:pPr algn="l" rtl="0"/>
            <a:r>
              <a:rPr lang="en-US" sz="2000" dirty="0"/>
              <a:t>1. The power supply.  </a:t>
            </a:r>
          </a:p>
          <a:p>
            <a:pPr algn="l" rtl="0"/>
            <a:r>
              <a:rPr lang="en-US" sz="2000" dirty="0"/>
              <a:t>2. The heater.  </a:t>
            </a:r>
          </a:p>
          <a:p>
            <a:pPr algn="l" rtl="0"/>
            <a:r>
              <a:rPr lang="en-US" sz="2000" dirty="0"/>
              <a:t>3. Thermostat.  </a:t>
            </a:r>
          </a:p>
          <a:p>
            <a:pPr algn="l" rtl="0"/>
            <a:r>
              <a:rPr lang="en-US" sz="2000" dirty="0"/>
              <a:t>4. Temperature indicator (thermometer).  </a:t>
            </a:r>
          </a:p>
          <a:p>
            <a:pPr algn="l" rtl="0"/>
            <a:r>
              <a:rPr lang="en-US" sz="2000" dirty="0"/>
              <a:t>5. Timer.  </a:t>
            </a:r>
          </a:p>
          <a:p>
            <a:pPr algn="l" rtl="0"/>
            <a:r>
              <a:rPr lang="en-US" sz="2000" dirty="0"/>
              <a:t>6. Fuses.  </a:t>
            </a:r>
          </a:p>
          <a:p>
            <a:pPr algn="l" rtl="0"/>
            <a:r>
              <a:rPr lang="en-US" sz="2000" dirty="0"/>
              <a:t>7. Control panel. 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307680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bath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37" t="23163" r="19470"/>
          <a:stretch/>
        </p:blipFill>
        <p:spPr>
          <a:xfrm>
            <a:off x="1712972" y="2417377"/>
            <a:ext cx="3822688" cy="3672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3"/>
          <a:srcRect l="7001" t="-463" r="12380" b="10357"/>
          <a:stretch/>
        </p:blipFill>
        <p:spPr>
          <a:xfrm>
            <a:off x="6106510" y="2417377"/>
            <a:ext cx="5475890" cy="40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3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water bath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b="1" dirty="0"/>
              <a:t>1. Power supply:  </a:t>
            </a:r>
          </a:p>
          <a:p>
            <a:pPr algn="l" rtl="0"/>
            <a:r>
              <a:rPr lang="en-US" sz="2000" dirty="0"/>
              <a:t>The used supply in dry sterilized bath is 220v — 50Hz the step down transformer </a:t>
            </a:r>
          </a:p>
          <a:p>
            <a:pPr algn="l" rtl="0"/>
            <a:r>
              <a:rPr lang="en-US" sz="2000" dirty="0"/>
              <a:t>and rectifying circuit (AC to DC convert) to run the control panel if the parameters, </a:t>
            </a:r>
          </a:p>
          <a:p>
            <a:pPr algn="l" rtl="0"/>
            <a:r>
              <a:rPr lang="en-US" sz="2000" dirty="0"/>
              <a:t>numeric or other departments in the modern fashion. </a:t>
            </a:r>
            <a:endParaRPr lang="en-US" sz="2000" dirty="0" smtClean="0"/>
          </a:p>
          <a:p>
            <a:pPr algn="l" rtl="0"/>
            <a:r>
              <a:rPr lang="en-US" sz="2000" b="1" dirty="0"/>
              <a:t>2. The Heater:  </a:t>
            </a:r>
          </a:p>
          <a:p>
            <a:pPr algn="l" rtl="0"/>
            <a:r>
              <a:rPr lang="en-US" sz="2000" dirty="0"/>
              <a:t>The electric heating system is the system in which heating produce 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166268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water bath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b="1" dirty="0"/>
              <a:t>3. Thermostat :  </a:t>
            </a:r>
          </a:p>
          <a:p>
            <a:pPr algn="l" rtl="0"/>
            <a:r>
              <a:rPr lang="en-US" sz="2000" dirty="0"/>
              <a:t>Is a sensor of heat connecting directly with heater and the separation of heater in </a:t>
            </a:r>
            <a:r>
              <a:rPr lang="en-US" sz="2000" dirty="0" smtClean="0"/>
              <a:t>certain degrees</a:t>
            </a:r>
          </a:p>
          <a:p>
            <a:pPr algn="l" rtl="0"/>
            <a:r>
              <a:rPr lang="en-US" sz="2000" b="1" dirty="0"/>
              <a:t>4. Temperature indicator:  </a:t>
            </a:r>
          </a:p>
          <a:p>
            <a:pPr algn="l" rtl="0"/>
            <a:r>
              <a:rPr lang="en-US" sz="2000" dirty="0"/>
              <a:t>Tows way are used in temperature indicator there are thermometer (used to </a:t>
            </a:r>
            <a:r>
              <a:rPr lang="en-US" sz="2000" dirty="0" smtClean="0"/>
              <a:t>measure </a:t>
            </a:r>
            <a:r>
              <a:rPr lang="en-US" sz="2000" dirty="0"/>
              <a:t>temperature of material) </a:t>
            </a:r>
            <a:endParaRPr lang="en-US" sz="2000" dirty="0" smtClean="0"/>
          </a:p>
          <a:p>
            <a:pPr algn="l" rtl="0"/>
            <a:r>
              <a:rPr lang="en-US" sz="2000" b="1" dirty="0"/>
              <a:t>5. Timer: </a:t>
            </a:r>
            <a:r>
              <a:rPr lang="en-US" sz="2000" dirty="0"/>
              <a:t>There are two type of timer electrical or mechanical at range 5-60 min </a:t>
            </a:r>
            <a:r>
              <a:rPr lang="en-US" sz="2000" dirty="0" smtClean="0"/>
              <a:t>given </a:t>
            </a:r>
            <a:r>
              <a:rPr lang="en-US" sz="2000" dirty="0"/>
              <a:t>period of time required for sterilization. 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398409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water bath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6. Fuse: </a:t>
            </a:r>
            <a:r>
              <a:rPr lang="en-US" dirty="0"/>
              <a:t>To</a:t>
            </a:r>
            <a:r>
              <a:rPr lang="en-US" b="1" dirty="0"/>
              <a:t> </a:t>
            </a:r>
            <a:r>
              <a:rPr lang="en-US" dirty="0"/>
              <a:t>protect the circuit from high current, high loads, short circuits.. </a:t>
            </a:r>
          </a:p>
          <a:p>
            <a:pPr algn="l" rtl="0"/>
            <a:r>
              <a:rPr lang="en-US" b="1" dirty="0"/>
              <a:t>7. Control panel: </a:t>
            </a:r>
            <a:r>
              <a:rPr lang="en-US" dirty="0"/>
              <a:t>Contains several elements and the most important about </a:t>
            </a:r>
          </a:p>
          <a:p>
            <a:pPr algn="l" rtl="0"/>
            <a:r>
              <a:rPr lang="en-US" dirty="0"/>
              <a:t>indicator power lamp usually green &amp; indicator heater lamp usually red &amp; contain </a:t>
            </a:r>
            <a:r>
              <a:rPr lang="en-US" dirty="0" smtClean="0"/>
              <a:t>switch </a:t>
            </a:r>
            <a:r>
              <a:rPr lang="en-US" dirty="0"/>
              <a:t>on-off and timer &amp; knob.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1903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Operating the Water Bath: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27446" cy="3416300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/>
              <a:t>Connect the power supply.</a:t>
            </a:r>
          </a:p>
          <a:p>
            <a:pPr algn="l" rtl="0"/>
            <a:r>
              <a:rPr lang="en-US" sz="2000" dirty="0"/>
              <a:t>Ensure the water level in water bath is sufficient to pour the heating element.</a:t>
            </a:r>
          </a:p>
          <a:p>
            <a:pPr algn="l" rtl="0"/>
            <a:r>
              <a:rPr lang="en-US" sz="2000" dirty="0"/>
              <a:t>Switch “ON” the main power supply and instrument mains.</a:t>
            </a:r>
          </a:p>
          <a:p>
            <a:pPr algn="l" rtl="0"/>
            <a:r>
              <a:rPr lang="en-US" sz="2000" dirty="0"/>
              <a:t>For temperature settings, Press SET key to set the required temperature. press ↑ to increase the temperature and ↓ to reduce the temperature</a:t>
            </a:r>
          </a:p>
          <a:p>
            <a:pPr algn="l" rtl="0"/>
            <a:r>
              <a:rPr lang="en-US" sz="2000" dirty="0"/>
              <a:t>The temp. Sensor will maintain the set temp. During use of water bath.</a:t>
            </a:r>
          </a:p>
          <a:p>
            <a:pPr algn="l" rtl="0"/>
            <a:r>
              <a:rPr lang="en-US" sz="2000" dirty="0"/>
              <a:t>Switch “OFF” the instrument mains &amp; main power supply after use.</a:t>
            </a:r>
          </a:p>
        </p:txBody>
      </p:sp>
    </p:spTree>
    <p:extLst>
      <p:ext uri="{BB962C8B-B14F-4D97-AF65-F5344CB8AC3E}">
        <p14:creationId xmlns:p14="http://schemas.microsoft.com/office/powerpoint/2010/main" val="404280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117</TotalTime>
  <Words>704</Words>
  <Application>Microsoft Office PowerPoint</Application>
  <PresentationFormat>Widescreen</PresentationFormat>
  <Paragraphs>77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MT</vt:lpstr>
      <vt:lpstr>Calibri</vt:lpstr>
      <vt:lpstr>Century Gothic</vt:lpstr>
      <vt:lpstr>Times New Roman</vt:lpstr>
      <vt:lpstr>Wingdings 3</vt:lpstr>
      <vt:lpstr>Ion Boardroom</vt:lpstr>
      <vt:lpstr>PowerPoint Presentation</vt:lpstr>
      <vt:lpstr>The water bath</vt:lpstr>
      <vt:lpstr>The parts of water bath  </vt:lpstr>
      <vt:lpstr>  parts of water bath  </vt:lpstr>
      <vt:lpstr>Water bath</vt:lpstr>
      <vt:lpstr>parts of water bath </vt:lpstr>
      <vt:lpstr>parts of water bath </vt:lpstr>
      <vt:lpstr>parts of water bath </vt:lpstr>
      <vt:lpstr>Operating the Water Bath:</vt:lpstr>
      <vt:lpstr>Procedure for running water bath:</vt:lpstr>
      <vt:lpstr>Procedure for running water bath:</vt:lpstr>
      <vt:lpstr>Applications of water bath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12</cp:revision>
  <dcterms:created xsi:type="dcterms:W3CDTF">2025-05-02T19:52:59Z</dcterms:created>
  <dcterms:modified xsi:type="dcterms:W3CDTF">2025-05-05T07:01:34Z</dcterms:modified>
</cp:coreProperties>
</file>