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63F6F5A-5256-4A59-8657-1372512CFE99}" type="datetimeFigureOut">
              <a:rPr lang="ar-IQ" smtClean="0"/>
              <a:t>29/10/1446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48AF8EB-1470-4418-BBA6-FC57A597B19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18239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AF8EB-1470-4418-BBA6-FC57A597B190}" type="slidenum">
              <a:rPr lang="ar-IQ" smtClean="0"/>
              <a:t>13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273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F37E-3C4C-4C2D-AAF5-3FD68587E784}" type="datetimeFigureOut">
              <a:rPr lang="ar-IQ" smtClean="0"/>
              <a:t>29/10/1446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DFBA-4928-4B2D-9E2B-8ECAE5206B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972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F37E-3C4C-4C2D-AAF5-3FD68587E784}" type="datetimeFigureOut">
              <a:rPr lang="ar-IQ" smtClean="0"/>
              <a:t>29/10/1446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DFBA-4928-4B2D-9E2B-8ECAE5206B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5149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F37E-3C4C-4C2D-AAF5-3FD68587E784}" type="datetimeFigureOut">
              <a:rPr lang="ar-IQ" smtClean="0"/>
              <a:t>29/10/1446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DFBA-4928-4B2D-9E2B-8ECAE5206B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743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F37E-3C4C-4C2D-AAF5-3FD68587E784}" type="datetimeFigureOut">
              <a:rPr lang="ar-IQ" smtClean="0"/>
              <a:t>29/10/1446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DFBA-4928-4B2D-9E2B-8ECAE5206B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2113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F37E-3C4C-4C2D-AAF5-3FD68587E784}" type="datetimeFigureOut">
              <a:rPr lang="ar-IQ" smtClean="0"/>
              <a:t>29/10/1446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DFBA-4928-4B2D-9E2B-8ECAE5206B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398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F37E-3C4C-4C2D-AAF5-3FD68587E784}" type="datetimeFigureOut">
              <a:rPr lang="ar-IQ" smtClean="0"/>
              <a:t>29/10/1446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DFBA-4928-4B2D-9E2B-8ECAE5206B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7581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F37E-3C4C-4C2D-AAF5-3FD68587E784}" type="datetimeFigureOut">
              <a:rPr lang="ar-IQ" smtClean="0"/>
              <a:t>29/10/1446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DFBA-4928-4B2D-9E2B-8ECAE5206B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0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F37E-3C4C-4C2D-AAF5-3FD68587E784}" type="datetimeFigureOut">
              <a:rPr lang="ar-IQ" smtClean="0"/>
              <a:t>29/10/1446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DFBA-4928-4B2D-9E2B-8ECAE5206B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2642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F37E-3C4C-4C2D-AAF5-3FD68587E784}" type="datetimeFigureOut">
              <a:rPr lang="ar-IQ" smtClean="0"/>
              <a:t>29/10/1446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DFBA-4928-4B2D-9E2B-8ECAE5206B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6366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F37E-3C4C-4C2D-AAF5-3FD68587E784}" type="datetimeFigureOut">
              <a:rPr lang="ar-IQ" smtClean="0"/>
              <a:t>29/10/1446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DFBA-4928-4B2D-9E2B-8ECAE5206B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9409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F37E-3C4C-4C2D-AAF5-3FD68587E784}" type="datetimeFigureOut">
              <a:rPr lang="ar-IQ" smtClean="0"/>
              <a:t>29/10/1446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DFBA-4928-4B2D-9E2B-8ECAE5206B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682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1F37E-3C4C-4C2D-AAF5-3FD68587E784}" type="datetimeFigureOut">
              <a:rPr lang="ar-IQ" smtClean="0"/>
              <a:t>29/10/1446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9DFBA-4928-4B2D-9E2B-8ECAE5206BC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0888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7" y="0"/>
            <a:ext cx="9823771" cy="6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7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00"/>
            <a:ext cx="12168000" cy="68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4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00"/>
            <a:ext cx="12168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536" y="747787"/>
            <a:ext cx="11056883" cy="4444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Case: 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45-year-old </a:t>
            </a:r>
            <a:r>
              <a:rPr lang="en-US" sz="3200" dirty="0"/>
              <a:t>male presents to the clinic with complaints of increased thirst (polydipsia) and frequent urination (polyuria) for the past 2 weeks when measurement of glucose in blood is about 150 dl/mg what diagnosis this case </a:t>
            </a:r>
            <a:endParaRPr lang="en-US" sz="3200" dirty="0" smtClean="0"/>
          </a:p>
          <a:p>
            <a:pPr algn="just">
              <a:lnSpc>
                <a:spcPct val="150000"/>
              </a:lnSpc>
            </a:pPr>
            <a:r>
              <a:rPr lang="en-US" sz="3200" b="1" dirty="0" smtClean="0"/>
              <a:t>Diagnosis : diabetes  melts disease  </a:t>
            </a:r>
            <a:endParaRPr lang="ar-IQ" sz="3200" b="1" dirty="0"/>
          </a:p>
        </p:txBody>
      </p:sp>
    </p:spTree>
    <p:extLst>
      <p:ext uri="{BB962C8B-B14F-4D97-AF65-F5344CB8AC3E}">
        <p14:creationId xmlns:p14="http://schemas.microsoft.com/office/powerpoint/2010/main" val="135988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37" y="0"/>
            <a:ext cx="12240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8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8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6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8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00"/>
            <a:ext cx="12168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2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8000" cy="68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9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510"/>
            <a:ext cx="12168000" cy="682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5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000"/>
            <a:ext cx="12060000" cy="66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2000" cy="67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1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23" y="-2"/>
            <a:ext cx="12168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7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47</Words>
  <Application>Microsoft Office PowerPoint</Application>
  <PresentationFormat>Widescreen</PresentationFormat>
  <Paragraphs>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18</cp:revision>
  <dcterms:created xsi:type="dcterms:W3CDTF">2025-03-10T02:03:42Z</dcterms:created>
  <dcterms:modified xsi:type="dcterms:W3CDTF">2025-04-27T03:00:22Z</dcterms:modified>
</cp:coreProperties>
</file>