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69" r:id="rId3"/>
    <p:sldId id="362" r:id="rId4"/>
    <p:sldId id="363" r:id="rId5"/>
    <p:sldId id="364" r:id="rId6"/>
    <p:sldId id="365" r:id="rId7"/>
    <p:sldId id="367" r:id="rId8"/>
    <p:sldId id="349" r:id="rId9"/>
    <p:sldId id="366" r:id="rId10"/>
    <p:sldId id="331" r:id="rId11"/>
    <p:sldId id="332" r:id="rId12"/>
    <p:sldId id="357" r:id="rId13"/>
    <p:sldId id="333" r:id="rId14"/>
    <p:sldId id="296" r:id="rId15"/>
    <p:sldId id="297" r:id="rId16"/>
    <p:sldId id="368" r:id="rId17"/>
    <p:sldId id="3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EFE4-BC3E-4E08-A98D-098328766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710FE-EB7C-4951-B628-BD626D1F5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425B9-ABB3-4BD5-BD39-CA84F71D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53C91-D19A-4179-9D3B-F40EAE491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A5EA-E8AF-4D39-B3D7-3B70DD870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6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A3C2C-4F30-4795-874F-9899E292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E8C45-CC8E-4909-BE24-E7C137841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06A73-3A9C-4C88-888B-8F37D308B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EED49-2FDE-4835-B113-4EFA1C623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1D26-F436-42A1-A9FB-2CDAE27FF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08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A84FE-34C7-4C3E-A369-EE5028273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29BDD-6FCA-413F-AFC9-5191D2D6DC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8575A-8C4D-433A-B891-3E821101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0FDD4-994F-49A3-B848-1E4087F6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638A1-C0EA-49C2-8C16-2BA72EA5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6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B79CB-BDF6-4DD0-B0EA-D511903F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7AA6-3677-42DD-8C04-1BF2F7D5C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F20A-A99E-4558-B8F5-B62D3E9A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502D9-4730-414F-A619-9F6DB6C3F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D0B0CB-3660-467D-A6C0-E406A49E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635E1-FCEB-43D9-BFC2-25C2C583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73168-22E2-4292-B3E5-7672C271A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4824A-4B29-47BA-9F77-0A562D413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B843C-58EB-4396-AEF8-A9025DC6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9B87E-CAEC-4A22-9F9F-A0FC62039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2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F358-0E4A-4470-B647-4D9F866B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D119D-0B3A-4497-9BD2-0C06E15F85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64642-6098-410A-9C05-B2579295F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8C880-40A1-4474-B3AE-AA3909964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A3FE2-4FBA-4021-A668-6C3F7925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BF331C-6156-4C07-89E8-C1B5B3E3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75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5286-72D8-4109-A1D1-DADC38C9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36D9E-3C1C-4DC7-8057-5AD779511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9487A-373E-4F23-A084-0C46EE264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8F39A-0DA6-49B8-8383-B10305A9F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3509BD-3D2A-494A-AF25-90D66D0D12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A9D5DD-FD92-4A15-A0FD-B8CC62C99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F9390-5ABD-46BE-B3B7-5D33DC1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C06D2B-8902-40CD-BE33-969DA2EA3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0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76E5A-BD49-4D2A-8DA5-DEC34C39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D0B41A-6C61-4A25-8114-1081A4AB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44BA51-2C1C-42B0-AFCE-6BB79C41D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E3A83D-372F-4FBC-A57C-D1A33797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8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B7277-E286-45DD-A541-6039CD31A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76B684-3603-4302-BA8D-2A04F7B59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25015-94CB-4152-8803-3CD13E1C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FD50-99BE-4216-8CE7-A2997D17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3D8F-98C9-42AA-AC8B-4745C70F5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C84F0-2C71-4B32-91A8-E26DE10E1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5D00F4-EB18-4346-97D4-2CFFE1D9E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111BD-D769-4B4F-895D-79F6668F2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8A496-F3F2-4183-94D9-1AC26602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2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B5A13-55A3-4BCF-9183-4394046DC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32A5B-41DD-48BA-B946-0E18615CC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C7A0EE-65D3-4023-B7BD-818F818F0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0B5FA-0A76-4D42-A443-D0E744DA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5548A-0250-4C0D-AE30-21FE43B22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E877A-C468-4D51-AFA8-853B9DAE2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13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CA74-EB08-461E-A9C3-BC79CD859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9CB15-95BB-451D-9EA6-3CC1D0E24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E0DC2-9F3C-44FB-9E6B-FFA2973E5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C8D19-583D-4432-9D76-7EE0EA491C8B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3B5D1-0AA7-4661-B524-0462634B9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5DFF1-ACFC-4C8C-AFCD-EDD4DAE824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BAF67-A7BB-45A6-81DA-FF1D4E755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9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305C5-373B-4FB3-93A5-A2661C37F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203" y="353377"/>
            <a:ext cx="2427923" cy="24279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BB201-F18B-43A7-8CE4-9667E3BF9F14}"/>
              </a:ext>
            </a:extLst>
          </p:cNvPr>
          <p:cNvSpPr txBox="1"/>
          <p:nvPr/>
        </p:nvSpPr>
        <p:spPr>
          <a:xfrm>
            <a:off x="504825" y="547186"/>
            <a:ext cx="6096000" cy="1515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Republic of Iraq 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Ministry of Higher Education </a:t>
            </a:r>
            <a:endParaRPr lang="en-US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Al-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Mustaqbal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Radiology Techniques Department 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 Stage \ Special Radiological Procedures-1</a:t>
            </a:r>
            <a:endParaRPr lang="en-US" sz="16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BF5BCE-CAB3-43D2-9D69-B572D6A78F82}"/>
              </a:ext>
            </a:extLst>
          </p:cNvPr>
          <p:cNvSpPr txBox="1"/>
          <p:nvPr/>
        </p:nvSpPr>
        <p:spPr>
          <a:xfrm>
            <a:off x="3429000" y="2062665"/>
            <a:ext cx="6096000" cy="4303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Lecture No. (1)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Practical</a:t>
            </a:r>
            <a:endParaRPr lang="en-US" sz="1200" dirty="0">
              <a:solidFill>
                <a:srgbClr val="222222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Intravascular contrast media</a:t>
            </a:r>
            <a:r>
              <a:rPr lang="en-US" sz="18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Adverse effect on specific organs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Samer Adnan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M.RT Ali Hani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M.RT Hussein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Ayyed</a:t>
            </a:r>
            <a:endParaRPr lang="en-US" sz="1200" dirty="0">
              <a:solidFill>
                <a:srgbClr val="2222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135365-EDCF-4744-9725-8B3B9D27B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545" y="207818"/>
            <a:ext cx="5195455" cy="5195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A0B37A-E6BD-40FD-94F2-315B5CD50FAA}"/>
              </a:ext>
            </a:extLst>
          </p:cNvPr>
          <p:cNvSpPr/>
          <p:nvPr/>
        </p:nvSpPr>
        <p:spPr>
          <a:xfrm>
            <a:off x="2345636" y="5095461"/>
            <a:ext cx="78055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Delayed Cutaneous Reactions to Iodinated Contrast(mild)</a:t>
            </a:r>
          </a:p>
        </p:txBody>
      </p:sp>
    </p:spTree>
    <p:extLst>
      <p:ext uri="{BB962C8B-B14F-4D97-AF65-F5344CB8AC3E}">
        <p14:creationId xmlns:p14="http://schemas.microsoft.com/office/powerpoint/2010/main" val="1121708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691F12-2FB3-4A8E-A5AC-576C79492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63" y="0"/>
            <a:ext cx="3993874" cy="497512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55DB32-8707-4F16-B7C8-F5FF8F13EC69}"/>
              </a:ext>
            </a:extLst>
          </p:cNvPr>
          <p:cNvSpPr/>
          <p:nvPr/>
        </p:nvSpPr>
        <p:spPr>
          <a:xfrm>
            <a:off x="3048000" y="429926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Cutaneous Reactions to Iodinated Contrast (Allergic urticaria)</a:t>
            </a:r>
          </a:p>
        </p:txBody>
      </p:sp>
    </p:spTree>
    <p:extLst>
      <p:ext uri="{BB962C8B-B14F-4D97-AF65-F5344CB8AC3E}">
        <p14:creationId xmlns:p14="http://schemas.microsoft.com/office/powerpoint/2010/main" val="95795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48E918-51DD-4CF9-A778-F3D1358F7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8625"/>
            <a:ext cx="47244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45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E55DB32-8707-4F16-B7C8-F5FF8F13EC69}"/>
              </a:ext>
            </a:extLst>
          </p:cNvPr>
          <p:cNvSpPr/>
          <p:nvPr/>
        </p:nvSpPr>
        <p:spPr>
          <a:xfrm>
            <a:off x="3048000" y="42992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396">
              <a:defRPr/>
            </a:pP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 algn="ctr"/>
            <a:r>
              <a:rPr lang="en-US" sz="2800" b="1" dirty="0">
                <a:solidFill>
                  <a:prstClr val="black"/>
                </a:solidFill>
              </a:rPr>
              <a:t>Bronchospasm </a:t>
            </a:r>
            <a:endParaRPr lang="en-US" sz="28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7C65593-84A7-42D6-98F5-C3CAC3C36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994" y="265044"/>
            <a:ext cx="4502013" cy="4144376"/>
          </a:xfrm>
        </p:spPr>
      </p:pic>
    </p:spTree>
    <p:extLst>
      <p:ext uri="{BB962C8B-B14F-4D97-AF65-F5344CB8AC3E}">
        <p14:creationId xmlns:p14="http://schemas.microsoft.com/office/powerpoint/2010/main" val="412744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F9DC0-2B01-90E7-9817-3FF24835B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580" y="1194954"/>
            <a:ext cx="3082636" cy="4052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279ED8-A522-81F5-5E07-F00240B6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29" y="1199903"/>
            <a:ext cx="3078307" cy="3948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4173E2-82CF-CADA-3489-9CA5FCDB4B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" y="1177636"/>
            <a:ext cx="4069773" cy="406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87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5244DC-C3CF-5D97-148E-D2D6B2BC4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6" y="465527"/>
            <a:ext cx="8468591" cy="59269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0056D3-1251-4F3B-4BF5-330FABE409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2" y="2649682"/>
            <a:ext cx="4353161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22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C72EFAC-E251-49FE-AB11-370C398770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079" y="605563"/>
            <a:ext cx="8051112" cy="5646876"/>
          </a:xfrm>
        </p:spPr>
      </p:pic>
    </p:spTree>
    <p:extLst>
      <p:ext uri="{BB962C8B-B14F-4D97-AF65-F5344CB8AC3E}">
        <p14:creationId xmlns:p14="http://schemas.microsoft.com/office/powerpoint/2010/main" val="3296433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334F30-3896-4195-80CC-9291F43A3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450" y="57150"/>
            <a:ext cx="674370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CD60F1-E254-BE1A-E413-8D1379477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96" y="139747"/>
            <a:ext cx="10094607" cy="62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4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B89F98-4445-376F-29B7-B4ECE0D05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66" y="1176717"/>
            <a:ext cx="5809945" cy="4727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B938-3952-040E-5E6D-2BE6A93859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4" y="1176717"/>
            <a:ext cx="5109135" cy="477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7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A5D825-728C-D965-3F0E-F5CAC33C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09" y="241488"/>
            <a:ext cx="5137822" cy="66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63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E0323D-3CB4-6841-A205-FFEB8FBFD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455" y="935182"/>
            <a:ext cx="4330532" cy="43305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22EF87-160A-EC8C-53AC-FEDD34060B4D}"/>
              </a:ext>
            </a:extLst>
          </p:cNvPr>
          <p:cNvSpPr txBox="1"/>
          <p:nvPr/>
        </p:nvSpPr>
        <p:spPr>
          <a:xfrm>
            <a:off x="6615545" y="5450065"/>
            <a:ext cx="6096000" cy="512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27" dirty="0"/>
              <a:t>Barium Sulfate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1189B-2439-E6F2-1D8E-40B2504F2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53" y="935183"/>
            <a:ext cx="4632024" cy="43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59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42F977C9-7CCB-F16C-9B2E-16CA83A2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0" y="181841"/>
            <a:ext cx="4370676" cy="64943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36BF892-8242-FD83-954D-9D473C5BD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7" y="181841"/>
            <a:ext cx="4851313" cy="646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9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C68F1C-904E-D4B0-6FB3-6AA33809B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83" y="302404"/>
            <a:ext cx="4149071" cy="57891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2ADBC-938A-1B71-78AA-CC82F1E26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607" y="235508"/>
            <a:ext cx="2872989" cy="534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F8611D-D12E-4373-AD86-93FB4D0AD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" y="745587"/>
            <a:ext cx="4888523" cy="48885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0FD155-59AB-4D7E-BA20-D6BCF8941A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66" y="485333"/>
            <a:ext cx="6409266" cy="51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71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8A6632-7BD4-4456-83F2-D3D7EB32F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0" y="124307"/>
            <a:ext cx="5343432" cy="534343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B4E470-BCF9-C179-FB6A-1DB578EF1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1" y="256226"/>
            <a:ext cx="5494899" cy="54948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0F4D43-57A5-FB13-27D9-94EDD54C8B34}"/>
              </a:ext>
            </a:extLst>
          </p:cNvPr>
          <p:cNvSpPr txBox="1"/>
          <p:nvPr/>
        </p:nvSpPr>
        <p:spPr>
          <a:xfrm>
            <a:off x="8509518" y="5355771"/>
            <a:ext cx="66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X-ray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BE087-799C-CC70-9C4B-7E71C47DB819}"/>
              </a:ext>
            </a:extLst>
          </p:cNvPr>
          <p:cNvSpPr txBox="1"/>
          <p:nvPr/>
        </p:nvSpPr>
        <p:spPr>
          <a:xfrm>
            <a:off x="2304661" y="564502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MRI</a:t>
            </a:r>
          </a:p>
        </p:txBody>
      </p:sp>
    </p:spTree>
    <p:extLst>
      <p:ext uri="{BB962C8B-B14F-4D97-AF65-F5344CB8AC3E}">
        <p14:creationId xmlns:p14="http://schemas.microsoft.com/office/powerpoint/2010/main" val="2754356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74</Words>
  <Application>Microsoft Office PowerPoint</Application>
  <PresentationFormat>Widescreen</PresentationFormat>
  <Paragraphs>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hussein</dc:creator>
  <cp:lastModifiedBy>okghazali@gmail.com</cp:lastModifiedBy>
  <cp:revision>32</cp:revision>
  <dcterms:created xsi:type="dcterms:W3CDTF">2021-10-29T10:23:52Z</dcterms:created>
  <dcterms:modified xsi:type="dcterms:W3CDTF">2024-09-24T21:42:18Z</dcterms:modified>
</cp:coreProperties>
</file>