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64" r:id="rId5"/>
    <p:sldId id="271" r:id="rId6"/>
    <p:sldId id="272" r:id="rId7"/>
    <p:sldId id="273" r:id="rId8"/>
    <p:sldId id="274" r:id="rId9"/>
    <p:sldId id="258" r:id="rId10"/>
    <p:sldId id="260" r:id="rId11"/>
    <p:sldId id="261" r:id="rId12"/>
    <p:sldId id="262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8" autoAdjust="0"/>
  </p:normalViewPr>
  <p:slideViewPr>
    <p:cSldViewPr>
      <p:cViewPr varScale="1">
        <p:scale>
          <a:sx n="87" d="100"/>
          <a:sy n="87" d="100"/>
        </p:scale>
        <p:origin x="-205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3B16-29E0-40CF-9984-E40BA5706AAF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58B9-2D5E-4C1C-8870-EB274A3D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الانـــظــــمــــة الــــطـبـيـة الـــذكــــــيـــة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Intelligent Medical Systems 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Second 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MSC.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8)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(Practical Applications)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24"/>
            <a:ext cx="25450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8479" y="6396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  <a:endParaRPr lang="en-US" sz="2400" dirty="0">
              <a:solidFill>
                <a:srgbClr val="8064A2">
                  <a:lumMod val="50000"/>
                </a:srgb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28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naseem\Desktop\classroom-interior-empty-school-classroom-school-education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2" y="476672"/>
            <a:ext cx="86472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50401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-The watch is next to the board.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-The board is on the wall.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-The books is on the floating shelf.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-The bookshelf is under the floating shelf.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-The chairs are next to each other. 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4482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The book is in the table. → Correction: The book is on the table.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She goes to school in bus. → Correction: She goes to school by bus.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live at London. → Correction: I live in London.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56792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 statements: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“The sun rises in the west.” (False)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“A cat is usually smaller than a dog.” (True)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“The teacher’s desk is in front of the classroom.” (True)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996952"/>
            <a:ext cx="2877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Thank You</a:t>
            </a:r>
            <a:endParaRPr lang="en-US" sz="66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4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Daily Routines: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Conversation 1: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What do you do every day?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 wake up at 7 AM, have breakfast, and go to work. What about you?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I wake up at 6 AM and go for a run. Do you exercise?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No, I don’t. I prefer reading in the morning.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… Complete …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Conversation 2: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What do you do every day?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 wake up at 7 AM, have breakfast, and go to work. What about you?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I wake up at 6 AM and go for a run.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Conversation 3 (Prepositions Focus):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Where is your book?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It’s on the table, next to my bag.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And where is your pen?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It’s inside my pencil case.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09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128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128000" cy="303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318"/>
            <a:ext cx="8128000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128000" cy="295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4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8640"/>
            <a:ext cx="8128000" cy="3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6" y="3640807"/>
            <a:ext cx="8128000" cy="28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4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248"/>
            <a:ext cx="4219693" cy="195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219693" cy="20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" y="4581128"/>
            <a:ext cx="4252659" cy="20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52304" cy="20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08" y="2420888"/>
            <a:ext cx="45150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08" y="4610764"/>
            <a:ext cx="4481310" cy="20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4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Where is it?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(Prepositions Focus)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4. Example dialogue: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Where is your book?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It’s </a:t>
            </a:r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on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the table, </a:t>
            </a:r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next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to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my bag.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A: And where is your pen?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B: It’s </a:t>
            </a:r>
            <a:r>
              <a:rPr lang="en-US" sz="32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inside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my pencil case.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4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351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2025-01-31T10:05:08Z</dcterms:created>
  <dcterms:modified xsi:type="dcterms:W3CDTF">2025-07-12T16:17:14Z</dcterms:modified>
</cp:coreProperties>
</file>