
<file path=[Content_Types].xml><?xml version="1.0" encoding="utf-8"?>
<Types xmlns="http://schemas.openxmlformats.org/package/2006/content-types">
  <Default Extension="crdownload"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1" y="5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07FA1-D43F-54FF-7221-2BC411BB89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IQ"/>
          </a:p>
        </p:txBody>
      </p:sp>
      <p:sp>
        <p:nvSpPr>
          <p:cNvPr id="3" name="Subtitle 2">
            <a:extLst>
              <a:ext uri="{FF2B5EF4-FFF2-40B4-BE49-F238E27FC236}">
                <a16:creationId xmlns:a16="http://schemas.microsoft.com/office/drawing/2014/main" id="{E237062F-0FEF-1534-0FB5-8456DECD71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IQ"/>
          </a:p>
        </p:txBody>
      </p:sp>
      <p:sp>
        <p:nvSpPr>
          <p:cNvPr id="4" name="Date Placeholder 3">
            <a:extLst>
              <a:ext uri="{FF2B5EF4-FFF2-40B4-BE49-F238E27FC236}">
                <a16:creationId xmlns:a16="http://schemas.microsoft.com/office/drawing/2014/main" id="{5A6181F5-A8A8-9822-8456-0768D3AC4362}"/>
              </a:ext>
            </a:extLst>
          </p:cNvPr>
          <p:cNvSpPr>
            <a:spLocks noGrp="1"/>
          </p:cNvSpPr>
          <p:nvPr>
            <p:ph type="dt" sz="half" idx="10"/>
          </p:nvPr>
        </p:nvSpPr>
        <p:spPr/>
        <p:txBody>
          <a:bodyPr/>
          <a:lstStyle/>
          <a:p>
            <a:fld id="{A6B88024-65D1-450D-B7CC-FACEEFBA01E2}" type="datetimeFigureOut">
              <a:rPr lang="ar-IQ" smtClean="0"/>
              <a:t>28/09/1446</a:t>
            </a:fld>
            <a:endParaRPr lang="ar-IQ"/>
          </a:p>
        </p:txBody>
      </p:sp>
      <p:sp>
        <p:nvSpPr>
          <p:cNvPr id="5" name="Footer Placeholder 4">
            <a:extLst>
              <a:ext uri="{FF2B5EF4-FFF2-40B4-BE49-F238E27FC236}">
                <a16:creationId xmlns:a16="http://schemas.microsoft.com/office/drawing/2014/main" id="{E97CF309-8F2D-D5D4-69EF-1949A6C8F99A}"/>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E3E9C1A2-BCEB-F278-E7ED-734AD1CB3907}"/>
              </a:ext>
            </a:extLst>
          </p:cNvPr>
          <p:cNvSpPr>
            <a:spLocks noGrp="1"/>
          </p:cNvSpPr>
          <p:nvPr>
            <p:ph type="sldNum" sz="quarter" idx="12"/>
          </p:nvPr>
        </p:nvSpPr>
        <p:spPr/>
        <p:txBody>
          <a:bodyPr/>
          <a:lstStyle/>
          <a:p>
            <a:fld id="{AFDC4FD5-C79D-4082-B879-A62A346E0175}" type="slidenum">
              <a:rPr lang="ar-IQ" smtClean="0"/>
              <a:t>‹#›</a:t>
            </a:fld>
            <a:endParaRPr lang="ar-IQ"/>
          </a:p>
        </p:txBody>
      </p:sp>
    </p:spTree>
    <p:extLst>
      <p:ext uri="{BB962C8B-B14F-4D97-AF65-F5344CB8AC3E}">
        <p14:creationId xmlns:p14="http://schemas.microsoft.com/office/powerpoint/2010/main" val="2233112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E9855-B721-4E69-845D-E4E6F87E664B}"/>
              </a:ext>
            </a:extLst>
          </p:cNvPr>
          <p:cNvSpPr>
            <a:spLocks noGrp="1"/>
          </p:cNvSpPr>
          <p:nvPr>
            <p:ph type="title"/>
          </p:nvPr>
        </p:nvSpPr>
        <p:spPr/>
        <p:txBody>
          <a:bodyPr/>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18E35C4A-258F-796D-873B-2545A8E813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3EDAA2E5-7622-CDE4-F1CB-22790436D9DB}"/>
              </a:ext>
            </a:extLst>
          </p:cNvPr>
          <p:cNvSpPr>
            <a:spLocks noGrp="1"/>
          </p:cNvSpPr>
          <p:nvPr>
            <p:ph type="dt" sz="half" idx="10"/>
          </p:nvPr>
        </p:nvSpPr>
        <p:spPr/>
        <p:txBody>
          <a:bodyPr/>
          <a:lstStyle/>
          <a:p>
            <a:fld id="{A6B88024-65D1-450D-B7CC-FACEEFBA01E2}" type="datetimeFigureOut">
              <a:rPr lang="ar-IQ" smtClean="0"/>
              <a:t>28/09/1446</a:t>
            </a:fld>
            <a:endParaRPr lang="ar-IQ"/>
          </a:p>
        </p:txBody>
      </p:sp>
      <p:sp>
        <p:nvSpPr>
          <p:cNvPr id="5" name="Footer Placeholder 4">
            <a:extLst>
              <a:ext uri="{FF2B5EF4-FFF2-40B4-BE49-F238E27FC236}">
                <a16:creationId xmlns:a16="http://schemas.microsoft.com/office/drawing/2014/main" id="{0C12F351-1617-1920-03F6-E48A4D8AA688}"/>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C59A1A70-8CB0-64C6-D105-B5FC4E03A035}"/>
              </a:ext>
            </a:extLst>
          </p:cNvPr>
          <p:cNvSpPr>
            <a:spLocks noGrp="1"/>
          </p:cNvSpPr>
          <p:nvPr>
            <p:ph type="sldNum" sz="quarter" idx="12"/>
          </p:nvPr>
        </p:nvSpPr>
        <p:spPr/>
        <p:txBody>
          <a:bodyPr/>
          <a:lstStyle/>
          <a:p>
            <a:fld id="{AFDC4FD5-C79D-4082-B879-A62A346E0175}" type="slidenum">
              <a:rPr lang="ar-IQ" smtClean="0"/>
              <a:t>‹#›</a:t>
            </a:fld>
            <a:endParaRPr lang="ar-IQ"/>
          </a:p>
        </p:txBody>
      </p:sp>
    </p:spTree>
    <p:extLst>
      <p:ext uri="{BB962C8B-B14F-4D97-AF65-F5344CB8AC3E}">
        <p14:creationId xmlns:p14="http://schemas.microsoft.com/office/powerpoint/2010/main" val="289191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903AB4-E8A9-FFF8-97E4-16731CA945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F7AA5521-BE7B-FACB-BB9A-61B3397267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9F7CF895-440F-337B-51ED-3E67100094D0}"/>
              </a:ext>
            </a:extLst>
          </p:cNvPr>
          <p:cNvSpPr>
            <a:spLocks noGrp="1"/>
          </p:cNvSpPr>
          <p:nvPr>
            <p:ph type="dt" sz="half" idx="10"/>
          </p:nvPr>
        </p:nvSpPr>
        <p:spPr/>
        <p:txBody>
          <a:bodyPr/>
          <a:lstStyle/>
          <a:p>
            <a:fld id="{A6B88024-65D1-450D-B7CC-FACEEFBA01E2}" type="datetimeFigureOut">
              <a:rPr lang="ar-IQ" smtClean="0"/>
              <a:t>28/09/1446</a:t>
            </a:fld>
            <a:endParaRPr lang="ar-IQ"/>
          </a:p>
        </p:txBody>
      </p:sp>
      <p:sp>
        <p:nvSpPr>
          <p:cNvPr id="5" name="Footer Placeholder 4">
            <a:extLst>
              <a:ext uri="{FF2B5EF4-FFF2-40B4-BE49-F238E27FC236}">
                <a16:creationId xmlns:a16="http://schemas.microsoft.com/office/drawing/2014/main" id="{A1B757DD-A4AC-49AF-2B06-C6EC9CFF128F}"/>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1670313D-BE1B-12CE-7518-588EE79A7803}"/>
              </a:ext>
            </a:extLst>
          </p:cNvPr>
          <p:cNvSpPr>
            <a:spLocks noGrp="1"/>
          </p:cNvSpPr>
          <p:nvPr>
            <p:ph type="sldNum" sz="quarter" idx="12"/>
          </p:nvPr>
        </p:nvSpPr>
        <p:spPr/>
        <p:txBody>
          <a:bodyPr/>
          <a:lstStyle/>
          <a:p>
            <a:fld id="{AFDC4FD5-C79D-4082-B879-A62A346E0175}" type="slidenum">
              <a:rPr lang="ar-IQ" smtClean="0"/>
              <a:t>‹#›</a:t>
            </a:fld>
            <a:endParaRPr lang="ar-IQ"/>
          </a:p>
        </p:txBody>
      </p:sp>
    </p:spTree>
    <p:extLst>
      <p:ext uri="{BB962C8B-B14F-4D97-AF65-F5344CB8AC3E}">
        <p14:creationId xmlns:p14="http://schemas.microsoft.com/office/powerpoint/2010/main" val="154981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1EAE4-9673-055F-6D6F-26F7F9190069}"/>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B572DDEE-C6D6-37DB-2B5A-BB364EF538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CFD1F55F-1A85-D9F5-3EBD-0F0E62FB9546}"/>
              </a:ext>
            </a:extLst>
          </p:cNvPr>
          <p:cNvSpPr>
            <a:spLocks noGrp="1"/>
          </p:cNvSpPr>
          <p:nvPr>
            <p:ph type="dt" sz="half" idx="10"/>
          </p:nvPr>
        </p:nvSpPr>
        <p:spPr/>
        <p:txBody>
          <a:bodyPr/>
          <a:lstStyle/>
          <a:p>
            <a:fld id="{A6B88024-65D1-450D-B7CC-FACEEFBA01E2}" type="datetimeFigureOut">
              <a:rPr lang="ar-IQ" smtClean="0"/>
              <a:t>28/09/1446</a:t>
            </a:fld>
            <a:endParaRPr lang="ar-IQ"/>
          </a:p>
        </p:txBody>
      </p:sp>
      <p:sp>
        <p:nvSpPr>
          <p:cNvPr id="5" name="Footer Placeholder 4">
            <a:extLst>
              <a:ext uri="{FF2B5EF4-FFF2-40B4-BE49-F238E27FC236}">
                <a16:creationId xmlns:a16="http://schemas.microsoft.com/office/drawing/2014/main" id="{1D7FC765-D1DB-9F17-7C7F-CFD9A06F1DE4}"/>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9A742DD9-C141-18F4-889E-193599F5BA2B}"/>
              </a:ext>
            </a:extLst>
          </p:cNvPr>
          <p:cNvSpPr>
            <a:spLocks noGrp="1"/>
          </p:cNvSpPr>
          <p:nvPr>
            <p:ph type="sldNum" sz="quarter" idx="12"/>
          </p:nvPr>
        </p:nvSpPr>
        <p:spPr/>
        <p:txBody>
          <a:bodyPr/>
          <a:lstStyle/>
          <a:p>
            <a:fld id="{AFDC4FD5-C79D-4082-B879-A62A346E0175}" type="slidenum">
              <a:rPr lang="ar-IQ" smtClean="0"/>
              <a:t>‹#›</a:t>
            </a:fld>
            <a:endParaRPr lang="ar-IQ"/>
          </a:p>
        </p:txBody>
      </p:sp>
    </p:spTree>
    <p:extLst>
      <p:ext uri="{BB962C8B-B14F-4D97-AF65-F5344CB8AC3E}">
        <p14:creationId xmlns:p14="http://schemas.microsoft.com/office/powerpoint/2010/main" val="317548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8D527-1F25-73C5-2704-2CDE63F388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IQ"/>
          </a:p>
        </p:txBody>
      </p:sp>
      <p:sp>
        <p:nvSpPr>
          <p:cNvPr id="3" name="Text Placeholder 2">
            <a:extLst>
              <a:ext uri="{FF2B5EF4-FFF2-40B4-BE49-F238E27FC236}">
                <a16:creationId xmlns:a16="http://schemas.microsoft.com/office/drawing/2014/main" id="{AA8F87E3-4ABE-95A6-D765-132F0832F4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24F7E-2383-FEA2-C166-DDEE359DBDD9}"/>
              </a:ext>
            </a:extLst>
          </p:cNvPr>
          <p:cNvSpPr>
            <a:spLocks noGrp="1"/>
          </p:cNvSpPr>
          <p:nvPr>
            <p:ph type="dt" sz="half" idx="10"/>
          </p:nvPr>
        </p:nvSpPr>
        <p:spPr/>
        <p:txBody>
          <a:bodyPr/>
          <a:lstStyle/>
          <a:p>
            <a:fld id="{A6B88024-65D1-450D-B7CC-FACEEFBA01E2}" type="datetimeFigureOut">
              <a:rPr lang="ar-IQ" smtClean="0"/>
              <a:t>28/09/1446</a:t>
            </a:fld>
            <a:endParaRPr lang="ar-IQ"/>
          </a:p>
        </p:txBody>
      </p:sp>
      <p:sp>
        <p:nvSpPr>
          <p:cNvPr id="5" name="Footer Placeholder 4">
            <a:extLst>
              <a:ext uri="{FF2B5EF4-FFF2-40B4-BE49-F238E27FC236}">
                <a16:creationId xmlns:a16="http://schemas.microsoft.com/office/drawing/2014/main" id="{A004DFF0-7E26-C4A9-EA0E-94FE1A629C23}"/>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D5A42F38-5D02-EC7C-33E7-6D88759B7179}"/>
              </a:ext>
            </a:extLst>
          </p:cNvPr>
          <p:cNvSpPr>
            <a:spLocks noGrp="1"/>
          </p:cNvSpPr>
          <p:nvPr>
            <p:ph type="sldNum" sz="quarter" idx="12"/>
          </p:nvPr>
        </p:nvSpPr>
        <p:spPr/>
        <p:txBody>
          <a:bodyPr/>
          <a:lstStyle/>
          <a:p>
            <a:fld id="{AFDC4FD5-C79D-4082-B879-A62A346E0175}" type="slidenum">
              <a:rPr lang="ar-IQ" smtClean="0"/>
              <a:t>‹#›</a:t>
            </a:fld>
            <a:endParaRPr lang="ar-IQ"/>
          </a:p>
        </p:txBody>
      </p:sp>
    </p:spTree>
    <p:extLst>
      <p:ext uri="{BB962C8B-B14F-4D97-AF65-F5344CB8AC3E}">
        <p14:creationId xmlns:p14="http://schemas.microsoft.com/office/powerpoint/2010/main" val="1356982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6521-A51F-875E-F354-0258F7524A96}"/>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F87682A3-151A-09C0-449E-3075CC27F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a:extLst>
              <a:ext uri="{FF2B5EF4-FFF2-40B4-BE49-F238E27FC236}">
                <a16:creationId xmlns:a16="http://schemas.microsoft.com/office/drawing/2014/main" id="{80C5BD54-F346-26E2-0663-BBD790299D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a:extLst>
              <a:ext uri="{FF2B5EF4-FFF2-40B4-BE49-F238E27FC236}">
                <a16:creationId xmlns:a16="http://schemas.microsoft.com/office/drawing/2014/main" id="{B27EDDFC-4E0A-0507-2900-B8BADD37C0C9}"/>
              </a:ext>
            </a:extLst>
          </p:cNvPr>
          <p:cNvSpPr>
            <a:spLocks noGrp="1"/>
          </p:cNvSpPr>
          <p:nvPr>
            <p:ph type="dt" sz="half" idx="10"/>
          </p:nvPr>
        </p:nvSpPr>
        <p:spPr/>
        <p:txBody>
          <a:bodyPr/>
          <a:lstStyle/>
          <a:p>
            <a:fld id="{A6B88024-65D1-450D-B7CC-FACEEFBA01E2}" type="datetimeFigureOut">
              <a:rPr lang="ar-IQ" smtClean="0"/>
              <a:t>28/09/1446</a:t>
            </a:fld>
            <a:endParaRPr lang="ar-IQ"/>
          </a:p>
        </p:txBody>
      </p:sp>
      <p:sp>
        <p:nvSpPr>
          <p:cNvPr id="6" name="Footer Placeholder 5">
            <a:extLst>
              <a:ext uri="{FF2B5EF4-FFF2-40B4-BE49-F238E27FC236}">
                <a16:creationId xmlns:a16="http://schemas.microsoft.com/office/drawing/2014/main" id="{4091F1FB-523A-9929-FCB4-73203DEDD793}"/>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29FE98E2-B128-5B65-D62B-80ACC36CC8B1}"/>
              </a:ext>
            </a:extLst>
          </p:cNvPr>
          <p:cNvSpPr>
            <a:spLocks noGrp="1"/>
          </p:cNvSpPr>
          <p:nvPr>
            <p:ph type="sldNum" sz="quarter" idx="12"/>
          </p:nvPr>
        </p:nvSpPr>
        <p:spPr/>
        <p:txBody>
          <a:bodyPr/>
          <a:lstStyle/>
          <a:p>
            <a:fld id="{AFDC4FD5-C79D-4082-B879-A62A346E0175}" type="slidenum">
              <a:rPr lang="ar-IQ" smtClean="0"/>
              <a:t>‹#›</a:t>
            </a:fld>
            <a:endParaRPr lang="ar-IQ"/>
          </a:p>
        </p:txBody>
      </p:sp>
    </p:spTree>
    <p:extLst>
      <p:ext uri="{BB962C8B-B14F-4D97-AF65-F5344CB8AC3E}">
        <p14:creationId xmlns:p14="http://schemas.microsoft.com/office/powerpoint/2010/main" val="514612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57ADB-AC5D-2DE9-1B65-CABE8D5471A8}"/>
              </a:ext>
            </a:extLst>
          </p:cNvPr>
          <p:cNvSpPr>
            <a:spLocks noGrp="1"/>
          </p:cNvSpPr>
          <p:nvPr>
            <p:ph type="title"/>
          </p:nvPr>
        </p:nvSpPr>
        <p:spPr>
          <a:xfrm>
            <a:off x="839788" y="365125"/>
            <a:ext cx="10515600" cy="1325563"/>
          </a:xfrm>
        </p:spPr>
        <p:txBody>
          <a:bodyPr/>
          <a:lstStyle/>
          <a:p>
            <a:r>
              <a:rPr lang="en-US"/>
              <a:t>Click to edit Master title style</a:t>
            </a:r>
            <a:endParaRPr lang="ar-IQ"/>
          </a:p>
        </p:txBody>
      </p:sp>
      <p:sp>
        <p:nvSpPr>
          <p:cNvPr id="3" name="Text Placeholder 2">
            <a:extLst>
              <a:ext uri="{FF2B5EF4-FFF2-40B4-BE49-F238E27FC236}">
                <a16:creationId xmlns:a16="http://schemas.microsoft.com/office/drawing/2014/main" id="{9A504B62-E4CF-0AB7-1906-0DBB90855F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DD9FD3-A7EF-9262-0D14-2167606578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a:extLst>
              <a:ext uri="{FF2B5EF4-FFF2-40B4-BE49-F238E27FC236}">
                <a16:creationId xmlns:a16="http://schemas.microsoft.com/office/drawing/2014/main" id="{03EC3C3D-5186-E356-9EAB-B2FEBED3CA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CA8F47-650B-7978-B577-C45D37D20A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a:extLst>
              <a:ext uri="{FF2B5EF4-FFF2-40B4-BE49-F238E27FC236}">
                <a16:creationId xmlns:a16="http://schemas.microsoft.com/office/drawing/2014/main" id="{FA4ABF10-A5FE-4A3A-352B-C684B81F4108}"/>
              </a:ext>
            </a:extLst>
          </p:cNvPr>
          <p:cNvSpPr>
            <a:spLocks noGrp="1"/>
          </p:cNvSpPr>
          <p:nvPr>
            <p:ph type="dt" sz="half" idx="10"/>
          </p:nvPr>
        </p:nvSpPr>
        <p:spPr/>
        <p:txBody>
          <a:bodyPr/>
          <a:lstStyle/>
          <a:p>
            <a:fld id="{A6B88024-65D1-450D-B7CC-FACEEFBA01E2}" type="datetimeFigureOut">
              <a:rPr lang="ar-IQ" smtClean="0"/>
              <a:t>28/09/1446</a:t>
            </a:fld>
            <a:endParaRPr lang="ar-IQ"/>
          </a:p>
        </p:txBody>
      </p:sp>
      <p:sp>
        <p:nvSpPr>
          <p:cNvPr id="8" name="Footer Placeholder 7">
            <a:extLst>
              <a:ext uri="{FF2B5EF4-FFF2-40B4-BE49-F238E27FC236}">
                <a16:creationId xmlns:a16="http://schemas.microsoft.com/office/drawing/2014/main" id="{BE758984-D35B-59A7-28B6-2DBFD807501F}"/>
              </a:ext>
            </a:extLst>
          </p:cNvPr>
          <p:cNvSpPr>
            <a:spLocks noGrp="1"/>
          </p:cNvSpPr>
          <p:nvPr>
            <p:ph type="ftr" sz="quarter" idx="11"/>
          </p:nvPr>
        </p:nvSpPr>
        <p:spPr/>
        <p:txBody>
          <a:bodyPr/>
          <a:lstStyle/>
          <a:p>
            <a:endParaRPr lang="ar-IQ"/>
          </a:p>
        </p:txBody>
      </p:sp>
      <p:sp>
        <p:nvSpPr>
          <p:cNvPr id="9" name="Slide Number Placeholder 8">
            <a:extLst>
              <a:ext uri="{FF2B5EF4-FFF2-40B4-BE49-F238E27FC236}">
                <a16:creationId xmlns:a16="http://schemas.microsoft.com/office/drawing/2014/main" id="{7E7A231C-3E18-F2DD-608E-6365EE629E03}"/>
              </a:ext>
            </a:extLst>
          </p:cNvPr>
          <p:cNvSpPr>
            <a:spLocks noGrp="1"/>
          </p:cNvSpPr>
          <p:nvPr>
            <p:ph type="sldNum" sz="quarter" idx="12"/>
          </p:nvPr>
        </p:nvSpPr>
        <p:spPr/>
        <p:txBody>
          <a:bodyPr/>
          <a:lstStyle/>
          <a:p>
            <a:fld id="{AFDC4FD5-C79D-4082-B879-A62A346E0175}" type="slidenum">
              <a:rPr lang="ar-IQ" smtClean="0"/>
              <a:t>‹#›</a:t>
            </a:fld>
            <a:endParaRPr lang="ar-IQ"/>
          </a:p>
        </p:txBody>
      </p:sp>
    </p:spTree>
    <p:extLst>
      <p:ext uri="{BB962C8B-B14F-4D97-AF65-F5344CB8AC3E}">
        <p14:creationId xmlns:p14="http://schemas.microsoft.com/office/powerpoint/2010/main" val="2536483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58211-032B-5C02-CE81-1A813096B097}"/>
              </a:ext>
            </a:extLst>
          </p:cNvPr>
          <p:cNvSpPr>
            <a:spLocks noGrp="1"/>
          </p:cNvSpPr>
          <p:nvPr>
            <p:ph type="title"/>
          </p:nvPr>
        </p:nvSpPr>
        <p:spPr/>
        <p:txBody>
          <a:bodyPr/>
          <a:lstStyle/>
          <a:p>
            <a:r>
              <a:rPr lang="en-US"/>
              <a:t>Click to edit Master title style</a:t>
            </a:r>
            <a:endParaRPr lang="ar-IQ"/>
          </a:p>
        </p:txBody>
      </p:sp>
      <p:sp>
        <p:nvSpPr>
          <p:cNvPr id="3" name="Date Placeholder 2">
            <a:extLst>
              <a:ext uri="{FF2B5EF4-FFF2-40B4-BE49-F238E27FC236}">
                <a16:creationId xmlns:a16="http://schemas.microsoft.com/office/drawing/2014/main" id="{7D4A7A32-AAC1-BF00-C68F-1D05089C5709}"/>
              </a:ext>
            </a:extLst>
          </p:cNvPr>
          <p:cNvSpPr>
            <a:spLocks noGrp="1"/>
          </p:cNvSpPr>
          <p:nvPr>
            <p:ph type="dt" sz="half" idx="10"/>
          </p:nvPr>
        </p:nvSpPr>
        <p:spPr/>
        <p:txBody>
          <a:bodyPr/>
          <a:lstStyle/>
          <a:p>
            <a:fld id="{A6B88024-65D1-450D-B7CC-FACEEFBA01E2}" type="datetimeFigureOut">
              <a:rPr lang="ar-IQ" smtClean="0"/>
              <a:t>28/09/1446</a:t>
            </a:fld>
            <a:endParaRPr lang="ar-IQ"/>
          </a:p>
        </p:txBody>
      </p:sp>
      <p:sp>
        <p:nvSpPr>
          <p:cNvPr id="4" name="Footer Placeholder 3">
            <a:extLst>
              <a:ext uri="{FF2B5EF4-FFF2-40B4-BE49-F238E27FC236}">
                <a16:creationId xmlns:a16="http://schemas.microsoft.com/office/drawing/2014/main" id="{4752DEC7-4439-4202-04AE-9746C00AE6C6}"/>
              </a:ext>
            </a:extLst>
          </p:cNvPr>
          <p:cNvSpPr>
            <a:spLocks noGrp="1"/>
          </p:cNvSpPr>
          <p:nvPr>
            <p:ph type="ftr" sz="quarter" idx="11"/>
          </p:nvPr>
        </p:nvSpPr>
        <p:spPr/>
        <p:txBody>
          <a:bodyPr/>
          <a:lstStyle/>
          <a:p>
            <a:endParaRPr lang="ar-IQ"/>
          </a:p>
        </p:txBody>
      </p:sp>
      <p:sp>
        <p:nvSpPr>
          <p:cNvPr id="5" name="Slide Number Placeholder 4">
            <a:extLst>
              <a:ext uri="{FF2B5EF4-FFF2-40B4-BE49-F238E27FC236}">
                <a16:creationId xmlns:a16="http://schemas.microsoft.com/office/drawing/2014/main" id="{0D94C2C0-24AE-9D3B-81AD-E7401E0EA66D}"/>
              </a:ext>
            </a:extLst>
          </p:cNvPr>
          <p:cNvSpPr>
            <a:spLocks noGrp="1"/>
          </p:cNvSpPr>
          <p:nvPr>
            <p:ph type="sldNum" sz="quarter" idx="12"/>
          </p:nvPr>
        </p:nvSpPr>
        <p:spPr/>
        <p:txBody>
          <a:bodyPr/>
          <a:lstStyle/>
          <a:p>
            <a:fld id="{AFDC4FD5-C79D-4082-B879-A62A346E0175}" type="slidenum">
              <a:rPr lang="ar-IQ" smtClean="0"/>
              <a:t>‹#›</a:t>
            </a:fld>
            <a:endParaRPr lang="ar-IQ"/>
          </a:p>
        </p:txBody>
      </p:sp>
    </p:spTree>
    <p:extLst>
      <p:ext uri="{BB962C8B-B14F-4D97-AF65-F5344CB8AC3E}">
        <p14:creationId xmlns:p14="http://schemas.microsoft.com/office/powerpoint/2010/main" val="1543677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BA651D-1DC8-B691-5BD0-14183867168A}"/>
              </a:ext>
            </a:extLst>
          </p:cNvPr>
          <p:cNvSpPr>
            <a:spLocks noGrp="1"/>
          </p:cNvSpPr>
          <p:nvPr>
            <p:ph type="dt" sz="half" idx="10"/>
          </p:nvPr>
        </p:nvSpPr>
        <p:spPr/>
        <p:txBody>
          <a:bodyPr/>
          <a:lstStyle/>
          <a:p>
            <a:fld id="{A6B88024-65D1-450D-B7CC-FACEEFBA01E2}" type="datetimeFigureOut">
              <a:rPr lang="ar-IQ" smtClean="0"/>
              <a:t>28/09/1446</a:t>
            </a:fld>
            <a:endParaRPr lang="ar-IQ"/>
          </a:p>
        </p:txBody>
      </p:sp>
      <p:sp>
        <p:nvSpPr>
          <p:cNvPr id="3" name="Footer Placeholder 2">
            <a:extLst>
              <a:ext uri="{FF2B5EF4-FFF2-40B4-BE49-F238E27FC236}">
                <a16:creationId xmlns:a16="http://schemas.microsoft.com/office/drawing/2014/main" id="{535B2A6F-1F4E-D2AE-06AE-8C6CDED05AEB}"/>
              </a:ext>
            </a:extLst>
          </p:cNvPr>
          <p:cNvSpPr>
            <a:spLocks noGrp="1"/>
          </p:cNvSpPr>
          <p:nvPr>
            <p:ph type="ftr" sz="quarter" idx="11"/>
          </p:nvPr>
        </p:nvSpPr>
        <p:spPr/>
        <p:txBody>
          <a:bodyPr/>
          <a:lstStyle/>
          <a:p>
            <a:endParaRPr lang="ar-IQ"/>
          </a:p>
        </p:txBody>
      </p:sp>
      <p:sp>
        <p:nvSpPr>
          <p:cNvPr id="4" name="Slide Number Placeholder 3">
            <a:extLst>
              <a:ext uri="{FF2B5EF4-FFF2-40B4-BE49-F238E27FC236}">
                <a16:creationId xmlns:a16="http://schemas.microsoft.com/office/drawing/2014/main" id="{A25ADC6F-063C-CF1A-CC2E-D594447465B9}"/>
              </a:ext>
            </a:extLst>
          </p:cNvPr>
          <p:cNvSpPr>
            <a:spLocks noGrp="1"/>
          </p:cNvSpPr>
          <p:nvPr>
            <p:ph type="sldNum" sz="quarter" idx="12"/>
          </p:nvPr>
        </p:nvSpPr>
        <p:spPr/>
        <p:txBody>
          <a:bodyPr/>
          <a:lstStyle/>
          <a:p>
            <a:fld id="{AFDC4FD5-C79D-4082-B879-A62A346E0175}" type="slidenum">
              <a:rPr lang="ar-IQ" smtClean="0"/>
              <a:t>‹#›</a:t>
            </a:fld>
            <a:endParaRPr lang="ar-IQ"/>
          </a:p>
        </p:txBody>
      </p:sp>
    </p:spTree>
    <p:extLst>
      <p:ext uri="{BB962C8B-B14F-4D97-AF65-F5344CB8AC3E}">
        <p14:creationId xmlns:p14="http://schemas.microsoft.com/office/powerpoint/2010/main" val="3315079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46560-E382-B4A9-C113-FD5BE415BB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Content Placeholder 2">
            <a:extLst>
              <a:ext uri="{FF2B5EF4-FFF2-40B4-BE49-F238E27FC236}">
                <a16:creationId xmlns:a16="http://schemas.microsoft.com/office/drawing/2014/main" id="{A5BE8A98-353E-87C6-17B4-CA1361C3D9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a:extLst>
              <a:ext uri="{FF2B5EF4-FFF2-40B4-BE49-F238E27FC236}">
                <a16:creationId xmlns:a16="http://schemas.microsoft.com/office/drawing/2014/main" id="{DD8AC268-C34F-46A9-3174-913BB8D85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E716E4-5ACE-5063-EDE3-1C0D3B769F13}"/>
              </a:ext>
            </a:extLst>
          </p:cNvPr>
          <p:cNvSpPr>
            <a:spLocks noGrp="1"/>
          </p:cNvSpPr>
          <p:nvPr>
            <p:ph type="dt" sz="half" idx="10"/>
          </p:nvPr>
        </p:nvSpPr>
        <p:spPr/>
        <p:txBody>
          <a:bodyPr/>
          <a:lstStyle/>
          <a:p>
            <a:fld id="{A6B88024-65D1-450D-B7CC-FACEEFBA01E2}" type="datetimeFigureOut">
              <a:rPr lang="ar-IQ" smtClean="0"/>
              <a:t>28/09/1446</a:t>
            </a:fld>
            <a:endParaRPr lang="ar-IQ"/>
          </a:p>
        </p:txBody>
      </p:sp>
      <p:sp>
        <p:nvSpPr>
          <p:cNvPr id="6" name="Footer Placeholder 5">
            <a:extLst>
              <a:ext uri="{FF2B5EF4-FFF2-40B4-BE49-F238E27FC236}">
                <a16:creationId xmlns:a16="http://schemas.microsoft.com/office/drawing/2014/main" id="{5FC61CBB-9C86-365B-419A-4315D73B4FD6}"/>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FC94773F-3782-D3F8-60E8-7A177D2CF5D9}"/>
              </a:ext>
            </a:extLst>
          </p:cNvPr>
          <p:cNvSpPr>
            <a:spLocks noGrp="1"/>
          </p:cNvSpPr>
          <p:nvPr>
            <p:ph type="sldNum" sz="quarter" idx="12"/>
          </p:nvPr>
        </p:nvSpPr>
        <p:spPr/>
        <p:txBody>
          <a:bodyPr/>
          <a:lstStyle/>
          <a:p>
            <a:fld id="{AFDC4FD5-C79D-4082-B879-A62A346E0175}" type="slidenum">
              <a:rPr lang="ar-IQ" smtClean="0"/>
              <a:t>‹#›</a:t>
            </a:fld>
            <a:endParaRPr lang="ar-IQ"/>
          </a:p>
        </p:txBody>
      </p:sp>
    </p:spTree>
    <p:extLst>
      <p:ext uri="{BB962C8B-B14F-4D97-AF65-F5344CB8AC3E}">
        <p14:creationId xmlns:p14="http://schemas.microsoft.com/office/powerpoint/2010/main" val="233108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9C9E1-C84A-D7B7-A89D-AADE14B4E5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Picture Placeholder 2">
            <a:extLst>
              <a:ext uri="{FF2B5EF4-FFF2-40B4-BE49-F238E27FC236}">
                <a16:creationId xmlns:a16="http://schemas.microsoft.com/office/drawing/2014/main" id="{146A03E7-741B-5F3C-B7F5-F8A8ADEEA4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a:extLst>
              <a:ext uri="{FF2B5EF4-FFF2-40B4-BE49-F238E27FC236}">
                <a16:creationId xmlns:a16="http://schemas.microsoft.com/office/drawing/2014/main" id="{96B6377D-073A-32E2-4CF4-2E67AECBB4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C9A569-1B0E-27C8-F9DC-C908D87A1FB9}"/>
              </a:ext>
            </a:extLst>
          </p:cNvPr>
          <p:cNvSpPr>
            <a:spLocks noGrp="1"/>
          </p:cNvSpPr>
          <p:nvPr>
            <p:ph type="dt" sz="half" idx="10"/>
          </p:nvPr>
        </p:nvSpPr>
        <p:spPr/>
        <p:txBody>
          <a:bodyPr/>
          <a:lstStyle/>
          <a:p>
            <a:fld id="{A6B88024-65D1-450D-B7CC-FACEEFBA01E2}" type="datetimeFigureOut">
              <a:rPr lang="ar-IQ" smtClean="0"/>
              <a:t>28/09/1446</a:t>
            </a:fld>
            <a:endParaRPr lang="ar-IQ"/>
          </a:p>
        </p:txBody>
      </p:sp>
      <p:sp>
        <p:nvSpPr>
          <p:cNvPr id="6" name="Footer Placeholder 5">
            <a:extLst>
              <a:ext uri="{FF2B5EF4-FFF2-40B4-BE49-F238E27FC236}">
                <a16:creationId xmlns:a16="http://schemas.microsoft.com/office/drawing/2014/main" id="{B0B5A78A-286F-A866-EC4D-1FE7387E7986}"/>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D96BD4DD-6F5E-7DC5-93C0-49E6A1ADAD88}"/>
              </a:ext>
            </a:extLst>
          </p:cNvPr>
          <p:cNvSpPr>
            <a:spLocks noGrp="1"/>
          </p:cNvSpPr>
          <p:nvPr>
            <p:ph type="sldNum" sz="quarter" idx="12"/>
          </p:nvPr>
        </p:nvSpPr>
        <p:spPr/>
        <p:txBody>
          <a:bodyPr/>
          <a:lstStyle/>
          <a:p>
            <a:fld id="{AFDC4FD5-C79D-4082-B879-A62A346E0175}" type="slidenum">
              <a:rPr lang="ar-IQ" smtClean="0"/>
              <a:t>‹#›</a:t>
            </a:fld>
            <a:endParaRPr lang="ar-IQ"/>
          </a:p>
        </p:txBody>
      </p:sp>
    </p:spTree>
    <p:extLst>
      <p:ext uri="{BB962C8B-B14F-4D97-AF65-F5344CB8AC3E}">
        <p14:creationId xmlns:p14="http://schemas.microsoft.com/office/powerpoint/2010/main" val="3289978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44E0C2-C4D7-B50D-2D32-8AA574DE91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IQ"/>
          </a:p>
        </p:txBody>
      </p:sp>
      <p:sp>
        <p:nvSpPr>
          <p:cNvPr id="3" name="Text Placeholder 2">
            <a:extLst>
              <a:ext uri="{FF2B5EF4-FFF2-40B4-BE49-F238E27FC236}">
                <a16:creationId xmlns:a16="http://schemas.microsoft.com/office/drawing/2014/main" id="{6BC73441-6F0D-042D-AEDF-0035C07F7A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79D40DE4-177F-E027-B133-A5600B6E63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B88024-65D1-450D-B7CC-FACEEFBA01E2}" type="datetimeFigureOut">
              <a:rPr lang="ar-IQ" smtClean="0"/>
              <a:t>28/09/1446</a:t>
            </a:fld>
            <a:endParaRPr lang="ar-IQ"/>
          </a:p>
        </p:txBody>
      </p:sp>
      <p:sp>
        <p:nvSpPr>
          <p:cNvPr id="5" name="Footer Placeholder 4">
            <a:extLst>
              <a:ext uri="{FF2B5EF4-FFF2-40B4-BE49-F238E27FC236}">
                <a16:creationId xmlns:a16="http://schemas.microsoft.com/office/drawing/2014/main" id="{79A9F7E2-F2B2-9C84-A5A0-E0450B423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a:extLst>
              <a:ext uri="{FF2B5EF4-FFF2-40B4-BE49-F238E27FC236}">
                <a16:creationId xmlns:a16="http://schemas.microsoft.com/office/drawing/2014/main" id="{B7B00282-B19E-040E-60D5-3B820B2DF5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DC4FD5-C79D-4082-B879-A62A346E0175}" type="slidenum">
              <a:rPr lang="ar-IQ" smtClean="0"/>
              <a:t>‹#›</a:t>
            </a:fld>
            <a:endParaRPr lang="ar-IQ"/>
          </a:p>
        </p:txBody>
      </p:sp>
    </p:spTree>
    <p:extLst>
      <p:ext uri="{BB962C8B-B14F-4D97-AF65-F5344CB8AC3E}">
        <p14:creationId xmlns:p14="http://schemas.microsoft.com/office/powerpoint/2010/main" val="984960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crdownload"/><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A6A452-A9FC-2677-E959-8842EDFF8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616" y="1392936"/>
            <a:ext cx="8071104" cy="4635431"/>
          </a:xfrm>
          <a:prstGeom prst="rect">
            <a:avLst/>
          </a:prstGeom>
        </p:spPr>
      </p:pic>
      <p:sp>
        <p:nvSpPr>
          <p:cNvPr id="6" name="TextBox 5">
            <a:extLst>
              <a:ext uri="{FF2B5EF4-FFF2-40B4-BE49-F238E27FC236}">
                <a16:creationId xmlns:a16="http://schemas.microsoft.com/office/drawing/2014/main" id="{06CF3C60-973C-14D7-EDA7-6FBAAB43870F}"/>
              </a:ext>
            </a:extLst>
          </p:cNvPr>
          <p:cNvSpPr txBox="1"/>
          <p:nvPr/>
        </p:nvSpPr>
        <p:spPr>
          <a:xfrm>
            <a:off x="3474720" y="390144"/>
            <a:ext cx="5108448" cy="769441"/>
          </a:xfrm>
          <a:prstGeom prst="rect">
            <a:avLst/>
          </a:prstGeom>
          <a:noFill/>
        </p:spPr>
        <p:txBody>
          <a:bodyPr wrap="square" rtlCol="1">
            <a:spAutoFit/>
          </a:bodyPr>
          <a:lstStyle/>
          <a:p>
            <a:r>
              <a:rPr lang="en-US" sz="4400" dirty="0"/>
              <a:t>Respiratory system</a:t>
            </a:r>
            <a:endParaRPr lang="ar-IQ" sz="4400" dirty="0"/>
          </a:p>
        </p:txBody>
      </p:sp>
    </p:spTree>
    <p:extLst>
      <p:ext uri="{BB962C8B-B14F-4D97-AF65-F5344CB8AC3E}">
        <p14:creationId xmlns:p14="http://schemas.microsoft.com/office/powerpoint/2010/main" val="1593238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83AA1-D969-ED1D-473C-05B939CFC0B1}"/>
              </a:ext>
            </a:extLst>
          </p:cNvPr>
          <p:cNvSpPr>
            <a:spLocks noGrp="1"/>
          </p:cNvSpPr>
          <p:nvPr>
            <p:ph type="title"/>
          </p:nvPr>
        </p:nvSpPr>
        <p:spPr>
          <a:xfrm>
            <a:off x="131064" y="1"/>
            <a:ext cx="4379976" cy="6857999"/>
          </a:xfrm>
        </p:spPr>
        <p:txBody>
          <a:bodyPr>
            <a:normAutofit/>
          </a:bodyPr>
          <a:lstStyle/>
          <a:p>
            <a:pPr algn="just"/>
            <a:r>
              <a:rPr lang="en-US" sz="2800" dirty="0"/>
              <a:t>The main job of the nasal cavity is to warm, humidify, and filter (through the hairs and mucus) air before it enters the body. The oral cavity, or mouth, is the first step of the digestive system but can be used as a secondary source to bring air into the body.</a:t>
            </a:r>
            <a:endParaRPr lang="ar-IQ" sz="2800" dirty="0"/>
          </a:p>
        </p:txBody>
      </p:sp>
      <p:pic>
        <p:nvPicPr>
          <p:cNvPr id="1026" name="Picture 2" descr="Nasopharynx: What Is It, Function &amp; Anatomy">
            <a:extLst>
              <a:ext uri="{FF2B5EF4-FFF2-40B4-BE49-F238E27FC236}">
                <a16:creationId xmlns:a16="http://schemas.microsoft.com/office/drawing/2014/main" id="{E2236832-37FA-5F64-86E8-FC1622471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4555" y="0"/>
            <a:ext cx="48942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900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7B5109-DCA3-9004-54E3-C208322CB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288" y="806782"/>
            <a:ext cx="7837424" cy="4973750"/>
          </a:xfrm>
          <a:prstGeom prst="rect">
            <a:avLst/>
          </a:prstGeom>
        </p:spPr>
      </p:pic>
    </p:spTree>
    <p:extLst>
      <p:ext uri="{BB962C8B-B14F-4D97-AF65-F5344CB8AC3E}">
        <p14:creationId xmlns:p14="http://schemas.microsoft.com/office/powerpoint/2010/main" val="455641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ADB6-E95F-BC29-6790-B4C0BB2A7738}"/>
              </a:ext>
            </a:extLst>
          </p:cNvPr>
          <p:cNvSpPr>
            <a:spLocks noGrp="1"/>
          </p:cNvSpPr>
          <p:nvPr>
            <p:ph type="title"/>
          </p:nvPr>
        </p:nvSpPr>
        <p:spPr/>
        <p:txBody>
          <a:bodyPr/>
          <a:lstStyle/>
          <a:p>
            <a:endParaRPr lang="ar-IQ"/>
          </a:p>
        </p:txBody>
      </p:sp>
      <p:pic>
        <p:nvPicPr>
          <p:cNvPr id="5" name="Content Placeholder 4">
            <a:extLst>
              <a:ext uri="{FF2B5EF4-FFF2-40B4-BE49-F238E27FC236}">
                <a16:creationId xmlns:a16="http://schemas.microsoft.com/office/drawing/2014/main" id="{BA97C253-4532-510A-589D-3D7A4AEF82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1054" y="809228"/>
            <a:ext cx="8709891" cy="5239544"/>
          </a:xfrm>
        </p:spPr>
      </p:pic>
    </p:spTree>
    <p:extLst>
      <p:ext uri="{BB962C8B-B14F-4D97-AF65-F5344CB8AC3E}">
        <p14:creationId xmlns:p14="http://schemas.microsoft.com/office/powerpoint/2010/main" val="356453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3E52-B32B-BC6D-4954-B7B5919D1732}"/>
              </a:ext>
            </a:extLst>
          </p:cNvPr>
          <p:cNvSpPr>
            <a:spLocks noGrp="1"/>
          </p:cNvSpPr>
          <p:nvPr>
            <p:ph type="title"/>
          </p:nvPr>
        </p:nvSpPr>
        <p:spPr/>
        <p:txBody>
          <a:bodyPr/>
          <a:lstStyle/>
          <a:p>
            <a:endParaRPr lang="ar-IQ"/>
          </a:p>
        </p:txBody>
      </p:sp>
      <p:pic>
        <p:nvPicPr>
          <p:cNvPr id="5" name="Content Placeholder 4">
            <a:extLst>
              <a:ext uri="{FF2B5EF4-FFF2-40B4-BE49-F238E27FC236}">
                <a16:creationId xmlns:a16="http://schemas.microsoft.com/office/drawing/2014/main" id="{E3BF7377-F3CA-1B65-ED17-4503ABB615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2496" y="365125"/>
            <a:ext cx="7680960" cy="5760720"/>
          </a:xfrm>
        </p:spPr>
      </p:pic>
    </p:spTree>
    <p:extLst>
      <p:ext uri="{BB962C8B-B14F-4D97-AF65-F5344CB8AC3E}">
        <p14:creationId xmlns:p14="http://schemas.microsoft.com/office/powerpoint/2010/main" val="3262467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A9CA5-70E6-50B0-49F2-DA33BBCFF586}"/>
              </a:ext>
            </a:extLst>
          </p:cNvPr>
          <p:cNvSpPr>
            <a:spLocks noGrp="1"/>
          </p:cNvSpPr>
          <p:nvPr>
            <p:ph type="title"/>
          </p:nvPr>
        </p:nvSpPr>
        <p:spPr>
          <a:xfrm>
            <a:off x="326136" y="111378"/>
            <a:ext cx="10515600" cy="1325563"/>
          </a:xfrm>
        </p:spPr>
        <p:txBody>
          <a:bodyPr/>
          <a:lstStyle/>
          <a:p>
            <a:r>
              <a:rPr lang="en-US" dirty="0"/>
              <a:t>Diaphragm</a:t>
            </a:r>
            <a:endParaRPr lang="ar-IQ" dirty="0"/>
          </a:p>
        </p:txBody>
      </p:sp>
      <p:pic>
        <p:nvPicPr>
          <p:cNvPr id="5" name="Content Placeholder 4">
            <a:extLst>
              <a:ext uri="{FF2B5EF4-FFF2-40B4-BE49-F238E27FC236}">
                <a16:creationId xmlns:a16="http://schemas.microsoft.com/office/drawing/2014/main" id="{F6FACEEC-77CC-EE34-ADEF-38BEF5329B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057" y="1436941"/>
            <a:ext cx="9637437" cy="5421059"/>
          </a:xfrm>
        </p:spPr>
      </p:pic>
    </p:spTree>
    <p:extLst>
      <p:ext uri="{BB962C8B-B14F-4D97-AF65-F5344CB8AC3E}">
        <p14:creationId xmlns:p14="http://schemas.microsoft.com/office/powerpoint/2010/main" val="3166411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8D04-0B2B-39E3-D9BD-AB238C5DC01F}"/>
              </a:ext>
            </a:extLst>
          </p:cNvPr>
          <p:cNvSpPr>
            <a:spLocks noGrp="1"/>
          </p:cNvSpPr>
          <p:nvPr>
            <p:ph type="title"/>
          </p:nvPr>
        </p:nvSpPr>
        <p:spPr/>
        <p:txBody>
          <a:bodyPr/>
          <a:lstStyle/>
          <a:p>
            <a:r>
              <a:rPr lang="en-US" dirty="0"/>
              <a:t>Intercostal muscles</a:t>
            </a:r>
            <a:endParaRPr lang="ar-IQ" dirty="0"/>
          </a:p>
        </p:txBody>
      </p:sp>
      <p:pic>
        <p:nvPicPr>
          <p:cNvPr id="5" name="Content Placeholder 4">
            <a:extLst>
              <a:ext uri="{FF2B5EF4-FFF2-40B4-BE49-F238E27FC236}">
                <a16:creationId xmlns:a16="http://schemas.microsoft.com/office/drawing/2014/main" id="{C6CCEF5C-49F1-5DFF-2EB3-8F9BFB2B02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7728" y="1327631"/>
            <a:ext cx="6438709" cy="5324089"/>
          </a:xfrm>
        </p:spPr>
      </p:pic>
    </p:spTree>
    <p:extLst>
      <p:ext uri="{BB962C8B-B14F-4D97-AF65-F5344CB8AC3E}">
        <p14:creationId xmlns:p14="http://schemas.microsoft.com/office/powerpoint/2010/main" val="1547500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64</Words>
  <Application>Microsoft Office PowerPoint</Application>
  <PresentationFormat>Widescreen</PresentationFormat>
  <Paragraphs>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The main job of the nasal cavity is to warm, humidify, and filter (through the hairs and mucus) air before it enters the body. The oral cavity, or mouth, is the first step of the digestive system but can be used as a secondary source to bring air into the body.</vt:lpstr>
      <vt:lpstr>PowerPoint Presentation</vt:lpstr>
      <vt:lpstr>PowerPoint Presentation</vt:lpstr>
      <vt:lpstr>PowerPoint Presentation</vt:lpstr>
      <vt:lpstr>Diaphragm</vt:lpstr>
      <vt:lpstr>Intercostal muscles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SAJAD SM</dc:creator>
  <cp:lastModifiedBy>SAJAD SM</cp:lastModifiedBy>
  <cp:revision>2</cp:revision>
  <dcterms:created xsi:type="dcterms:W3CDTF">2025-03-20T09:38:44Z</dcterms:created>
  <dcterms:modified xsi:type="dcterms:W3CDTF">2025-03-27T05:07:58Z</dcterms:modified>
</cp:coreProperties>
</file>