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9E0A-1E7A-AB05-5B06-323CE50A6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6B038-33A3-4496-B48C-FC5ABF857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09F6-1952-22C3-F1BF-C2F4DAAF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AE0C6-75D0-5B7A-7DB3-2C4A3377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AB749-22F4-EC81-C9D7-9871B06A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045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0863-287E-156C-5714-064F7518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AA0AB-75F0-6D5E-984D-78AE2ACC7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04BB3-A060-EC13-9E9E-43E54378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08F61-97FA-9E9C-1D47-89EF3585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E8E5A-7687-7379-E99C-1CD6A54C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299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33665-75ED-AE63-F141-78C03DB8B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7E848-4C1D-570A-7BEC-FB652BC1C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4004D-5E69-E284-EBBC-C6E404FC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B06D4-6A72-B083-0A61-27FFC712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D68FD-C0C9-0033-B46D-C3CAE2C0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458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910A-FB6A-EAD8-9B64-3E410DAF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1286D-8FE3-2A9B-38F8-CDD7D713B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A0CA9-E0B7-821C-EED9-81EAD3B2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95CD2-F3BB-B82F-4864-91742987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5ABA-0264-E3C2-247B-4937BD44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938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F0FD-5981-790F-517D-227FDB12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58E83-4A13-21E3-B78B-00491D73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B7243-C6D3-D859-5425-73A518F7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6DF96-9024-411A-255F-90070B5D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9111E-70B3-D805-0826-F97EB4B9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021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6093-E4EA-B3D9-00FE-90153D9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60E4C-46B8-619D-02FD-9FF57DFF0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79362-9DEF-BDE6-1AD3-4FD62E9F7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14B46-B4A0-F88A-CA1E-405346E2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A6BFC-7A94-AC88-B34E-F8199A5D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38BCD-DD6E-EF67-3A5A-1F42DA9E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510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BDB1-BFF0-5D0F-663C-D3720D88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F1F19-93F8-0BC0-912C-FB02B9DE9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D5AAF-F542-97A6-1437-A0773D790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52630-02EA-F835-857C-E87C973FE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92D6A-CD10-E7B6-F002-2C1350A59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12BBE-7F64-E4BD-B5C0-D53E4B22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B1AFC-7120-24C1-8898-B99A7D6F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C84DF-4A49-656D-5F47-468314C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669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238A-101C-5AF7-28C5-D8ABE50A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32EDC-1C3F-5AED-48CC-E4D6E114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337B9-A3C0-15CB-0CAF-CA87780E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19B47-5AA4-E45F-1448-54A5D7A9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060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F9C615-71C0-0D89-E6DA-172A7C34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5B0AF-D143-BEB4-8F4E-2A42CA72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8DE26-C9EA-6CA1-12E9-78955A3B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822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FAC7-A029-EE45-5217-CA1132DB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E6E1-105E-4EB1-6807-2C07D109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5608F-FFE5-B961-13B1-153EDE90C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6188-57F1-F18D-2358-81686528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69389-A758-49EF-DA5F-B6577F94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ACD15-7A7F-6771-4D8A-BB676F2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525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3673-C4DA-84E2-7BDD-B82538BE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F1D4B-A4DB-0C9C-F4E9-DF31ED597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CB353-EF64-5B99-8B26-45E3EDAA0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6D2FF-FD90-B249-1110-933FFF50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07F64-482C-B880-9A21-A365F744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9D9B4-68AB-6622-9E5E-0FB881DD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502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AE7AC-BD59-0134-3173-FEF26CE9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57691-02C7-0584-A9C5-69E16CA7D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F1E53-5838-90A2-8D67-CDB99374D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B9A4-6019-4F77-BD9E-BC0A9FC89641}" type="datetimeFigureOut">
              <a:rPr lang="ar-IQ" smtClean="0"/>
              <a:t>16/11/1446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18A34-78C4-9244-5F93-80DC07A52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53B1-2D4C-7538-86D2-63A3056CF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F6FE-34B2-47E9-831A-4FF457843E5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039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6F4B46-DC6E-FD83-EDC8-A095E12FCA7A}"/>
              </a:ext>
            </a:extLst>
          </p:cNvPr>
          <p:cNvSpPr txBox="1"/>
          <p:nvPr/>
        </p:nvSpPr>
        <p:spPr>
          <a:xfrm>
            <a:off x="3998069" y="2551837"/>
            <a:ext cx="51653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Cardiovascular system</a:t>
            </a:r>
            <a:endParaRPr lang="ar-IQ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9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79A2C-9E13-626D-6DB1-0A3139412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A4A8A-8FB0-8D1A-F75F-1E63E1B26B9D}"/>
              </a:ext>
            </a:extLst>
          </p:cNvPr>
          <p:cNvSpPr txBox="1"/>
          <p:nvPr/>
        </p:nvSpPr>
        <p:spPr>
          <a:xfrm>
            <a:off x="428017" y="350196"/>
            <a:ext cx="17801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heart</a:t>
            </a:r>
            <a:endParaRPr lang="ar-IQ" sz="40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5C25F0-C792-4C9F-AAF6-4EBADCBD47EF}"/>
              </a:ext>
            </a:extLst>
          </p:cNvPr>
          <p:cNvSpPr/>
          <p:nvPr/>
        </p:nvSpPr>
        <p:spPr>
          <a:xfrm>
            <a:off x="2667000" y="4464996"/>
            <a:ext cx="1204609" cy="79766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EB4108-CE8F-12B7-428B-BF85EB823060}"/>
              </a:ext>
            </a:extLst>
          </p:cNvPr>
          <p:cNvSpPr/>
          <p:nvPr/>
        </p:nvSpPr>
        <p:spPr>
          <a:xfrm>
            <a:off x="3871609" y="5773366"/>
            <a:ext cx="1517514" cy="79766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DBF43F-6F34-0C89-2C7D-23F9EC049222}"/>
              </a:ext>
            </a:extLst>
          </p:cNvPr>
          <p:cNvSpPr/>
          <p:nvPr/>
        </p:nvSpPr>
        <p:spPr>
          <a:xfrm>
            <a:off x="7877783" y="5773366"/>
            <a:ext cx="1517514" cy="79766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E1A14C-E952-36DD-1A9D-6555E2D43BBB}"/>
              </a:ext>
            </a:extLst>
          </p:cNvPr>
          <p:cNvSpPr/>
          <p:nvPr/>
        </p:nvSpPr>
        <p:spPr>
          <a:xfrm>
            <a:off x="7877783" y="4714673"/>
            <a:ext cx="1204609" cy="79766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4218C1-DEA4-924F-DBE7-B0577EE26798}"/>
              </a:ext>
            </a:extLst>
          </p:cNvPr>
          <p:cNvSpPr/>
          <p:nvPr/>
        </p:nvSpPr>
        <p:spPr>
          <a:xfrm>
            <a:off x="7877782" y="3786493"/>
            <a:ext cx="1204609" cy="79766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F617B9-5B05-FFE7-21C3-9D635B3E7A3A}"/>
              </a:ext>
            </a:extLst>
          </p:cNvPr>
          <p:cNvSpPr/>
          <p:nvPr/>
        </p:nvSpPr>
        <p:spPr>
          <a:xfrm>
            <a:off x="7939391" y="2988825"/>
            <a:ext cx="1204609" cy="79766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A4F95A-2BB1-07D3-E209-E355A36E9A49}"/>
              </a:ext>
            </a:extLst>
          </p:cNvPr>
          <p:cNvSpPr/>
          <p:nvPr/>
        </p:nvSpPr>
        <p:spPr>
          <a:xfrm>
            <a:off x="6673173" y="535020"/>
            <a:ext cx="1204609" cy="496311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BFF61B-5130-5609-8C9A-4F31DDAA2E96}"/>
              </a:ext>
            </a:extLst>
          </p:cNvPr>
          <p:cNvSpPr/>
          <p:nvPr/>
        </p:nvSpPr>
        <p:spPr>
          <a:xfrm>
            <a:off x="7275477" y="893522"/>
            <a:ext cx="1204609" cy="79766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EFF47E-1824-E183-FD3E-321F1BC48002}"/>
              </a:ext>
            </a:extLst>
          </p:cNvPr>
          <p:cNvSpPr/>
          <p:nvPr/>
        </p:nvSpPr>
        <p:spPr>
          <a:xfrm>
            <a:off x="2770762" y="2962075"/>
            <a:ext cx="1204609" cy="79766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3949EE-8B00-9790-0944-5A6CC14F263C}"/>
              </a:ext>
            </a:extLst>
          </p:cNvPr>
          <p:cNvSpPr/>
          <p:nvPr/>
        </p:nvSpPr>
        <p:spPr>
          <a:xfrm>
            <a:off x="2666999" y="3616260"/>
            <a:ext cx="1204609" cy="79766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092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6A4A3A-622B-4E50-68C0-0B3C38277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2027676"/>
            <a:ext cx="62992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8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97CE5-9965-870E-37DC-5C62E2ECF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0"/>
            <a:ext cx="6650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6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7E46A2-9CA4-5522-F9EC-4940DB667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42" y="0"/>
            <a:ext cx="5302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0DAA7-4EBB-5B48-B7D1-2860D66F5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91" y="0"/>
            <a:ext cx="8081818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F77B29-1E11-D065-F99B-75ECEDC4D196}"/>
              </a:ext>
            </a:extLst>
          </p:cNvPr>
          <p:cNvSpPr/>
          <p:nvPr/>
        </p:nvSpPr>
        <p:spPr>
          <a:xfrm>
            <a:off x="8142051" y="2816158"/>
            <a:ext cx="1994858" cy="642025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1069F0-425C-296D-7D65-252A1BF01BDB}"/>
              </a:ext>
            </a:extLst>
          </p:cNvPr>
          <p:cNvSpPr/>
          <p:nvPr/>
        </p:nvSpPr>
        <p:spPr>
          <a:xfrm>
            <a:off x="8142051" y="3902413"/>
            <a:ext cx="1994858" cy="642025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963374-43E8-3425-E2EE-48A13BAE168A}"/>
              </a:ext>
            </a:extLst>
          </p:cNvPr>
          <p:cNvSpPr/>
          <p:nvPr/>
        </p:nvSpPr>
        <p:spPr>
          <a:xfrm>
            <a:off x="8265268" y="5137826"/>
            <a:ext cx="1994858" cy="642025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CF5F69-4593-2E68-FB93-824D51F8FC77}"/>
              </a:ext>
            </a:extLst>
          </p:cNvPr>
          <p:cNvSpPr/>
          <p:nvPr/>
        </p:nvSpPr>
        <p:spPr>
          <a:xfrm>
            <a:off x="1931875" y="5137826"/>
            <a:ext cx="1994858" cy="642025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82199F-64B1-8B1B-9CB4-BCF5A7B7D0F3}"/>
              </a:ext>
            </a:extLst>
          </p:cNvPr>
          <p:cNvSpPr/>
          <p:nvPr/>
        </p:nvSpPr>
        <p:spPr>
          <a:xfrm>
            <a:off x="1931875" y="3902412"/>
            <a:ext cx="1994858" cy="642025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FA9D9C-0F98-7995-1435-DAC87418E8A0}"/>
              </a:ext>
            </a:extLst>
          </p:cNvPr>
          <p:cNvSpPr/>
          <p:nvPr/>
        </p:nvSpPr>
        <p:spPr>
          <a:xfrm>
            <a:off x="8686800" y="1877439"/>
            <a:ext cx="1450109" cy="642025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811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07366-7811-7877-DE49-B32BAAAA4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99" y="0"/>
            <a:ext cx="3987327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BB4F1E-84A5-76DF-8F0F-62C33FD3F72F}"/>
              </a:ext>
            </a:extLst>
          </p:cNvPr>
          <p:cNvSpPr/>
          <p:nvPr/>
        </p:nvSpPr>
        <p:spPr>
          <a:xfrm>
            <a:off x="4251999" y="0"/>
            <a:ext cx="495099" cy="408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D6192E-14DD-FFAB-B110-28165A82E7A9}"/>
              </a:ext>
            </a:extLst>
          </p:cNvPr>
          <p:cNvSpPr/>
          <p:nvPr/>
        </p:nvSpPr>
        <p:spPr>
          <a:xfrm>
            <a:off x="4610912" y="0"/>
            <a:ext cx="1021403" cy="408562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54D5FD-5C48-9D23-0D1F-D2834DC25B70}"/>
              </a:ext>
            </a:extLst>
          </p:cNvPr>
          <p:cNvSpPr/>
          <p:nvPr/>
        </p:nvSpPr>
        <p:spPr>
          <a:xfrm>
            <a:off x="4251999" y="408562"/>
            <a:ext cx="621558" cy="408562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8C5FBD-640B-73DC-60A4-3D35B35B56D4}"/>
              </a:ext>
            </a:extLst>
          </p:cNvPr>
          <p:cNvSpPr/>
          <p:nvPr/>
        </p:nvSpPr>
        <p:spPr>
          <a:xfrm>
            <a:off x="4252000" y="1952017"/>
            <a:ext cx="796656" cy="408562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2C47D3-012F-ED87-FF88-63E593126789}"/>
              </a:ext>
            </a:extLst>
          </p:cNvPr>
          <p:cNvSpPr/>
          <p:nvPr/>
        </p:nvSpPr>
        <p:spPr>
          <a:xfrm>
            <a:off x="4280172" y="3429000"/>
            <a:ext cx="661479" cy="408562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C2BB1F-1016-861A-6893-E6598E8EBFFD}"/>
              </a:ext>
            </a:extLst>
          </p:cNvPr>
          <p:cNvSpPr/>
          <p:nvPr/>
        </p:nvSpPr>
        <p:spPr>
          <a:xfrm>
            <a:off x="6731540" y="4627124"/>
            <a:ext cx="612844" cy="408562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202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75153-0AFD-983F-E18D-2E8DB84C2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42" y="0"/>
            <a:ext cx="4522304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9E769A-FE5D-17F7-5BF0-C3B34DBA6B89}"/>
              </a:ext>
            </a:extLst>
          </p:cNvPr>
          <p:cNvSpPr/>
          <p:nvPr/>
        </p:nvSpPr>
        <p:spPr>
          <a:xfrm>
            <a:off x="6702358" y="330740"/>
            <a:ext cx="1011676" cy="525293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FEDB6F-EC51-1A63-A8D9-9B19A5796813}"/>
              </a:ext>
            </a:extLst>
          </p:cNvPr>
          <p:cNvSpPr/>
          <p:nvPr/>
        </p:nvSpPr>
        <p:spPr>
          <a:xfrm>
            <a:off x="6518079" y="856033"/>
            <a:ext cx="1011676" cy="525293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5B15EB-3310-8F20-3832-6482E70D9C4D}"/>
              </a:ext>
            </a:extLst>
          </p:cNvPr>
          <p:cNvSpPr/>
          <p:nvPr/>
        </p:nvSpPr>
        <p:spPr>
          <a:xfrm>
            <a:off x="6518079" y="1245136"/>
            <a:ext cx="1818525" cy="992223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659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SAJAD SM</dc:creator>
  <cp:lastModifiedBy>SAJAD SM</cp:lastModifiedBy>
  <cp:revision>5</cp:revision>
  <dcterms:created xsi:type="dcterms:W3CDTF">2025-05-13T05:07:26Z</dcterms:created>
  <dcterms:modified xsi:type="dcterms:W3CDTF">2025-05-13T09:21:01Z</dcterms:modified>
</cp:coreProperties>
</file>