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58C8E-C083-4B58-A9D9-925173183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F7111-5692-69C4-7734-8060A460A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92B5-0FC1-3922-7430-6C4BA973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AAEE-A1BB-4A47-B047-0263F0CD3158}" type="datetimeFigureOut">
              <a:rPr lang="ar-IQ" smtClean="0"/>
              <a:t>21/09/1446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8492D-3C12-1B18-AA2C-9279EE53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481D1-9843-10F6-E94C-0D136943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3B13-4AC4-40AB-A647-FECD9D4C72E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272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599B-69CA-EDA4-DE17-A2E8709A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0AF36-758A-5A6E-F11A-30E4373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453B-2AEB-FC9E-390E-41132AC1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AAEE-A1BB-4A47-B047-0263F0CD3158}" type="datetimeFigureOut">
              <a:rPr lang="ar-IQ" smtClean="0"/>
              <a:t>21/09/1446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A12A9-B36B-1AC1-AEFD-BD4FEECD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64350-823E-F1FD-EB51-EE3D9B85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3B13-4AC4-40AB-A647-FECD9D4C72E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865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249AFB-4327-15BB-8354-E18D06423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ABD2A-AA3D-181B-CBA7-08870FB17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CC0D8-CB4F-0B9C-B825-459F6C93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AAEE-A1BB-4A47-B047-0263F0CD3158}" type="datetimeFigureOut">
              <a:rPr lang="ar-IQ" smtClean="0"/>
              <a:t>21/09/1446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F964-6D6B-D722-D3D7-B56D4FD7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A52A3-DA42-A6DE-D89C-224C6253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3B13-4AC4-40AB-A647-FECD9D4C72E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483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ADC2-002C-6917-850F-223AC8D4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473D7-20A8-3F48-0232-5F8BB74D5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13564-BAF8-A304-7B10-A484324E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AAEE-A1BB-4A47-B047-0263F0CD3158}" type="datetimeFigureOut">
              <a:rPr lang="ar-IQ" smtClean="0"/>
              <a:t>21/09/1446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359FF-E73F-9C81-12FF-17807899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E66AE-193E-B779-C119-AEECAD72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3B13-4AC4-40AB-A647-FECD9D4C72E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883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2662-A040-51B7-B371-17EB7C3F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2F350-00B6-89E0-6B7E-EC8C6FD07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DCBFE-FF8B-8854-62B7-E9391DE9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AAEE-A1BB-4A47-B047-0263F0CD3158}" type="datetimeFigureOut">
              <a:rPr lang="ar-IQ" smtClean="0"/>
              <a:t>21/09/1446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F63F4-E1F4-A1B8-7357-4E864D1F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80A3E-810B-196A-572F-E10FCFF2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3B13-4AC4-40AB-A647-FECD9D4C72E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079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92A3-64EF-7F31-4BC4-F7E23B7D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5673E-C848-2810-A233-64BC5C7D2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A32D8-97D5-53F4-A7AF-0132B7314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E8A6D-52BA-BE2F-8F88-4FB38404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AAEE-A1BB-4A47-B047-0263F0CD3158}" type="datetimeFigureOut">
              <a:rPr lang="ar-IQ" smtClean="0"/>
              <a:t>21/09/1446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394C5-DF08-6BE5-E267-4060B039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510C4-5D36-03F0-569E-6BB5F1AC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3B13-4AC4-40AB-A647-FECD9D4C72E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364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15EA-FDDC-B015-C8ED-52C42CD8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34C78-71B8-77A6-667E-459B9019A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FA116-BC08-5018-B7AB-71C191B24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EA791-65C2-5CFC-2F4E-0062FD80F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790DF-769E-C2F6-34F7-3A5ADB169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64A62-94C8-D6AB-782F-3625DD07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AAEE-A1BB-4A47-B047-0263F0CD3158}" type="datetimeFigureOut">
              <a:rPr lang="ar-IQ" smtClean="0"/>
              <a:t>21/09/1446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3304D8-92E7-50B7-64B9-722FC486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0BE63-EC56-DA13-87A2-99898CA8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3B13-4AC4-40AB-A647-FECD9D4C72E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568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B46F2-9B65-DB6B-E431-043B7E9DE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02018-6D41-2E0E-E795-858B4D6E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AAEE-A1BB-4A47-B047-0263F0CD3158}" type="datetimeFigureOut">
              <a:rPr lang="ar-IQ" smtClean="0"/>
              <a:t>21/09/1446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54FF9-76A8-36E1-73B1-DFD9BDFB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28658-ED08-7C50-EA7C-87256884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3B13-4AC4-40AB-A647-FECD9D4C72E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4095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6A90B-6940-CD0B-966B-D236AD17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AAEE-A1BB-4A47-B047-0263F0CD3158}" type="datetimeFigureOut">
              <a:rPr lang="ar-IQ" smtClean="0"/>
              <a:t>21/09/1446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80A61-C39F-ECF7-3B2C-46CE638A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01692-0FF5-B1FF-3DAE-3EF04F38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3B13-4AC4-40AB-A647-FECD9D4C72E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819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8E68-B7FF-A791-96A5-0C19CE3F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E3DDF-5683-A70C-64CD-F8D664547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65AC5-B67E-2999-0040-1408EAD13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CB8AE-E8D6-26F7-6DD3-7CC988A70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AAEE-A1BB-4A47-B047-0263F0CD3158}" type="datetimeFigureOut">
              <a:rPr lang="ar-IQ" smtClean="0"/>
              <a:t>21/09/1446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E4F82-537F-1BC6-4CE8-F669CD3E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07509-4328-0979-8828-1189B1B9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3B13-4AC4-40AB-A647-FECD9D4C72E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720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5C4A1-4409-E4A3-2C57-6F810830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1FCD0-CF35-4ED3-7D9C-A8D14F5AA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AAF1C-F809-B19D-CF38-751D6E767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27D41-2846-DB40-E492-A359A21C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AAEE-A1BB-4A47-B047-0263F0CD3158}" type="datetimeFigureOut">
              <a:rPr lang="ar-IQ" smtClean="0"/>
              <a:t>21/09/1446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CA7A5-ECCE-DEDF-899E-C70C5B93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8DCAD-26EA-D8B8-4598-35F77127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3B13-4AC4-40AB-A647-FECD9D4C72E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956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FA13CA-58F1-D4D4-96FA-3EC0782F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2EFC8-1820-BB8E-B802-6213EEFC0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789DE-732A-320E-1DBA-7B830EF84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6AAEE-A1BB-4A47-B047-0263F0CD3158}" type="datetimeFigureOut">
              <a:rPr lang="ar-IQ" smtClean="0"/>
              <a:t>21/09/1446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A1C3B-7420-FDC6-DFC9-4A9147846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F229C-75B4-8415-7EDA-CA785D183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3B13-4AC4-40AB-A647-FECD9D4C72E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550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DA978-0B03-44D0-E6EE-9A0B3DC63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62" y="0"/>
            <a:ext cx="7720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6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66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6A7BB-5E97-F85D-5224-CD718E1004D0}"/>
              </a:ext>
            </a:extLst>
          </p:cNvPr>
          <p:cNvSpPr txBox="1"/>
          <p:nvPr/>
        </p:nvSpPr>
        <p:spPr>
          <a:xfrm>
            <a:off x="573024" y="609600"/>
            <a:ext cx="98389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/>
              <a:t>Central nervous system</a:t>
            </a:r>
            <a:endParaRPr lang="ar-IQ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29CE2-E362-F7CF-39BD-FE657D812F52}"/>
              </a:ext>
            </a:extLst>
          </p:cNvPr>
          <p:cNvSpPr txBox="1"/>
          <p:nvPr/>
        </p:nvSpPr>
        <p:spPr>
          <a:xfrm>
            <a:off x="775062" y="1793965"/>
            <a:ext cx="7698377" cy="52937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Brain</a:t>
            </a:r>
          </a:p>
          <a:p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Cerebrum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Brain 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Diencephalon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Cerebellum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Spinal cord</a:t>
            </a:r>
          </a:p>
          <a:p>
            <a:pPr marL="800100" lvl="1" indent="-342900">
              <a:buFont typeface="+mj-lt"/>
              <a:buAutoNum type="arabicPeriod"/>
            </a:pP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7696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D8F8AD-BC6C-F3B0-B2DA-7AEFE3694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F8BB4-102E-F985-0C2E-49C865C32DA8}"/>
              </a:ext>
            </a:extLst>
          </p:cNvPr>
          <p:cNvSpPr txBox="1"/>
          <p:nvPr/>
        </p:nvSpPr>
        <p:spPr>
          <a:xfrm>
            <a:off x="3194304" y="316992"/>
            <a:ext cx="53279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800" dirty="0"/>
              <a:t>Cerebrum</a:t>
            </a:r>
            <a:endParaRPr lang="ar-IQ" sz="4800" dirty="0"/>
          </a:p>
        </p:txBody>
      </p:sp>
    </p:spTree>
    <p:extLst>
      <p:ext uri="{BB962C8B-B14F-4D97-AF65-F5344CB8AC3E}">
        <p14:creationId xmlns:p14="http://schemas.microsoft.com/office/powerpoint/2010/main" val="119969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02A6C-027F-4F6B-EB76-0A486BE4D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11" y="1998535"/>
            <a:ext cx="3933825" cy="3933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C59D5D-DC88-2AF5-447E-AF3642EC6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64" y="1998534"/>
            <a:ext cx="3933825" cy="3933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D62D92-023B-F75F-8123-18F9F8C344E1}"/>
              </a:ext>
            </a:extLst>
          </p:cNvPr>
          <p:cNvSpPr txBox="1"/>
          <p:nvPr/>
        </p:nvSpPr>
        <p:spPr>
          <a:xfrm>
            <a:off x="3194304" y="316992"/>
            <a:ext cx="53279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800" dirty="0"/>
              <a:t>Diencephalon</a:t>
            </a:r>
            <a:endParaRPr lang="ar-IQ" sz="4800" dirty="0"/>
          </a:p>
        </p:txBody>
      </p:sp>
    </p:spTree>
    <p:extLst>
      <p:ext uri="{BB962C8B-B14F-4D97-AF65-F5344CB8AC3E}">
        <p14:creationId xmlns:p14="http://schemas.microsoft.com/office/powerpoint/2010/main" val="67377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42E5D0-1DF9-D119-FEB1-99B6761EE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26" y="0"/>
            <a:ext cx="6075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8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9FF3C5-8EF0-C7AD-096B-F600272D3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6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30FF9-238F-F524-6042-25E8B554D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0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BC782-3FE5-F463-3A7A-1CAA2DFC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586103"/>
            <a:ext cx="4133850" cy="3905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4FFC96-9562-EFB9-5331-0C6A4DEA528D}"/>
              </a:ext>
            </a:extLst>
          </p:cNvPr>
          <p:cNvSpPr txBox="1"/>
          <p:nvPr/>
        </p:nvSpPr>
        <p:spPr>
          <a:xfrm>
            <a:off x="597408" y="2100643"/>
            <a:ext cx="2877312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Optic canal :</a:t>
            </a:r>
          </a:p>
          <a:p>
            <a:r>
              <a:rPr lang="en-US" dirty="0"/>
              <a:t>Contain the second cranial nerve ( optic nerve)</a:t>
            </a:r>
            <a:endParaRPr lang="ar-IQ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96DAB-B4F3-C409-5A8E-5692E4C5C949}"/>
              </a:ext>
            </a:extLst>
          </p:cNvPr>
          <p:cNvSpPr txBox="1"/>
          <p:nvPr/>
        </p:nvSpPr>
        <p:spPr>
          <a:xfrm>
            <a:off x="7608570" y="1999488"/>
            <a:ext cx="449884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Superior orbital fissure :</a:t>
            </a:r>
          </a:p>
          <a:p>
            <a:r>
              <a:rPr lang="en-US" dirty="0"/>
              <a:t>Contain the third, forth and sixth cranial nerves (oculomotor, trochlear and abducens) </a:t>
            </a:r>
            <a:endParaRPr lang="ar-IQ" dirty="0"/>
          </a:p>
          <a:p>
            <a:endParaRPr lang="ar-IQ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5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822E7D-8B95-87E1-BD2C-183AC689D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9" y="1130406"/>
            <a:ext cx="4576755" cy="4597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8D421B-BB1B-3C7C-A152-03A8A2B67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14" y="1640205"/>
            <a:ext cx="6863482" cy="35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70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45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SAJAD SM</dc:creator>
  <cp:lastModifiedBy>SAJAD SM</cp:lastModifiedBy>
  <cp:revision>1</cp:revision>
  <dcterms:created xsi:type="dcterms:W3CDTF">2025-03-20T09:11:06Z</dcterms:created>
  <dcterms:modified xsi:type="dcterms:W3CDTF">2025-03-20T09:38:29Z</dcterms:modified>
</cp:coreProperties>
</file>