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9" r:id="rId5"/>
    <p:sldId id="258" r:id="rId6"/>
    <p:sldId id="264" r:id="rId7"/>
    <p:sldId id="263" r:id="rId8"/>
    <p:sldId id="262" r:id="rId9"/>
    <p:sldId id="261" r:id="rId10"/>
    <p:sldId id="269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98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26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31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08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266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21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79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228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940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79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41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2ACA-B4B5-4B6A-A97A-85AB6C2A3870}" type="datetimeFigureOut">
              <a:rPr lang="ar-IQ" smtClean="0"/>
              <a:t>13/09/1446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8156-D27B-456E-9E27-89201DBAD7D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570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fif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390A1-7F2F-CA3A-9328-39671D3008BE}"/>
              </a:ext>
            </a:extLst>
          </p:cNvPr>
          <p:cNvSpPr txBox="1"/>
          <p:nvPr/>
        </p:nvSpPr>
        <p:spPr>
          <a:xfrm>
            <a:off x="4145280" y="2767280"/>
            <a:ext cx="390144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dirty="0">
                <a:cs typeface="+mj-cs"/>
              </a:rPr>
              <a:t>The skull</a:t>
            </a:r>
            <a:endParaRPr lang="ar-IQ" sz="8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33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61313-5BD2-59C7-9DF7-0211E93A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12353" r="5880" b="21424"/>
          <a:stretch/>
        </p:blipFill>
        <p:spPr>
          <a:xfrm>
            <a:off x="0" y="574766"/>
            <a:ext cx="2717074" cy="2717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13DD3-BA8B-6156-A877-EBE52E61B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26" y="574766"/>
            <a:ext cx="2717074" cy="271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F1846-EE82-C307-137A-286B832AF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3" y="574766"/>
            <a:ext cx="2717074" cy="2717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B657B-400F-6F5A-0AFC-1AB5A0964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8" r="61976" b="-1"/>
          <a:stretch/>
        </p:blipFill>
        <p:spPr>
          <a:xfrm>
            <a:off x="4737463" y="3566624"/>
            <a:ext cx="2717074" cy="2717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10D9D3-2A0D-E8AD-DADA-09A224E96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" y="3566161"/>
            <a:ext cx="2718000" cy="271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15EDE-0CBC-36D8-58CF-25554B30C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26" y="3566624"/>
            <a:ext cx="2717074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0FE03-910C-778C-E5BF-623DDD08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6" y="1515600"/>
            <a:ext cx="3826800" cy="382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8BEEF-5A1E-E10B-A194-0264A5B07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01" y="1515600"/>
            <a:ext cx="3826800" cy="382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E6F89-5FDF-C979-DB95-E966BC6F3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76" y="1515600"/>
            <a:ext cx="38268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2CD0D-8527-3F35-EDFD-827B9E176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56" y="571887"/>
            <a:ext cx="7908487" cy="57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78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21FE6-9E9C-136F-B87E-8D3C6F86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66" y="0"/>
            <a:ext cx="9599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691C9-98DC-0F7C-DF3F-2B9B0D053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745"/>
            <a:ext cx="3826510" cy="3826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D400E-D901-BDC4-503A-58FBF9586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5" y="1515745"/>
            <a:ext cx="3826510" cy="3826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79C4D-7EE5-C5F9-FBC7-B04BC7E22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0" y="1515745"/>
            <a:ext cx="3826510" cy="38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C0BB-D28D-7100-4AEA-A4DF2C4CD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1515600"/>
            <a:ext cx="3826800" cy="382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4AB68-4956-8A4C-56A2-64FB1318E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84" y="1515600"/>
            <a:ext cx="38268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42FF2-1786-2CA1-9F21-A34011FB9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08" y="1515600"/>
            <a:ext cx="3826800" cy="382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3460C-BEA2-0F0F-9641-1E2683802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2" y="1515600"/>
            <a:ext cx="38268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A87F6-DA60-0F93-80E6-DC9D20F5F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" y="1600944"/>
            <a:ext cx="3826800" cy="382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89E844-BEDD-DB0C-399B-F47C69583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22" y="1600944"/>
            <a:ext cx="3826800" cy="382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895A3-453C-B39B-7BEB-DEE00AF19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00" y="1600944"/>
            <a:ext cx="38268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663DF-E0C1-2A39-D4D5-2D5D1C037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8" y="1515600"/>
            <a:ext cx="3826800" cy="382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FB2F7-694A-8BEE-15C6-EFA0FDDD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4" y="1515600"/>
            <a:ext cx="38268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7DB33-82A5-90B0-7C11-0AB4695D8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5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668BF-65A8-B21A-4A35-2DBD2D53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2" y="1515600"/>
            <a:ext cx="3826800" cy="382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F3CAB-6FDE-BAA9-AC6B-A87E73AD6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40" y="1515600"/>
            <a:ext cx="38268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SAJAD SM</dc:creator>
  <cp:lastModifiedBy>SAJAD SM</cp:lastModifiedBy>
  <cp:revision>2</cp:revision>
  <dcterms:created xsi:type="dcterms:W3CDTF">2025-03-12T04:44:30Z</dcterms:created>
  <dcterms:modified xsi:type="dcterms:W3CDTF">2025-03-12T05:21:02Z</dcterms:modified>
</cp:coreProperties>
</file>