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41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8" r:id="rId5"/>
    <p:sldId id="281" r:id="rId6"/>
    <p:sldId id="261" r:id="rId7"/>
    <p:sldId id="280" r:id="rId8"/>
    <p:sldId id="260" r:id="rId9"/>
    <p:sldId id="283" r:id="rId10"/>
    <p:sldId id="318" r:id="rId11"/>
    <p:sldId id="262" r:id="rId12"/>
    <p:sldId id="284" r:id="rId13"/>
    <p:sldId id="264" r:id="rId14"/>
    <p:sldId id="266" r:id="rId15"/>
    <p:sldId id="285" r:id="rId16"/>
    <p:sldId id="267" r:id="rId17"/>
    <p:sldId id="286" r:id="rId18"/>
    <p:sldId id="269" r:id="rId19"/>
    <p:sldId id="287" r:id="rId20"/>
    <p:sldId id="272" r:id="rId21"/>
    <p:sldId id="288" r:id="rId22"/>
    <p:sldId id="270" r:id="rId23"/>
    <p:sldId id="320" r:id="rId24"/>
    <p:sldId id="274" r:id="rId25"/>
    <p:sldId id="273" r:id="rId26"/>
    <p:sldId id="271" r:id="rId27"/>
    <p:sldId id="275" r:id="rId28"/>
    <p:sldId id="276" r:id="rId29"/>
    <p:sldId id="277" r:id="rId30"/>
    <p:sldId id="279" r:id="rId31"/>
    <p:sldId id="290" r:id="rId32"/>
    <p:sldId id="292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4" r:id="rId42"/>
    <p:sldId id="305" r:id="rId43"/>
    <p:sldId id="321" r:id="rId44"/>
    <p:sldId id="307" r:id="rId45"/>
    <p:sldId id="303" r:id="rId46"/>
    <p:sldId id="306" r:id="rId47"/>
    <p:sldId id="322" r:id="rId48"/>
    <p:sldId id="309" r:id="rId49"/>
    <p:sldId id="310" r:id="rId50"/>
    <p:sldId id="311" r:id="rId51"/>
    <p:sldId id="312" r:id="rId52"/>
    <p:sldId id="313" r:id="rId53"/>
    <p:sldId id="316" r:id="rId54"/>
    <p:sldId id="314" r:id="rId55"/>
    <p:sldId id="315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.alhussainy82@gmail.com" userId="69c774c5ca98b02b" providerId="LiveId" clId="{6965DB56-C8DC-4716-8C13-264D5100CB57}"/>
    <pc:docChg chg="undo custSel addSld delSld modSld">
      <pc:chgData name="mustafa.alhussainy82@gmail.com" userId="69c774c5ca98b02b" providerId="LiveId" clId="{6965DB56-C8DC-4716-8C13-264D5100CB57}" dt="2025-01-28T06:10:51.654" v="315" actId="1076"/>
      <pc:docMkLst>
        <pc:docMk/>
      </pc:docMkLst>
      <pc:sldChg chg="modSp mod">
        <pc:chgData name="mustafa.alhussainy82@gmail.com" userId="69c774c5ca98b02b" providerId="LiveId" clId="{6965DB56-C8DC-4716-8C13-264D5100CB57}" dt="2025-01-28T06:02:11.529" v="297" actId="20577"/>
        <pc:sldMkLst>
          <pc:docMk/>
          <pc:sldMk cId="1268891686" sldId="257"/>
        </pc:sldMkLst>
        <pc:spChg chg="mod">
          <ac:chgData name="mustafa.alhussainy82@gmail.com" userId="69c774c5ca98b02b" providerId="LiveId" clId="{6965DB56-C8DC-4716-8C13-264D5100CB57}" dt="2025-01-26T16:24:40.881" v="141" actId="20577"/>
          <ac:spMkLst>
            <pc:docMk/>
            <pc:sldMk cId="1268891686" sldId="257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2:11.529" v="297" actId="20577"/>
          <ac:spMkLst>
            <pc:docMk/>
            <pc:sldMk cId="1268891686" sldId="257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8T06:00:18.858" v="296" actId="20577"/>
        <pc:sldMkLst>
          <pc:docMk/>
          <pc:sldMk cId="896550279" sldId="258"/>
        </pc:sldMkLst>
        <pc:spChg chg="mod">
          <ac:chgData name="mustafa.alhussainy82@gmail.com" userId="69c774c5ca98b02b" providerId="LiveId" clId="{6965DB56-C8DC-4716-8C13-264D5100CB57}" dt="2025-01-26T16:23:56.034" v="131" actId="1076"/>
          <ac:spMkLst>
            <pc:docMk/>
            <pc:sldMk cId="896550279" sldId="258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0:18.858" v="296" actId="20577"/>
          <ac:spMkLst>
            <pc:docMk/>
            <pc:sldMk cId="896550279" sldId="258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6:46:11.480" v="209" actId="20577"/>
        <pc:sldMkLst>
          <pc:docMk/>
          <pc:sldMk cId="3626597045" sldId="260"/>
        </pc:sldMkLst>
        <pc:spChg chg="mod">
          <ac:chgData name="mustafa.alhussainy82@gmail.com" userId="69c774c5ca98b02b" providerId="LiveId" clId="{6965DB56-C8DC-4716-8C13-264D5100CB57}" dt="2025-01-26T16:46:11.480" v="209" actId="20577"/>
          <ac:spMkLst>
            <pc:docMk/>
            <pc:sldMk cId="3626597045" sldId="260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26:24.544" v="153" actId="1076"/>
          <ac:spMkLst>
            <pc:docMk/>
            <pc:sldMk cId="3626597045" sldId="260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6:59:16.046" v="259" actId="1076"/>
        <pc:sldMkLst>
          <pc:docMk/>
          <pc:sldMk cId="3578280291" sldId="261"/>
        </pc:sldMkLst>
        <pc:spChg chg="mod">
          <ac:chgData name="mustafa.alhussainy82@gmail.com" userId="69c774c5ca98b02b" providerId="LiveId" clId="{6965DB56-C8DC-4716-8C13-264D5100CB57}" dt="2025-01-26T16:21:59.882" v="111" actId="20577"/>
          <ac:spMkLst>
            <pc:docMk/>
            <pc:sldMk cId="3578280291" sldId="261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59:16.046" v="259" actId="1076"/>
          <ac:spMkLst>
            <pc:docMk/>
            <pc:sldMk cId="3578280291" sldId="261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9:45:30.492" v="266" actId="20577"/>
        <pc:sldMkLst>
          <pc:docMk/>
          <pc:sldMk cId="3028757443" sldId="262"/>
        </pc:sldMkLst>
        <pc:spChg chg="mod">
          <ac:chgData name="mustafa.alhussainy82@gmail.com" userId="69c774c5ca98b02b" providerId="LiveId" clId="{6965DB56-C8DC-4716-8C13-264D5100CB57}" dt="2025-01-26T19:45:30.492" v="266" actId="20577"/>
          <ac:spMkLst>
            <pc:docMk/>
            <pc:sldMk cId="3028757443" sldId="262"/>
            <ac:spMk id="2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6:47:28.300" v="211" actId="1076"/>
        <pc:sldMkLst>
          <pc:docMk/>
          <pc:sldMk cId="1750492378" sldId="264"/>
        </pc:sldMkLst>
        <pc:spChg chg="mod">
          <ac:chgData name="mustafa.alhussainy82@gmail.com" userId="69c774c5ca98b02b" providerId="LiveId" clId="{6965DB56-C8DC-4716-8C13-264D5100CB57}" dt="2025-01-26T16:47:01.765" v="210" actId="20577"/>
          <ac:spMkLst>
            <pc:docMk/>
            <pc:sldMk cId="1750492378" sldId="264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47:28.300" v="211" actId="1076"/>
          <ac:spMkLst>
            <pc:docMk/>
            <pc:sldMk cId="1750492378" sldId="264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8T06:03:51.570" v="301" actId="14100"/>
        <pc:sldMkLst>
          <pc:docMk/>
          <pc:sldMk cId="3753949270" sldId="266"/>
        </pc:sldMkLst>
        <pc:spChg chg="mod">
          <ac:chgData name="mustafa.alhussainy82@gmail.com" userId="69c774c5ca98b02b" providerId="LiveId" clId="{6965DB56-C8DC-4716-8C13-264D5100CB57}" dt="2025-01-28T06:03:51.570" v="301" actId="14100"/>
          <ac:spMkLst>
            <pc:docMk/>
            <pc:sldMk cId="3753949270" sldId="266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47:36.519" v="212" actId="1076"/>
          <ac:spMkLst>
            <pc:docMk/>
            <pc:sldMk cId="3753949270" sldId="266"/>
            <ac:spMk id="3" creationId="{00000000-0000-0000-0000-000000000000}"/>
          </ac:spMkLst>
        </pc:spChg>
      </pc:sldChg>
      <pc:sldChg chg="modSp add mod setBg">
        <pc:chgData name="mustafa.alhussainy82@gmail.com" userId="69c774c5ca98b02b" providerId="LiveId" clId="{6965DB56-C8DC-4716-8C13-264D5100CB57}" dt="2025-01-26T16:48:14.164" v="213" actId="20577"/>
        <pc:sldMkLst>
          <pc:docMk/>
          <pc:sldMk cId="1134664985" sldId="267"/>
        </pc:sldMkLst>
        <pc:spChg chg="mod">
          <ac:chgData name="mustafa.alhussainy82@gmail.com" userId="69c774c5ca98b02b" providerId="LiveId" clId="{6965DB56-C8DC-4716-8C13-264D5100CB57}" dt="2025-01-26T16:48:14.164" v="213" actId="20577"/>
          <ac:spMkLst>
            <pc:docMk/>
            <pc:sldMk cId="1134664985" sldId="267"/>
            <ac:spMk id="2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29:19.576" v="164" actId="20577"/>
        <pc:sldMkLst>
          <pc:docMk/>
          <pc:sldMk cId="3896057850" sldId="269"/>
        </pc:sldMkLst>
        <pc:spChg chg="mod">
          <ac:chgData name="mustafa.alhussainy82@gmail.com" userId="69c774c5ca98b02b" providerId="LiveId" clId="{6965DB56-C8DC-4716-8C13-264D5100CB57}" dt="2025-01-26T16:28:43.749" v="157" actId="20577"/>
          <ac:spMkLst>
            <pc:docMk/>
            <pc:sldMk cId="3896057850" sldId="269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29:19.576" v="164" actId="20577"/>
          <ac:spMkLst>
            <pc:docMk/>
            <pc:sldMk cId="3896057850" sldId="269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8T06:05:07.431" v="302" actId="1076"/>
        <pc:sldMkLst>
          <pc:docMk/>
          <pc:sldMk cId="639048704" sldId="270"/>
        </pc:sldMkLst>
        <pc:spChg chg="mod">
          <ac:chgData name="mustafa.alhussainy82@gmail.com" userId="69c774c5ca98b02b" providerId="LiveId" clId="{6965DB56-C8DC-4716-8C13-264D5100CB57}" dt="2025-01-26T16:50:58.485" v="222" actId="14100"/>
          <ac:spMkLst>
            <pc:docMk/>
            <pc:sldMk cId="639048704" sldId="270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5:07.431" v="302" actId="1076"/>
          <ac:spMkLst>
            <pc:docMk/>
            <pc:sldMk cId="639048704" sldId="270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32:28.417" v="187"/>
        <pc:sldMkLst>
          <pc:docMk/>
          <pc:sldMk cId="2316632427" sldId="271"/>
        </pc:sldMkLst>
        <pc:spChg chg="mod">
          <ac:chgData name="mustafa.alhussainy82@gmail.com" userId="69c774c5ca98b02b" providerId="LiveId" clId="{6965DB56-C8DC-4716-8C13-264D5100CB57}" dt="2025-01-26T16:32:28.417" v="187"/>
          <ac:spMkLst>
            <pc:docMk/>
            <pc:sldMk cId="2316632427" sldId="271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50:19.144" v="219" actId="13900"/>
        <pc:sldMkLst>
          <pc:docMk/>
          <pc:sldMk cId="4073247014" sldId="272"/>
        </pc:sldMkLst>
        <pc:spChg chg="mod">
          <ac:chgData name="mustafa.alhussainy82@gmail.com" userId="69c774c5ca98b02b" providerId="LiveId" clId="{6965DB56-C8DC-4716-8C13-264D5100CB57}" dt="2025-01-26T16:50:19.144" v="219" actId="13900"/>
          <ac:spMkLst>
            <pc:docMk/>
            <pc:sldMk cId="4073247014" sldId="272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30:24.313" v="175" actId="6549"/>
          <ac:spMkLst>
            <pc:docMk/>
            <pc:sldMk cId="4073247014" sldId="272"/>
            <ac:spMk id="3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881597516" sldId="273"/>
        </pc:sldMkLst>
      </pc:sldChg>
      <pc:sldChg chg="modSp add mod">
        <pc:chgData name="mustafa.alhussainy82@gmail.com" userId="69c774c5ca98b02b" providerId="LiveId" clId="{6965DB56-C8DC-4716-8C13-264D5100CB57}" dt="2025-01-26T16:51:33.860" v="223" actId="20577"/>
        <pc:sldMkLst>
          <pc:docMk/>
          <pc:sldMk cId="2870419620" sldId="274"/>
        </pc:sldMkLst>
        <pc:spChg chg="mod">
          <ac:chgData name="mustafa.alhussainy82@gmail.com" userId="69c774c5ca98b02b" providerId="LiveId" clId="{6965DB56-C8DC-4716-8C13-264D5100CB57}" dt="2025-01-26T16:31:43.698" v="186" actId="20577"/>
          <ac:spMkLst>
            <pc:docMk/>
            <pc:sldMk cId="2870419620" sldId="274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51:33.860" v="223" actId="20577"/>
          <ac:spMkLst>
            <pc:docMk/>
            <pc:sldMk cId="2870419620" sldId="274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32:38.217" v="188"/>
        <pc:sldMkLst>
          <pc:docMk/>
          <pc:sldMk cId="3427721446" sldId="275"/>
        </pc:sldMkLst>
        <pc:spChg chg="mod">
          <ac:chgData name="mustafa.alhussainy82@gmail.com" userId="69c774c5ca98b02b" providerId="LiveId" clId="{6965DB56-C8DC-4716-8C13-264D5100CB57}" dt="2025-01-26T16:32:38.217" v="188"/>
          <ac:spMkLst>
            <pc:docMk/>
            <pc:sldMk cId="3427721446" sldId="275"/>
            <ac:spMk id="2" creationId="{2CE9D586-F8EA-FD84-FE95-28FADCD6EC68}"/>
          </ac:spMkLst>
        </pc:spChg>
      </pc:sldChg>
      <pc:sldChg chg="modSp add mod setBg">
        <pc:chgData name="mustafa.alhussainy82@gmail.com" userId="69c774c5ca98b02b" providerId="LiveId" clId="{6965DB56-C8DC-4716-8C13-264D5100CB57}" dt="2025-01-26T16:33:25.611" v="189" actId="13900"/>
        <pc:sldMkLst>
          <pc:docMk/>
          <pc:sldMk cId="2133460772" sldId="276"/>
        </pc:sldMkLst>
        <pc:spChg chg="mod">
          <ac:chgData name="mustafa.alhussainy82@gmail.com" userId="69c774c5ca98b02b" providerId="LiveId" clId="{6965DB56-C8DC-4716-8C13-264D5100CB57}" dt="2025-01-26T16:33:25.611" v="189" actId="13900"/>
          <ac:spMkLst>
            <pc:docMk/>
            <pc:sldMk cId="2133460772" sldId="276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538435209" sldId="277"/>
        </pc:sldMkLst>
      </pc:sldChg>
      <pc:sldChg chg="modSp add mod">
        <pc:chgData name="mustafa.alhussainy82@gmail.com" userId="69c774c5ca98b02b" providerId="LiveId" clId="{6965DB56-C8DC-4716-8C13-264D5100CB57}" dt="2025-01-26T16:34:14.580" v="194" actId="6549"/>
        <pc:sldMkLst>
          <pc:docMk/>
          <pc:sldMk cId="1860659767" sldId="279"/>
        </pc:sldMkLst>
        <pc:spChg chg="mod">
          <ac:chgData name="mustafa.alhussainy82@gmail.com" userId="69c774c5ca98b02b" providerId="LiveId" clId="{6965DB56-C8DC-4716-8C13-264D5100CB57}" dt="2025-01-26T16:34:14.580" v="194" actId="6549"/>
          <ac:spMkLst>
            <pc:docMk/>
            <pc:sldMk cId="1860659767" sldId="279"/>
            <ac:spMk id="3" creationId="{00000000-0000-0000-0000-000000000000}"/>
          </ac:spMkLst>
        </pc:spChg>
      </pc:sldChg>
      <pc:sldChg chg="addSp modSp mod">
        <pc:chgData name="mustafa.alhussainy82@gmail.com" userId="69c774c5ca98b02b" providerId="LiveId" clId="{6965DB56-C8DC-4716-8C13-264D5100CB57}" dt="2025-01-26T16:25:21.096" v="146" actId="108"/>
        <pc:sldMkLst>
          <pc:docMk/>
          <pc:sldMk cId="3176900312" sldId="280"/>
        </pc:sldMkLst>
        <pc:spChg chg="add mod">
          <ac:chgData name="mustafa.alhussainy82@gmail.com" userId="69c774c5ca98b02b" providerId="LiveId" clId="{6965DB56-C8DC-4716-8C13-264D5100CB57}" dt="2025-01-26T16:25:21.096" v="146" actId="108"/>
          <ac:spMkLst>
            <pc:docMk/>
            <pc:sldMk cId="3176900312" sldId="280"/>
            <ac:spMk id="3" creationId="{B663507E-4767-9177-F9FC-EE751ECCC82A}"/>
          </ac:spMkLst>
        </pc:spChg>
        <pc:picChg chg="mod">
          <ac:chgData name="mustafa.alhussainy82@gmail.com" userId="69c774c5ca98b02b" providerId="LiveId" clId="{6965DB56-C8DC-4716-8C13-264D5100CB57}" dt="2025-01-26T16:22:58.209" v="114" actId="1076"/>
          <ac:picMkLst>
            <pc:docMk/>
            <pc:sldMk cId="3176900312" sldId="280"/>
            <ac:picMk id="4" creationId="{00000000-0000-0000-0000-000000000000}"/>
          </ac:picMkLst>
        </pc:picChg>
      </pc:sldChg>
      <pc:sldChg chg="addSp delSp modSp mod">
        <pc:chgData name="mustafa.alhussainy82@gmail.com" userId="69c774c5ca98b02b" providerId="LiveId" clId="{6965DB56-C8DC-4716-8C13-264D5100CB57}" dt="2025-01-26T16:23:33.731" v="124" actId="6549"/>
        <pc:sldMkLst>
          <pc:docMk/>
          <pc:sldMk cId="315746110" sldId="281"/>
        </pc:sldMkLst>
        <pc:spChg chg="add mod">
          <ac:chgData name="mustafa.alhussainy82@gmail.com" userId="69c774c5ca98b02b" providerId="LiveId" clId="{6965DB56-C8DC-4716-8C13-264D5100CB57}" dt="2025-01-26T16:23:33.731" v="124" actId="6549"/>
          <ac:spMkLst>
            <pc:docMk/>
            <pc:sldMk cId="315746110" sldId="281"/>
            <ac:spMk id="9" creationId="{D9DC0DEE-1F0F-E8BE-8A4D-3FDA365E5304}"/>
          </ac:spMkLst>
        </pc:spChg>
        <pc:picChg chg="add mod">
          <ac:chgData name="mustafa.alhussainy82@gmail.com" userId="69c774c5ca98b02b" providerId="LiveId" clId="{6965DB56-C8DC-4716-8C13-264D5100CB57}" dt="2025-01-19T17:12:57.265" v="15" actId="1076"/>
          <ac:picMkLst>
            <pc:docMk/>
            <pc:sldMk cId="315746110" sldId="281"/>
            <ac:picMk id="6" creationId="{6FFFDF91-2347-EED5-24E4-86027768DA35}"/>
          </ac:picMkLst>
        </pc:picChg>
        <pc:picChg chg="add mod">
          <ac:chgData name="mustafa.alhussainy82@gmail.com" userId="69c774c5ca98b02b" providerId="LiveId" clId="{6965DB56-C8DC-4716-8C13-264D5100CB57}" dt="2025-01-19T17:12:50.821" v="14" actId="1076"/>
          <ac:picMkLst>
            <pc:docMk/>
            <pc:sldMk cId="315746110" sldId="281"/>
            <ac:picMk id="8" creationId="{438A5F38-D37D-37F1-44D5-C9CD6C3F2B9A}"/>
          </ac:picMkLst>
        </pc:picChg>
      </pc:sldChg>
      <pc:sldChg chg="modSp mod">
        <pc:chgData name="mustafa.alhussainy82@gmail.com" userId="69c774c5ca98b02b" providerId="LiveId" clId="{6965DB56-C8DC-4716-8C13-264D5100CB57}" dt="2025-01-26T16:24:20.163" v="136" actId="6549"/>
        <pc:sldMkLst>
          <pc:docMk/>
          <pc:sldMk cId="1786771068" sldId="282"/>
        </pc:sldMkLst>
        <pc:spChg chg="mod">
          <ac:chgData name="mustafa.alhussainy82@gmail.com" userId="69c774c5ca98b02b" providerId="LiveId" clId="{6965DB56-C8DC-4716-8C13-264D5100CB57}" dt="2025-01-26T16:24:20.163" v="136" actId="6549"/>
          <ac:spMkLst>
            <pc:docMk/>
            <pc:sldMk cId="1786771068" sldId="282"/>
            <ac:spMk id="2" creationId="{251A40BB-AB6D-672C-BC4F-213C3F1B9CB9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745666495" sldId="286"/>
        </pc:sldMkLst>
      </pc:sldChg>
      <pc:sldChg chg="modSp add mod">
        <pc:chgData name="mustafa.alhussainy82@gmail.com" userId="69c774c5ca98b02b" providerId="LiveId" clId="{6965DB56-C8DC-4716-8C13-264D5100CB57}" dt="2025-01-26T16:30:00.695" v="170" actId="14100"/>
        <pc:sldMkLst>
          <pc:docMk/>
          <pc:sldMk cId="790974668" sldId="287"/>
        </pc:sldMkLst>
        <pc:spChg chg="mod">
          <ac:chgData name="mustafa.alhussainy82@gmail.com" userId="69c774c5ca98b02b" providerId="LiveId" clId="{6965DB56-C8DC-4716-8C13-264D5100CB57}" dt="2025-01-26T16:29:46.841" v="169" actId="20577"/>
          <ac:spMkLst>
            <pc:docMk/>
            <pc:sldMk cId="790974668" sldId="287"/>
            <ac:spMk id="5" creationId="{F0658DD1-6C36-577D-BEDF-2B29DA21129E}"/>
          </ac:spMkLst>
        </pc:spChg>
        <pc:picChg chg="mod">
          <ac:chgData name="mustafa.alhussainy82@gmail.com" userId="69c774c5ca98b02b" providerId="LiveId" clId="{6965DB56-C8DC-4716-8C13-264D5100CB57}" dt="2025-01-26T16:30:00.695" v="170" actId="14100"/>
          <ac:picMkLst>
            <pc:docMk/>
            <pc:sldMk cId="790974668" sldId="287"/>
            <ac:picMk id="3" creationId="{A499F6AC-825A-7755-C660-5F6355B2F140}"/>
          </ac:picMkLst>
        </pc:picChg>
      </pc:sldChg>
      <pc:sldChg chg="modSp add mod">
        <pc:chgData name="mustafa.alhussainy82@gmail.com" userId="69c774c5ca98b02b" providerId="LiveId" clId="{6965DB56-C8DC-4716-8C13-264D5100CB57}" dt="2025-01-26T16:30:59.633" v="183" actId="14100"/>
        <pc:sldMkLst>
          <pc:docMk/>
          <pc:sldMk cId="2925731223" sldId="288"/>
        </pc:sldMkLst>
        <pc:spChg chg="mod">
          <ac:chgData name="mustafa.alhussainy82@gmail.com" userId="69c774c5ca98b02b" providerId="LiveId" clId="{6965DB56-C8DC-4716-8C13-264D5100CB57}" dt="2025-01-26T16:30:45.088" v="181" actId="6549"/>
          <ac:spMkLst>
            <pc:docMk/>
            <pc:sldMk cId="2925731223" sldId="288"/>
            <ac:spMk id="5" creationId="{57B21C9C-BB5E-F646-BB95-D9A8B9DEB8BB}"/>
          </ac:spMkLst>
        </pc:spChg>
        <pc:picChg chg="mod">
          <ac:chgData name="mustafa.alhussainy82@gmail.com" userId="69c774c5ca98b02b" providerId="LiveId" clId="{6965DB56-C8DC-4716-8C13-264D5100CB57}" dt="2025-01-26T16:30:59.633" v="183" actId="14100"/>
          <ac:picMkLst>
            <pc:docMk/>
            <pc:sldMk cId="2925731223" sldId="288"/>
            <ac:picMk id="4" creationId="{00000000-0000-0000-0000-000000000000}"/>
          </ac:picMkLst>
        </pc:pic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4244867261" sldId="290"/>
        </pc:sldMkLst>
      </pc:sldChg>
      <pc:sldChg chg="modSp add mod">
        <pc:chgData name="mustafa.alhussainy82@gmail.com" userId="69c774c5ca98b02b" providerId="LiveId" clId="{6965DB56-C8DC-4716-8C13-264D5100CB57}" dt="2025-01-26T16:34:54.756" v="195" actId="20577"/>
        <pc:sldMkLst>
          <pc:docMk/>
          <pc:sldMk cId="2772251283" sldId="292"/>
        </pc:sldMkLst>
        <pc:spChg chg="mod">
          <ac:chgData name="mustafa.alhussainy82@gmail.com" userId="69c774c5ca98b02b" providerId="LiveId" clId="{6965DB56-C8DC-4716-8C13-264D5100CB57}" dt="2025-01-26T16:34:54.756" v="195" actId="20577"/>
          <ac:spMkLst>
            <pc:docMk/>
            <pc:sldMk cId="2772251283" sldId="292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599091590" sldId="294"/>
        </pc:sldMkLst>
      </pc:sldChg>
      <pc:sldChg chg="modSp add mod">
        <pc:chgData name="mustafa.alhussainy82@gmail.com" userId="69c774c5ca98b02b" providerId="LiveId" clId="{6965DB56-C8DC-4716-8C13-264D5100CB57}" dt="2025-01-26T16:35:24.201" v="198" actId="13900"/>
        <pc:sldMkLst>
          <pc:docMk/>
          <pc:sldMk cId="2605390465" sldId="295"/>
        </pc:sldMkLst>
        <pc:spChg chg="mod">
          <ac:chgData name="mustafa.alhussainy82@gmail.com" userId="69c774c5ca98b02b" providerId="LiveId" clId="{6965DB56-C8DC-4716-8C13-264D5100CB57}" dt="2025-01-26T16:35:24.201" v="198" actId="13900"/>
          <ac:spMkLst>
            <pc:docMk/>
            <pc:sldMk cId="2605390465" sldId="295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394786240" sldId="296"/>
        </pc:sldMkLst>
      </pc:sldChg>
      <pc:sldChg chg="addSp delSp modSp add mod">
        <pc:chgData name="mustafa.alhussainy82@gmail.com" userId="69c774c5ca98b02b" providerId="LiveId" clId="{6965DB56-C8DC-4716-8C13-264D5100CB57}" dt="2025-01-26T16:37:09.299" v="204" actId="13900"/>
        <pc:sldMkLst>
          <pc:docMk/>
          <pc:sldMk cId="32949611" sldId="298"/>
        </pc:sldMkLst>
        <pc:spChg chg="mod">
          <ac:chgData name="mustafa.alhussainy82@gmail.com" userId="69c774c5ca98b02b" providerId="LiveId" clId="{6965DB56-C8DC-4716-8C13-264D5100CB57}" dt="2025-01-26T16:37:09.299" v="204" actId="13900"/>
          <ac:spMkLst>
            <pc:docMk/>
            <pc:sldMk cId="32949611" sldId="298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35:57.807" v="199" actId="20577"/>
          <ac:spMkLst>
            <pc:docMk/>
            <pc:sldMk cId="32949611" sldId="298"/>
            <ac:spMk id="3" creationId="{5599E3A6-5F39-2DF5-B6DD-8F11F3539AC7}"/>
          </ac:spMkLst>
        </pc:spChg>
      </pc:sldChg>
      <pc:sldChg chg="modSp add mod">
        <pc:chgData name="mustafa.alhussainy82@gmail.com" userId="69c774c5ca98b02b" providerId="LiveId" clId="{6965DB56-C8DC-4716-8C13-264D5100CB57}" dt="2025-01-26T16:38:15.658" v="205" actId="20577"/>
        <pc:sldMkLst>
          <pc:docMk/>
          <pc:sldMk cId="3328155859" sldId="299"/>
        </pc:sldMkLst>
        <pc:spChg chg="mod">
          <ac:chgData name="mustafa.alhussainy82@gmail.com" userId="69c774c5ca98b02b" providerId="LiveId" clId="{6965DB56-C8DC-4716-8C13-264D5100CB57}" dt="2025-01-26T16:38:15.658" v="205" actId="20577"/>
          <ac:spMkLst>
            <pc:docMk/>
            <pc:sldMk cId="3328155859" sldId="299"/>
            <ac:spMk id="5" creationId="{3E2CFDA2-6D28-E8FE-D345-AFE38C3FB8D3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4127477041" sldId="300"/>
        </pc:sldMkLst>
      </pc:sldChg>
      <pc:sldChg chg="modSp add mod">
        <pc:chgData name="mustafa.alhussainy82@gmail.com" userId="69c774c5ca98b02b" providerId="LiveId" clId="{6965DB56-C8DC-4716-8C13-264D5100CB57}" dt="2025-01-26T16:38:29.571" v="206" actId="20577"/>
        <pc:sldMkLst>
          <pc:docMk/>
          <pc:sldMk cId="1758725609" sldId="301"/>
        </pc:sldMkLst>
        <pc:spChg chg="mod">
          <ac:chgData name="mustafa.alhussainy82@gmail.com" userId="69c774c5ca98b02b" providerId="LiveId" clId="{6965DB56-C8DC-4716-8C13-264D5100CB57}" dt="2025-01-26T16:38:29.571" v="206" actId="20577"/>
          <ac:spMkLst>
            <pc:docMk/>
            <pc:sldMk cId="1758725609" sldId="301"/>
            <ac:spMk id="2" creationId="{474C1987-D8FE-D38A-621A-D67EF1AE5957}"/>
          </ac:spMkLst>
        </pc:spChg>
      </pc:sldChg>
      <pc:sldChg chg="modSp add mod">
        <pc:chgData name="mustafa.alhussainy82@gmail.com" userId="69c774c5ca98b02b" providerId="LiveId" clId="{6965DB56-C8DC-4716-8C13-264D5100CB57}" dt="2025-01-26T16:38:37.690" v="207" actId="20577"/>
        <pc:sldMkLst>
          <pc:docMk/>
          <pc:sldMk cId="1223816688" sldId="302"/>
        </pc:sldMkLst>
        <pc:spChg chg="mod">
          <ac:chgData name="mustafa.alhussainy82@gmail.com" userId="69c774c5ca98b02b" providerId="LiveId" clId="{6965DB56-C8DC-4716-8C13-264D5100CB57}" dt="2025-01-26T16:38:37.690" v="207" actId="20577"/>
          <ac:spMkLst>
            <pc:docMk/>
            <pc:sldMk cId="1223816688" sldId="302"/>
            <ac:spMk id="2" creationId="{EDE8F0C4-6823-6241-845B-E14A605B67C9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2498678666" sldId="303"/>
        </pc:sldMkLst>
      </pc:sldChg>
      <pc:sldChg chg="modSp add mod">
        <pc:chgData name="mustafa.alhussainy82@gmail.com" userId="69c774c5ca98b02b" providerId="LiveId" clId="{6965DB56-C8DC-4716-8C13-264D5100CB57}" dt="2025-01-26T16:39:02.210" v="208" actId="13900"/>
        <pc:sldMkLst>
          <pc:docMk/>
          <pc:sldMk cId="3634263326" sldId="304"/>
        </pc:sldMkLst>
        <pc:spChg chg="mod">
          <ac:chgData name="mustafa.alhussainy82@gmail.com" userId="69c774c5ca98b02b" providerId="LiveId" clId="{6965DB56-C8DC-4716-8C13-264D5100CB57}" dt="2025-01-26T16:39:02.210" v="208" actId="13900"/>
          <ac:spMkLst>
            <pc:docMk/>
            <pc:sldMk cId="3634263326" sldId="304"/>
            <ac:spMk id="5" creationId="{3DFE41B2-F02F-EA4A-C56E-D06ACEF4CFAF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515301466" sldId="305"/>
        </pc:sldMkLst>
      </pc:sldChg>
      <pc:sldChg chg="modSp add mod">
        <pc:chgData name="mustafa.alhussainy82@gmail.com" userId="69c774c5ca98b02b" providerId="LiveId" clId="{6965DB56-C8DC-4716-8C13-264D5100CB57}" dt="2025-01-28T06:07:43.043" v="303" actId="14100"/>
        <pc:sldMkLst>
          <pc:docMk/>
          <pc:sldMk cId="2889011322" sldId="306"/>
        </pc:sldMkLst>
        <pc:spChg chg="mod">
          <ac:chgData name="mustafa.alhussainy82@gmail.com" userId="69c774c5ca98b02b" providerId="LiveId" clId="{6965DB56-C8DC-4716-8C13-264D5100CB57}" dt="2025-01-28T06:07:43.043" v="303" actId="14100"/>
          <ac:spMkLst>
            <pc:docMk/>
            <pc:sldMk cId="2889011322" sldId="306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2804271851" sldId="307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4141335245" sldId="309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772764756" sldId="310"/>
        </pc:sldMkLst>
      </pc:sldChg>
      <pc:sldChg chg="modSp add mod">
        <pc:chgData name="mustafa.alhussainy82@gmail.com" userId="69c774c5ca98b02b" providerId="LiveId" clId="{6965DB56-C8DC-4716-8C13-264D5100CB57}" dt="2025-01-28T06:10:51.654" v="315" actId="1076"/>
        <pc:sldMkLst>
          <pc:docMk/>
          <pc:sldMk cId="2699474732" sldId="311"/>
        </pc:sldMkLst>
        <pc:spChg chg="mod">
          <ac:chgData name="mustafa.alhussainy82@gmail.com" userId="69c774c5ca98b02b" providerId="LiveId" clId="{6965DB56-C8DC-4716-8C13-264D5100CB57}" dt="2025-01-28T06:10:51.654" v="315" actId="1076"/>
          <ac:spMkLst>
            <pc:docMk/>
            <pc:sldMk cId="2699474732" sldId="311"/>
            <ac:spMk id="4" creationId="{8068DC67-A930-F5AC-8731-C06F72426B91}"/>
          </ac:spMkLst>
        </pc:spChg>
        <pc:picChg chg="mod">
          <ac:chgData name="mustafa.alhussainy82@gmail.com" userId="69c774c5ca98b02b" providerId="LiveId" clId="{6965DB56-C8DC-4716-8C13-264D5100CB57}" dt="2025-01-26T17:07:00.075" v="262" actId="14100"/>
          <ac:picMkLst>
            <pc:docMk/>
            <pc:sldMk cId="2699474732" sldId="311"/>
            <ac:picMk id="3" creationId="{15C357C6-0BE9-5C35-B3B8-3AAFA48C3473}"/>
          </ac:picMkLst>
        </pc:picChg>
        <pc:picChg chg="mod">
          <ac:chgData name="mustafa.alhussainy82@gmail.com" userId="69c774c5ca98b02b" providerId="LiveId" clId="{6965DB56-C8DC-4716-8C13-264D5100CB57}" dt="2025-01-26T17:06:48.620" v="260" actId="1076"/>
          <ac:picMkLst>
            <pc:docMk/>
            <pc:sldMk cId="2699474732" sldId="311"/>
            <ac:picMk id="6" creationId="{00000000-0000-0000-0000-000000000000}"/>
          </ac:picMkLst>
        </pc:picChg>
      </pc:sldChg>
      <pc:sldChg chg="modSp add mod">
        <pc:chgData name="mustafa.alhussainy82@gmail.com" userId="69c774c5ca98b02b" providerId="LiveId" clId="{6965DB56-C8DC-4716-8C13-264D5100CB57}" dt="2025-01-28T06:09:43.294" v="311" actId="14100"/>
        <pc:sldMkLst>
          <pc:docMk/>
          <pc:sldMk cId="4086620995" sldId="312"/>
        </pc:sldMkLst>
        <pc:spChg chg="mod">
          <ac:chgData name="mustafa.alhussainy82@gmail.com" userId="69c774c5ca98b02b" providerId="LiveId" clId="{6965DB56-C8DC-4716-8C13-264D5100CB57}" dt="2025-01-28T06:09:43.294" v="311" actId="14100"/>
          <ac:spMkLst>
            <pc:docMk/>
            <pc:sldMk cId="4086620995" sldId="312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9:29.909" v="309" actId="20577"/>
          <ac:spMkLst>
            <pc:docMk/>
            <pc:sldMk cId="4086620995" sldId="312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8T06:10:37.884" v="314" actId="20577"/>
        <pc:sldMkLst>
          <pc:docMk/>
          <pc:sldMk cId="3795300417" sldId="313"/>
        </pc:sldMkLst>
        <pc:spChg chg="mod">
          <ac:chgData name="mustafa.alhussainy82@gmail.com" userId="69c774c5ca98b02b" providerId="LiveId" clId="{6965DB56-C8DC-4716-8C13-264D5100CB57}" dt="2025-01-28T06:10:37.884" v="314" actId="20577"/>
          <ac:spMkLst>
            <pc:docMk/>
            <pc:sldMk cId="3795300417" sldId="313"/>
            <ac:spMk id="2" creationId="{FA09C787-B25E-22B1-5632-83417AA45449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901084318" sldId="314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920706205" sldId="315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74611622" sldId="316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2016949145" sldId="317"/>
        </pc:sldMkLst>
      </pc:sldChg>
      <pc:sldChg chg="new del">
        <pc:chgData name="mustafa.alhussainy82@gmail.com" userId="69c774c5ca98b02b" providerId="LiveId" clId="{6965DB56-C8DC-4716-8C13-264D5100CB57}" dt="2025-01-26T16:15:48.794" v="76" actId="2696"/>
        <pc:sldMkLst>
          <pc:docMk/>
          <pc:sldMk cId="2544813736" sldId="319"/>
        </pc:sldMkLst>
      </pc:sldChg>
      <pc:sldChg chg="modSp add mod">
        <pc:chgData name="mustafa.alhussainy82@gmail.com" userId="69c774c5ca98b02b" providerId="LiveId" clId="{6965DB56-C8DC-4716-8C13-264D5100CB57}" dt="2025-01-26T16:31:23.681" v="184" actId="14100"/>
        <pc:sldMkLst>
          <pc:docMk/>
          <pc:sldMk cId="3522119908" sldId="320"/>
        </pc:sldMkLst>
        <pc:picChg chg="mod">
          <ac:chgData name="mustafa.alhussainy82@gmail.com" userId="69c774c5ca98b02b" providerId="LiveId" clId="{6965DB56-C8DC-4716-8C13-264D5100CB57}" dt="2025-01-26T16:31:23.681" v="184" actId="14100"/>
          <ac:picMkLst>
            <pc:docMk/>
            <pc:sldMk cId="3522119908" sldId="320"/>
            <ac:picMk id="8" creationId="{8F33A47B-5992-7850-39AA-021753977FC2}"/>
          </ac:picMkLst>
        </pc:picChg>
      </pc:sldChg>
      <pc:sldChg chg="add setBg">
        <pc:chgData name="mustafa.alhussainy82@gmail.com" userId="69c774c5ca98b02b" providerId="LiveId" clId="{6965DB56-C8DC-4716-8C13-264D5100CB57}" dt="2025-01-26T16:15:33.753" v="75"/>
        <pc:sldMkLst>
          <pc:docMk/>
          <pc:sldMk cId="2531913904" sldId="321"/>
        </pc:sldMkLst>
      </pc:sldChg>
      <pc:sldChg chg="modSp new mod">
        <pc:chgData name="mustafa.alhussainy82@gmail.com" userId="69c774c5ca98b02b" providerId="LiveId" clId="{6965DB56-C8DC-4716-8C13-264D5100CB57}" dt="2025-01-28T06:08:40.330" v="306" actId="14100"/>
        <pc:sldMkLst>
          <pc:docMk/>
          <pc:sldMk cId="1691333952" sldId="322"/>
        </pc:sldMkLst>
        <pc:spChg chg="mod">
          <ac:chgData name="mustafa.alhussainy82@gmail.com" userId="69c774c5ca98b02b" providerId="LiveId" clId="{6965DB56-C8DC-4716-8C13-264D5100CB57}" dt="2025-01-26T16:55:12.289" v="252" actId="1076"/>
          <ac:spMkLst>
            <pc:docMk/>
            <pc:sldMk cId="1691333952" sldId="322"/>
            <ac:spMk id="2" creationId="{2B9BB94D-F806-E1DE-AF38-806EF184908E}"/>
          </ac:spMkLst>
        </pc:spChg>
        <pc:spChg chg="mod">
          <ac:chgData name="mustafa.alhussainy82@gmail.com" userId="69c774c5ca98b02b" providerId="LiveId" clId="{6965DB56-C8DC-4716-8C13-264D5100CB57}" dt="2025-01-28T06:08:40.330" v="306" actId="14100"/>
          <ac:spMkLst>
            <pc:docMk/>
            <pc:sldMk cId="1691333952" sldId="322"/>
            <ac:spMk id="3" creationId="{9FE15968-4C62-4E9B-FD10-EFBD7C7E73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8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0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1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2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8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5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5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9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3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DD675BA-6C2D-41BF-B4B6-9AD702D80571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42900" y="1849418"/>
            <a:ext cx="8458200" cy="1731982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 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Mustaqbal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Radiology Techniques Department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709138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The Lower Limbs</a:t>
            </a:r>
            <a:endParaRPr lang="ar-IQ" sz="2600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Radiography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BY 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A.T. Mustafa </a:t>
            </a:r>
            <a:r>
              <a:rPr lang="en-US" sz="2600" b="1" dirty="0" err="1">
                <a:solidFill>
                  <a:srgbClr val="FFFF00"/>
                </a:solidFill>
                <a:latin typeface="Bell MT" panose="02020503060305020303" pitchFamily="18" charset="0"/>
              </a:rPr>
              <a:t>Kh</a:t>
            </a:r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. </a:t>
            </a:r>
            <a:r>
              <a:rPr lang="en-US" sz="2600" b="1" dirty="0" err="1">
                <a:solidFill>
                  <a:srgbClr val="FFFF00"/>
                </a:solidFill>
                <a:latin typeface="Bell MT" panose="02020503060305020303" pitchFamily="18" charset="0"/>
              </a:rPr>
              <a:t>Alhussainy</a:t>
            </a:r>
            <a:endParaRPr lang="en-US" sz="2600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35ECD-01C0-9ABA-EB61-82313A80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63" y="645121"/>
            <a:ext cx="1644138" cy="1644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F25B3-BFA3-ED7C-E147-8D045625E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1199"/>
            <a:ext cx="1731982" cy="17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C15EF-D118-5001-089D-6783FFC28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749615"/>
            <a:ext cx="3429000" cy="2514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7967C-2AC1-1CA3-28A5-C259EF64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2719135"/>
            <a:ext cx="2514600" cy="25146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1851A52-D93A-D8FE-4135-C77455E52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3182" y="943227"/>
            <a:ext cx="6345237" cy="7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Sesamoids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5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:AP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14716"/>
            <a:ext cx="8610599" cy="42622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seated on the X-ray table, supported, if necessary, with the affected hip and knee flexed.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plantar aspect of the affected foot is placed on the cassette and the lower leg is supported in the vertical position by the other knee.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Alternatively, the cassette can be raised on a 15-degrees foam pad for ease of positioning.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central ray is directed over the cuboid-navicular joint, midway between the palpable navicular tuberosity and the tuberosity of the fifth metatarsal.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X-ray tube is angled 15 degrees cranially when the cassette is flat on the table.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X-ray tube is vertical when the cassette is raised on a 15-degree pad.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</a:rPr>
              <a:t> 40″ (100 cm).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ID: </a:t>
            </a:r>
            <a:r>
              <a:rPr lang="en-US" dirty="0">
                <a:solidFill>
                  <a:schemeClr val="tx1"/>
                </a:solidFill>
              </a:rPr>
              <a:t>10*12”  </a:t>
            </a:r>
            <a:r>
              <a:rPr lang="en-US" sz="1800" dirty="0">
                <a:latin typeface="Berling-Roman"/>
              </a:rPr>
              <a:t>, Out Bucky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sz="1800" b="0" i="0" u="none" strike="noStrike" baseline="0" dirty="0">
              <a:latin typeface="Berling-Roman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5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id="{EFBBEAD2-B117-C2BD-1D87-7880C81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2B44A8-C743-9C67-F7EF-5AFB1B709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2987426" cy="439278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799EE-63EA-7918-C9FB-F6DDDADD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1715276" cy="43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1430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 Oblique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0500" y="2286000"/>
            <a:ext cx="8763000" cy="3835400"/>
          </a:xfrm>
        </p:spPr>
        <p:txBody>
          <a:bodyPr/>
          <a:lstStyle/>
          <a:p>
            <a:pPr algn="l"/>
            <a:r>
              <a:rPr lang="en-US" sz="22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basic dorsi-plantar position, the affected limb is allowed to lean medially to bring the plantar surface of the foot approximately 30–45 degrees to the cassette.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non-opaque angled pad is placed under the foot to maintain the position, with the opposite limb acting as a support.</a:t>
            </a:r>
          </a:p>
          <a:p>
            <a:pPr algn="l"/>
            <a:r>
              <a:rPr lang="en-US" sz="22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vertical central ray is directed over the cuboid-navicular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: 10*12”, </a:t>
            </a:r>
            <a:r>
              <a:rPr lang="en-US" sz="1800" dirty="0">
                <a:latin typeface="Berling-Roman"/>
              </a:rPr>
              <a:t>,Out Bucky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9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 Lateral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133600"/>
            <a:ext cx="8534399" cy="449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dorsi-plantar position, the leg is rotated outwards to bring the lateral aspect of the foot in contact with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pad is placed under the knee for support.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position of the foot is adjusted slightly to bring the plantar aspect perpendicular to the cassette. 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vertical central ray is centered over the navicular cuneiform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: 10*12”, </a:t>
            </a:r>
            <a:r>
              <a:rPr lang="en-US" sz="1800" dirty="0">
                <a:latin typeface="Berling-Roman"/>
              </a:rPr>
              <a:t>,Out Bucky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8EC68E-CFF7-5A3D-2E5B-95A187A45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999"/>
            <a:ext cx="2814352" cy="408340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14741-2669-5730-819E-2C9DAB42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41800"/>
            <a:ext cx="4548331" cy="2971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522194-EB11-DB75-72AF-3C20DD01BD5D}"/>
              </a:ext>
            </a:extLst>
          </p:cNvPr>
          <p:cNvSpPr txBox="1"/>
          <p:nvPr/>
        </p:nvSpPr>
        <p:spPr>
          <a:xfrm>
            <a:off x="2286000" y="76200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Foot : </a:t>
            </a:r>
            <a:r>
              <a:rPr lang="pt-BR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Lateral &amp;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Oblique </a:t>
            </a:r>
          </a:p>
        </p:txBody>
      </p:sp>
    </p:spTree>
    <p:extLst>
      <p:ext uri="{BB962C8B-B14F-4D97-AF65-F5344CB8AC3E}">
        <p14:creationId xmlns:p14="http://schemas.microsoft.com/office/powerpoint/2010/main" val="295867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Axial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92295" y="2209800"/>
            <a:ext cx="8559409" cy="4419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sits or lies supine on the X-ray, table with both limbs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leg is rotated medially until both malleoli are equidistant from the film.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ankle is dorsiflexed The position is maintained by using a bandage strapped around the forefoot and held in position by the patient.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positioned with its lower edge just distal to the plantar aspect of the heel.</a:t>
            </a:r>
          </a:p>
          <a:p>
            <a:pPr algn="just"/>
            <a:r>
              <a:rPr lang="en-US" sz="29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plantar aspect of the heel at the level of the tubercle of the fifth metatarsal.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central ray is directed cranially at an angle of 40 degrees to the plantar aspect of the heel.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6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4851400" cy="363855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37F9B-B2DB-8512-98F7-197A88346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14600"/>
            <a:ext cx="2078892" cy="3352800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FD4E5586-FAC6-2B94-BF99-158E56C1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7831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Axial </a:t>
            </a:r>
          </a:p>
        </p:txBody>
      </p:sp>
    </p:spTree>
    <p:extLst>
      <p:ext uri="{BB962C8B-B14F-4D97-AF65-F5344CB8AC3E}">
        <p14:creationId xmlns:p14="http://schemas.microsoft.com/office/powerpoint/2010/main" val="174566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133600"/>
            <a:ext cx="8763000" cy="472440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supine position, the patient rotates on to the affected side.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leg is rotated until the medial and lateral malleoli are superimposed vertically.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15-degree pad is placed under the anterior aspect of the knee and the lateral border of the forefoot for support.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placed with the lower edge just below plantar aspect of the heel.</a:t>
            </a:r>
          </a:p>
          <a:p>
            <a:pPr algn="just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2.5 cm distal to the medial malleolus, with the vertical central ray perpendicular to the cassette.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2" y="2590800"/>
            <a:ext cx="4160519" cy="29718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9F6AC-825A-7755-C660-5F6355B2F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2590800"/>
            <a:ext cx="2533650" cy="2971800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F0658DD1-6C36-577D-BEDF-2B29DA21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40467"/>
            <a:ext cx="6343672" cy="7098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Lateral </a:t>
            </a:r>
          </a:p>
        </p:txBody>
      </p:sp>
    </p:spTree>
    <p:extLst>
      <p:ext uri="{BB962C8B-B14F-4D97-AF65-F5344CB8AC3E}">
        <p14:creationId xmlns:p14="http://schemas.microsoft.com/office/powerpoint/2010/main" val="79097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AP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65970" y="2209800"/>
            <a:ext cx="7820830" cy="44196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Position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Supine or seated on table with knee flexed, plantar surface of foot resting on ID, CR angled 10°–15° to calcaneus</a:t>
            </a:r>
            <a:endParaRPr lang="ar-IQ" sz="1900" dirty="0">
              <a:latin typeface="Berling-Roman"/>
            </a:endParaRPr>
          </a:p>
          <a:p>
            <a:pPr algn="just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The vertical central ray is directed over the third metatarsophalangeal joint, perpendicular to the cassette if all the toes are to be imaged.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For single toes, the vertical ray is centered over the metatarsophalangeal joint of the individual toe and collimated to include the toe either side.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dirty="0">
                <a:latin typeface="Berling-Roman"/>
              </a:rPr>
              <a:t>8*10”  , Out Bucky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SID:</a:t>
            </a:r>
            <a:r>
              <a:rPr lang="en-US" sz="2000" dirty="0"/>
              <a:t> </a:t>
            </a:r>
            <a:r>
              <a:rPr lang="en-US" sz="1900" dirty="0">
                <a:latin typeface="Berling-Roman"/>
              </a:rPr>
              <a:t>40″ (100cm)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900" dirty="0">
              <a:latin typeface="Berling-Roman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 : AP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5720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The patient is either supine or seated on the X-ray table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A pad may be placed under the knee for comfort.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The lower edge of the cassette is positioned just below the plantar aspect of the heel.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Centre midway between the malleoli with the vertical central ray at 90 degrees to an imaginary line joining the malleoli.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B0F0"/>
                </a:solidFill>
              </a:rPr>
              <a:t>SID:</a:t>
            </a:r>
            <a:r>
              <a:rPr lang="en-US" sz="24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B0F0"/>
                </a:solidFill>
              </a:rPr>
              <a:t>ID:</a:t>
            </a:r>
            <a:r>
              <a:rPr lang="en-US" sz="24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2400" dirty="0">
                <a:latin typeface="Berling-Roman"/>
              </a:rPr>
              <a:t>Out Bucky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0679"/>
            <a:ext cx="5170735" cy="378845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A4983-A704-D3D6-7E6D-6DCB7E53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40679"/>
            <a:ext cx="2667000" cy="3788460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57B21C9C-BB5E-F646-BB95-D9A8B9DE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Ankle : AP</a:t>
            </a:r>
          </a:p>
        </p:txBody>
      </p:sp>
    </p:spTree>
    <p:extLst>
      <p:ext uri="{BB962C8B-B14F-4D97-AF65-F5344CB8AC3E}">
        <p14:creationId xmlns:p14="http://schemas.microsoft.com/office/powerpoint/2010/main" val="292573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Ankle : Mortise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429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either supine or seated on the X-ray table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pad may be placed under the knee for comfort.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ankle is supported in dorsiflexion by a firm  90-degree pad placed against the plantar aspect of the foot.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limb is rotated medially (approximately 20 degrees) until the medial and lateral malleoli are equidistant from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positioned just below the plantar aspect of the heel.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Berling-Roman"/>
              </a:rPr>
              <a:t>Centre midway between the malleoli with the vertical central ray at 90 degrees to an imaginary line joining the malleoli.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72BE1F-3D7B-6C10-FBE3-CF2596B8E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2133600" cy="3729161"/>
          </a:xfrm>
        </p:spPr>
      </p:pic>
      <p:sp>
        <p:nvSpPr>
          <p:cNvPr id="4" name="عنوان 2">
            <a:extLst>
              <a:ext uri="{FF2B5EF4-FFF2-40B4-BE49-F238E27FC236}">
                <a16:creationId xmlns:a16="http://schemas.microsoft.com/office/drawing/2014/main" id="{3D0A3FE4-5136-F55B-F8F1-487FC456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1" y="990600"/>
            <a:ext cx="6345237" cy="7096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Ankle : Mortise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3A47B-5992-7850-39AA-021753977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40" y="2514600"/>
            <a:ext cx="3729160" cy="37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38264" y="11430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4196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B0F0"/>
                </a:solidFill>
              </a:rPr>
              <a:t>Position of Patient and Cassette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Berling-Roman"/>
              </a:rPr>
              <a:t>With the ankle dorsiflexed, the patient turns on to the affected side until the malleoli are superimposed vertically and the tibia is parallel to the cassette.</a:t>
            </a:r>
          </a:p>
          <a:p>
            <a:pPr algn="just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over the medial malleolus, with the central ray at right-angles to the axis of the tibia.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800" b="0" i="0" u="none" strike="noStrike" baseline="0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419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B6F43B-5DE1-483F-436A-2B520050A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82" y="2667000"/>
            <a:ext cx="2777794" cy="325816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947BA-B5C1-B4E1-5576-E59D93225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" y="2667000"/>
            <a:ext cx="4891811" cy="3258165"/>
          </a:xfrm>
          <a:prstGeom prst="rect">
            <a:avLst/>
          </a:prstGeom>
        </p:spPr>
      </p:pic>
      <p:sp>
        <p:nvSpPr>
          <p:cNvPr id="10" name="عنوان 2">
            <a:extLst>
              <a:ext uri="{FF2B5EF4-FFF2-40B4-BE49-F238E27FC236}">
                <a16:creationId xmlns:a16="http://schemas.microsoft.com/office/drawing/2014/main" id="{329DE2B9-8903-5991-E05D-4B5F5500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685800"/>
            <a:ext cx="7693025" cy="9382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  : Lateral</a:t>
            </a:r>
          </a:p>
        </p:txBody>
      </p:sp>
    </p:spTree>
    <p:extLst>
      <p:ext uri="{BB962C8B-B14F-4D97-AF65-F5344CB8AC3E}">
        <p14:creationId xmlns:p14="http://schemas.microsoft.com/office/powerpoint/2010/main" val="188159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</a:t>
            </a:r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: Oblique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419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supine on the X-ray table with the affected limb extended.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ankle joint is dorsiflexed and the malleoli are equidistant from the film.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leg is internally rotated through 45 degrees.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pad is placed under the knee for support.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placed at the level of the plantar aspect of the heel.</a:t>
            </a:r>
          </a:p>
          <a:p>
            <a:pPr algn="l"/>
            <a:r>
              <a:rPr lang="en-US" sz="22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2.5 cm distal to the lateral malleolus with the following cranial angulations: </a:t>
            </a:r>
          </a:p>
          <a:p>
            <a:pPr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venir-Book"/>
              </a:rPr>
              <a:t>10 degrees Posterior part of the posterior articulation.</a:t>
            </a:r>
          </a:p>
          <a:p>
            <a:pPr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venir-Book"/>
              </a:rPr>
              <a:t>20–30 degrees Middle part of the posterior articulation and the middle articulation.</a:t>
            </a:r>
          </a:p>
          <a:p>
            <a:pPr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venir-Book"/>
              </a:rPr>
              <a:t>40 degrees Anterior part of the posterior articulation.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Avenir-Book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Avenir-Book"/>
            </a:endParaRPr>
          </a:p>
          <a:p>
            <a:pPr algn="l"/>
            <a:endParaRPr lang="en-US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63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28850"/>
            <a:ext cx="6057900" cy="4543425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2CE9D586-F8EA-FD84-FE95-28FADCD6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</a:t>
            </a:r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: Oblique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Leg (Tibia-Fibula): AP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49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either supine or seated on the X-ray table,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ankle is supported in dorsiflexion by a firm 90-degree pad placed against the plantar aspect of the foot.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limb is rotated medially until the medial and lateral malleoli are equidistant from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positioned just below the plantar aspect of the heel.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Midway between The Knee Joint and the Ankle Joint.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1902"/>
            <a:ext cx="4488493" cy="32766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0912-E7A9-4FCD-15BD-BF132754F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1609138" cy="4513204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0F5A908B-2D96-17A9-9CDD-089331A3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Leg (Tibia-Fibula): AP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1A40BB-AB6D-672C-BC4F-213C3F1B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8382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AP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600CAF7-09BE-FBEA-CF5F-8481F4DEC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1" y="2270740"/>
            <a:ext cx="3357008" cy="340428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6411BC-B7D1-5A29-FF54-AA23D4EF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2270740"/>
            <a:ext cx="2933699" cy="33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1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Leg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133600"/>
            <a:ext cx="8763000" cy="464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supine/seated position, the patient rotates on to the affected side.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leg is rotated further until the malleoli are superimposed vertically.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tibia should be parallel to the cassette.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pad is placed under the knee for support.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positioned just below the plantar aspect of the heel.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Midway between The Knee Joint and the Ankle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59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85447-72BC-5E51-ECD9-791925552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1481327" cy="4343400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80962EA5-7FB4-BF64-14AF-F9D27B12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Lateral Leg (Tibia-Fibula)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04FC4-F7CD-4C90-5439-06BD44F2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62132"/>
            <a:ext cx="4572000" cy="3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6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AP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09800"/>
            <a:ext cx="8610600" cy="4572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either supine or seated on the X-ray table, with both legs extended.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limb is rotated to centralize the patella between the femoral condyles, and sandbags are placed against the ankle to help maintain this position.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should be in close contact with the posterior aspect of the knee joint, with its center level with the upper borders of the tibial condyles.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2.5 cm below the apex of the patella through the joint space, with the central ray at 90 degrees to the long axis of the tibia.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1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3D4713-A63B-E7C1-9A93-1B32E0BE6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91" y="2362200"/>
            <a:ext cx="2895600" cy="392079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533FC-080C-B352-2F01-354BFFE2F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9" y="2819400"/>
            <a:ext cx="4601263" cy="2481580"/>
          </a:xfrm>
          <a:prstGeom prst="rect">
            <a:avLst/>
          </a:prstGeom>
        </p:spPr>
      </p:pic>
      <p:sp>
        <p:nvSpPr>
          <p:cNvPr id="9" name="عنوان 2">
            <a:extLst>
              <a:ext uri="{FF2B5EF4-FFF2-40B4-BE49-F238E27FC236}">
                <a16:creationId xmlns:a16="http://schemas.microsoft.com/office/drawing/2014/main" id="{E4A8A83A-D2DC-7800-E21B-0259EA35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AP</a:t>
            </a:r>
          </a:p>
        </p:txBody>
      </p:sp>
    </p:spTree>
    <p:extLst>
      <p:ext uri="{BB962C8B-B14F-4D97-AF65-F5344CB8AC3E}">
        <p14:creationId xmlns:p14="http://schemas.microsoft.com/office/powerpoint/2010/main" val="599091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on the side to be examined, with the knee flexed at 90 degrees.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other limb is brought forward in front of the one being examined and supported on a sandbag.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sandbag is placed under the ankle of the affected side to bring the long axis of the tibia parallel to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position of the limb is now adjusted to ensure that the femoral condyles are superimposed vertically.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center of the cassette is placed level with the medial tibial condyle.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middle of the superior border of the medial tibial condyle, with the central ray at 90 degrees to the long axis of the tibia.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90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BD0DA2-4FDB-511E-B7CB-9BAE4BCAA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59751"/>
            <a:ext cx="4648200" cy="311620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AFBCA-EAB0-F7FE-89D9-45CC15B4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9" y="2659751"/>
            <a:ext cx="3319661" cy="3119228"/>
          </a:xfrm>
          <a:prstGeom prst="rect">
            <a:avLst/>
          </a:prstGeom>
        </p:spPr>
      </p:pic>
      <p:sp>
        <p:nvSpPr>
          <p:cNvPr id="10" name="عنوان 2">
            <a:extLst>
              <a:ext uri="{FF2B5EF4-FFF2-40B4-BE49-F238E27FC236}">
                <a16:creationId xmlns:a16="http://schemas.microsoft.com/office/drawing/2014/main" id="{50586BCE-5CB4-B9F6-FC3A-9B66D2BA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1" y="990600"/>
            <a:ext cx="6345237" cy="7096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Lateral</a:t>
            </a:r>
          </a:p>
        </p:txBody>
      </p:sp>
    </p:spTree>
    <p:extLst>
      <p:ext uri="{BB962C8B-B14F-4D97-AF65-F5344CB8AC3E}">
        <p14:creationId xmlns:p14="http://schemas.microsoft.com/office/powerpoint/2010/main" val="39478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572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prone on the X-ray table, with the cassette placed under the knee joint and the knee flexed through 90 degrees.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bandage placed around the ankle and either tethered to a vertical support or held by the patient may prevent unnecessary movement.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behind the patella, with the vertical central ray angled approximately 15 degrees towards the knee, avoiding the toes.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5599E3A6-5F39-2DF5-B6DD-8F11F353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32949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40" y="2743200"/>
            <a:ext cx="6691720" cy="3131725"/>
          </a:xfr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3E2CFDA2-6D28-E8FE-D345-AFE38C3FB8D3}"/>
              </a:ext>
            </a:extLst>
          </p:cNvPr>
          <p:cNvSpPr txBox="1">
            <a:spLocks/>
          </p:cNvSpPr>
          <p:nvPr/>
        </p:nvSpPr>
        <p:spPr bwMode="gray">
          <a:xfrm>
            <a:off x="1400164" y="992907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3328155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7477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438400"/>
            <a:ext cx="5562600" cy="4171950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474C1987-D8FE-D38A-621A-D67EF1AE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175872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Oblique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From the basic dorsi-plantar position (AP), the affected limb is allowed to lean medially to bring the plantar surface of the foot approximately 45 degrees to the cassette.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A 45-degree non-opaque pad is placed under the side of the foot for support, with the opposite leg acting as a support.</a:t>
            </a:r>
          </a:p>
          <a:p>
            <a:pPr algn="l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Berling-Roman"/>
              </a:rPr>
              <a:t>The vertical ray is centered over the first </a:t>
            </a:r>
            <a:r>
              <a:rPr lang="en-US" sz="1800" b="0" i="0" u="none" strike="noStrike" baseline="0" dirty="0" err="1">
                <a:latin typeface="Berling-Roman"/>
              </a:rPr>
              <a:t>metatarso</a:t>
            </a:r>
            <a:r>
              <a:rPr lang="en-US" sz="1800" b="0" i="0" u="none" strike="noStrike" baseline="0" dirty="0">
                <a:latin typeface="Berling-Roman"/>
              </a:rPr>
              <a:t>-phalangeal joint if all the toes are to be imaged and angled sufficiently to allow the central ray to pass through the third metatarsophalangeal joint.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Berling-Roman"/>
              </a:rPr>
              <a:t>For single toes, the vertical ray is centered over the metatarsophalangeal joint of the individual toe, perpendicular to the cassette.</a:t>
            </a:r>
            <a:endParaRPr lang="en-US" sz="1900" dirty="0">
              <a:latin typeface="Berling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900" dirty="0">
                <a:latin typeface="Berling-Roman"/>
              </a:rPr>
              <a:t>40″ (100 cm)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900" dirty="0">
                <a:latin typeface="Berling-Roman"/>
              </a:rPr>
              <a:t>8*10” , Out Bucky</a:t>
            </a:r>
          </a:p>
        </p:txBody>
      </p:sp>
    </p:spTree>
    <p:extLst>
      <p:ext uri="{BB962C8B-B14F-4D97-AF65-F5344CB8AC3E}">
        <p14:creationId xmlns:p14="http://schemas.microsoft.com/office/powerpoint/2010/main" val="896550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638800" cy="4229100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EDE8F0C4-6823-6241-845B-E14A605B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1223816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Femur: 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FE41B2-F02F-EA4A-C56E-D06ACEF4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33600"/>
            <a:ext cx="8763000" cy="4572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supine on the X-ray table,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limb is rotated to centralize the patella over the femur.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Sandbags are placed below the knee to help maintain the position.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positioned in the Bucky tray immediately under the limb, adjacent to the posterior aspect of the thigh to include both the hip and the knee joints.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Alternatively, the cassette is positioned directly under the limb, against the posterior aspect of the thigh to include the knee joint.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middle of the cassette, with the vertical central ray at 90 degrees on the midway between Hip joint and Knee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 or </a:t>
            </a:r>
            <a:r>
              <a:rPr lang="en-US" sz="1800" dirty="0">
                <a:latin typeface="Berling-Roman"/>
              </a:rPr>
              <a:t>Out Bucky 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3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5301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AEFE-5905-1515-6488-F1C5A669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0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AP position, the patient rotates on to the affected side, and the knee is slightly flexed.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pelvis is rotated backwards to separate the thighs.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position of the limb is then adjusted to vertically superimpose the femoral condyles.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Pads are used to support the opposite limb behind the one being examined.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positioned in the Bucky tray under the lateral aspect of the thigh to include the knee joint and as much of the femur as possible.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Alternatively, the cassette is positioned directly under the limb, against the lateral aspect of the thigh, to include the knee joint.</a:t>
            </a:r>
          </a:p>
          <a:p>
            <a:pPr algn="just"/>
            <a:r>
              <a:rPr lang="en-US" sz="30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middle of the cassette, with the vertical central ray parallel to the imaginary line joining the femoral condyles.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 or </a:t>
            </a:r>
            <a:r>
              <a:rPr lang="en-US" sz="1800" dirty="0">
                <a:latin typeface="Berling-Roman"/>
              </a:rPr>
              <a:t>Out Bucky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عنوان 2">
            <a:extLst>
              <a:ext uri="{FF2B5EF4-FFF2-40B4-BE49-F238E27FC236}">
                <a16:creationId xmlns:a16="http://schemas.microsoft.com/office/drawing/2014/main" id="{68D59585-06AF-3FFE-4CE0-75C9625F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1" y="1066800"/>
            <a:ext cx="6345237" cy="7096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Femur: Lateral</a:t>
            </a:r>
          </a:p>
        </p:txBody>
      </p:sp>
    </p:spTree>
    <p:extLst>
      <p:ext uri="{BB962C8B-B14F-4D97-AF65-F5344CB8AC3E}">
        <p14:creationId xmlns:p14="http://schemas.microsoft.com/office/powerpoint/2010/main" val="2531913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0427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98678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AP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343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patient lies supine and symmetrical on the X-ray table, with the median sagittal plane perpendicular to the tabletop.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midline of the patient must coincide with the centered primary beam and table Bucky mechanism.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If the patient remains on a trolley, ideally, they should be positioned down the midline and adjusted to achieve an optimum projection dependent on their degree of mobility.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To avoid pelvic rotation, the anterior superior iliac spines must be equidistant from the tabletop. A non-opaque pad placed under a buttock can be used to make the pelvis level. The coronal plane should now be parallel to the tabletop.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limbs are slightly abducted and internally rotated to bring the femoral necks parallel to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Sandbags and pads are placed against the ankle region to help maintain this position.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1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B94D-F806-E1DE-AF38-806EF184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11430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AP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5968-4C62-4E9B-FD10-EFBD7C7E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19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Centre in the midline, with a vertical central beam.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center of the cassette is placed midway between the upper border of the symphysis pubis and anterior superior iliac spine for the whole of the pelvis and proximal femora.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upper edge of the cassette should be 5 cm above the upper border of the iliac crest to compensate for the divergent beam and to ensure that the whole of the bony pelvis is included.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center of the cassette is placed level with the upper border of the symphysis pubis for the hips and upper femora.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33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1335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725245" y="1066800"/>
            <a:ext cx="7693510" cy="63380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Warning: Do not attempt with possible fracture of hip area.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supine on the X-ray table, with the legs extended. The median sagittal plane coincides with the long axis of the table Bucky.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rotates through 45 degrees on to the affected side, with the hip abducted 45 degrees and flexed 45 degrees, and is supported in this position by non-opaque pads.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knee is flexed to bring the lateral aspect of the thigh into contact with the tabletop. The knee falls into a lateral position.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opposite limb is raised and supported behind the limb being examined.</a:t>
            </a:r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femoral pulse in the groin of the affected side, with the central ray perpendicular to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long axis of the primary beam is adjusted by turning the light beam diaphragm (LBD) to coincide with the long axis of the femur.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primary beam needs to be collimated to the area under examination.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10*12” , In Bucky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FFDF91-2347-EED5-24E4-86027768D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47451"/>
            <a:ext cx="2514600" cy="395728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A5F38-D37D-37F1-44D5-C9CD6C3F2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72" y="2347452"/>
            <a:ext cx="4762152" cy="3957282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D9DC0DEE-1F0F-E8BE-8A4D-3FDA365E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Oblique</a:t>
            </a:r>
          </a:p>
        </p:txBody>
      </p:sp>
    </p:spTree>
    <p:extLst>
      <p:ext uri="{BB962C8B-B14F-4D97-AF65-F5344CB8AC3E}">
        <p14:creationId xmlns:p14="http://schemas.microsoft.com/office/powerpoint/2010/main" val="315746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114800" cy="41148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357C6-0BE9-5C35-B3B8-3AAFA48C3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3581400" cy="4165028"/>
          </a:xfrm>
          <a:prstGeom prst="rect">
            <a:avLst/>
          </a:prstGeom>
        </p:spPr>
      </p:pic>
      <p:sp>
        <p:nvSpPr>
          <p:cNvPr id="4" name="عنوان 2">
            <a:extLst>
              <a:ext uri="{FF2B5EF4-FFF2-40B4-BE49-F238E27FC236}">
                <a16:creationId xmlns:a16="http://schemas.microsoft.com/office/drawing/2014/main" id="{8068DC67-A930-F5AC-8731-C06F7242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5" y="990600"/>
            <a:ext cx="7693510" cy="63380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Lateral</a:t>
            </a:r>
          </a:p>
        </p:txBody>
      </p:sp>
    </p:spTree>
    <p:extLst>
      <p:ext uri="{BB962C8B-B14F-4D97-AF65-F5344CB8AC3E}">
        <p14:creationId xmlns:p14="http://schemas.microsoft.com/office/powerpoint/2010/main" val="2699474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Hips: Lateral (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Frog’s Legs Position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419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No rotation evident by symmetry of pelvic bones.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Lesser trochanters equal in size.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Minimal distortion of femoral neck.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Greater trochanters superimposed over femoral necks.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20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81224"/>
            <a:ext cx="6172200" cy="4629151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FA09C787-B25E-22B1-5632-83417AA4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Hips: Lateral (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Frog’s Legs Position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00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Pelvis : AP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924800" cy="4595051"/>
          </a:xfrm>
        </p:spPr>
      </p:pic>
    </p:spTree>
    <p:extLst>
      <p:ext uri="{BB962C8B-B14F-4D97-AF65-F5344CB8AC3E}">
        <p14:creationId xmlns:p14="http://schemas.microsoft.com/office/powerpoint/2010/main" val="74611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57175"/>
            <a:ext cx="8762999" cy="6572250"/>
          </a:xfrm>
        </p:spPr>
      </p:pic>
    </p:spTree>
    <p:extLst>
      <p:ext uri="{BB962C8B-B14F-4D97-AF65-F5344CB8AC3E}">
        <p14:creationId xmlns:p14="http://schemas.microsoft.com/office/powerpoint/2010/main" val="1901084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772452" cy="42672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91" y="2362200"/>
            <a:ext cx="3673709" cy="4267200"/>
          </a:xfrm>
          <a:prstGeom prst="rect">
            <a:avLst/>
          </a:prstGeo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EBA3D6D4-A7D4-1DFC-D5C0-25CBF1E9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Pelvis : AP</a:t>
            </a:r>
          </a:p>
        </p:txBody>
      </p:sp>
    </p:spTree>
    <p:extLst>
      <p:ext uri="{BB962C8B-B14F-4D97-AF65-F5344CB8AC3E}">
        <p14:creationId xmlns:p14="http://schemas.microsoft.com/office/powerpoint/2010/main" val="920706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1694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Lateral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3434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Berling-Roman"/>
              </a:rPr>
              <a:t>The patient lies on the table, and the medial aspect of the affected leg and foot is placed in contact with the table.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Berling-Roman"/>
              </a:rPr>
              <a:t>The cassette is placed under the foot to include the phalanges of the Toes and the distal part of the first metatarsal.</a:t>
            </a:r>
          </a:p>
          <a:p>
            <a:pPr algn="l"/>
            <a:r>
              <a:rPr lang="en-US" sz="21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Berling-Roman"/>
              </a:rPr>
              <a:t>Centre with the vertical ray perpendicular to the cassette, over the first metatarso-phalangeal joint.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B0F0"/>
                </a:solidFill>
              </a:rPr>
              <a:t>SID: </a:t>
            </a:r>
            <a:r>
              <a:rPr lang="en-US" sz="2200" dirty="0">
                <a:latin typeface="Berling-Roman"/>
              </a:rPr>
              <a:t>40” (100cm).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B0F0"/>
                </a:solidFill>
              </a:rPr>
              <a:t>ID: </a:t>
            </a:r>
            <a:r>
              <a:rPr lang="en-US" sz="2200" dirty="0">
                <a:latin typeface="Berling-Roman"/>
              </a:rPr>
              <a:t>8*10” </a:t>
            </a:r>
            <a:r>
              <a:rPr lang="en-US" sz="2400" dirty="0">
                <a:latin typeface="Berling-Roman"/>
              </a:rPr>
              <a:t>, Out Bucky</a:t>
            </a:r>
            <a:endParaRPr lang="en-US" sz="2200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2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209800"/>
            <a:ext cx="5397500" cy="42105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3507E-4767-9177-F9FC-EE751ECCC82A}"/>
              </a:ext>
            </a:extLst>
          </p:cNvPr>
          <p:cNvSpPr txBox="1"/>
          <p:nvPr/>
        </p:nvSpPr>
        <p:spPr>
          <a:xfrm>
            <a:off x="2286000" y="10668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Toes : Lateral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90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295400"/>
            <a:ext cx="6343672" cy="70986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Sesamoids</a:t>
            </a:r>
            <a:b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Axial</a:t>
            </a:r>
            <a:br>
              <a:rPr lang="en-US" sz="3200" b="1" i="0" u="none" strike="noStrike" baseline="0" dirty="0">
                <a:solidFill>
                  <a:srgbClr val="00B050"/>
                </a:solidFill>
                <a:latin typeface="Avenir-Medium"/>
              </a:rPr>
            </a:b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84591" y="2209800"/>
            <a:ext cx="7974818" cy="4419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latin typeface="Berling-Roman"/>
              </a:rPr>
              <a:t> There is a choice of two positions for this projection: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1: The patient is positioned as for the lateral projection of the foot. The foot is raised on a support and the cassette is supported vertically and well into the instep. A horizontal beam is used in this case.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2: The patient sits on the X-ray table, with legs extended. The hallux is then dorsiflexed with the aid of a bandage and held by the patient. The cassette is raised on a support and positioned firmly against the instep.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Centre to the sesamoid bones with the central ray projected tangentially to the first </a:t>
            </a:r>
            <a:r>
              <a:rPr lang="en-US" sz="2100" dirty="0" err="1">
                <a:latin typeface="Berling-Roman"/>
              </a:rPr>
              <a:t>metatarso</a:t>
            </a:r>
            <a:r>
              <a:rPr lang="en-US" sz="2100" dirty="0">
                <a:latin typeface="Berling-Roman"/>
              </a:rPr>
              <a:t>-phalangeal joint.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F0"/>
                </a:solidFill>
              </a:rPr>
              <a:t>SID: </a:t>
            </a:r>
            <a:r>
              <a:rPr lang="en-US" sz="1800" dirty="0">
                <a:latin typeface="Berling-Roman"/>
              </a:rPr>
              <a:t>40” (100cm).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F0"/>
                </a:solidFill>
              </a:rPr>
              <a:t>ID: </a:t>
            </a:r>
            <a:r>
              <a:rPr lang="en-US" sz="1800" dirty="0">
                <a:latin typeface="Berling-Roman"/>
              </a:rPr>
              <a:t>8*10” , Out Bucky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700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59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181600" cy="4166648"/>
          </a:xfr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3E10F638-C11F-1B8B-275F-A006048612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3182" y="943227"/>
            <a:ext cx="6345237" cy="7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Sesamoids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53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7465</TotalTime>
  <Words>3076</Words>
  <Application>Microsoft Office PowerPoint</Application>
  <PresentationFormat>On-screen Show (4:3)</PresentationFormat>
  <Paragraphs>263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Avenir-Book</vt:lpstr>
      <vt:lpstr>Avenir-Medium</vt:lpstr>
      <vt:lpstr>Bell MT</vt:lpstr>
      <vt:lpstr>Berling-Roman</vt:lpstr>
      <vt:lpstr>Century Gothic</vt:lpstr>
      <vt:lpstr>Wingdings</vt:lpstr>
      <vt:lpstr>Wingdings 3</vt:lpstr>
      <vt:lpstr>Ion Boardroom</vt:lpstr>
      <vt:lpstr>Ministry of Higher Education and Scientific Research  Al-Mustaqbal University  Radiology Techniques Department</vt:lpstr>
      <vt:lpstr>Toes : AP</vt:lpstr>
      <vt:lpstr>Toes : AP</vt:lpstr>
      <vt:lpstr>Toes : Oblique</vt:lpstr>
      <vt:lpstr>Toes : Oblique</vt:lpstr>
      <vt:lpstr>Toes : Lateral</vt:lpstr>
      <vt:lpstr>PowerPoint Presentation</vt:lpstr>
      <vt:lpstr>Toes : Sesamoids Axial </vt:lpstr>
      <vt:lpstr>Sesamoids</vt:lpstr>
      <vt:lpstr>Sesamoids</vt:lpstr>
      <vt:lpstr>Foot :AP</vt:lpstr>
      <vt:lpstr>Foot :AP</vt:lpstr>
      <vt:lpstr>Foot : Oblique </vt:lpstr>
      <vt:lpstr>Foot : Lateral</vt:lpstr>
      <vt:lpstr>PowerPoint Presentation</vt:lpstr>
      <vt:lpstr>Calcaneus : Axial </vt:lpstr>
      <vt:lpstr>Calcaneus : Axial </vt:lpstr>
      <vt:lpstr>Calcaneus : Lateral</vt:lpstr>
      <vt:lpstr>Calcaneus : Lateral </vt:lpstr>
      <vt:lpstr>Ankle : AP</vt:lpstr>
      <vt:lpstr> Ankle : AP</vt:lpstr>
      <vt:lpstr> Ankle : Mortise</vt:lpstr>
      <vt:lpstr> Ankle : Mortise</vt:lpstr>
      <vt:lpstr>Ankle : Lateral</vt:lpstr>
      <vt:lpstr>Ankle  : Lateral</vt:lpstr>
      <vt:lpstr>Ankle : Oblique</vt:lpstr>
      <vt:lpstr>Ankle : Oblique</vt:lpstr>
      <vt:lpstr>Leg (Tibia-Fibula): AP</vt:lpstr>
      <vt:lpstr>Leg (Tibia-Fibula): AP</vt:lpstr>
      <vt:lpstr>Leg : Lateral</vt:lpstr>
      <vt:lpstr>Lateral Leg (Tibia-Fibula)</vt:lpstr>
      <vt:lpstr>Knee : AP</vt:lpstr>
      <vt:lpstr>Knee : AP</vt:lpstr>
      <vt:lpstr>Knee : Lateral</vt:lpstr>
      <vt:lpstr>Knee : Lateral</vt:lpstr>
      <vt:lpstr>Knee: Skyline View</vt:lpstr>
      <vt:lpstr>PowerPoint Presentation</vt:lpstr>
      <vt:lpstr>PowerPoint Presentation</vt:lpstr>
      <vt:lpstr>Knee: Skyline View</vt:lpstr>
      <vt:lpstr>Knee: Skyline View</vt:lpstr>
      <vt:lpstr>Femur: AP</vt:lpstr>
      <vt:lpstr>PowerPoint Presentation</vt:lpstr>
      <vt:lpstr>Femur: Lateral</vt:lpstr>
      <vt:lpstr>PowerPoint Presentation</vt:lpstr>
      <vt:lpstr>PowerPoint Presentation</vt:lpstr>
      <vt:lpstr>Hip : AP </vt:lpstr>
      <vt:lpstr>Hip : AP </vt:lpstr>
      <vt:lpstr>PowerPoint Presentation</vt:lpstr>
      <vt:lpstr> Hip : Lateral</vt:lpstr>
      <vt:lpstr> Hip : Lateral</vt:lpstr>
      <vt:lpstr>Hips: Lateral (Frog’s Legs Position)</vt:lpstr>
      <vt:lpstr>Hips: Lateral (Frog’s Legs Position)</vt:lpstr>
      <vt:lpstr>Pelvis : AP</vt:lpstr>
      <vt:lpstr>PowerPoint Presentation</vt:lpstr>
      <vt:lpstr>Pelvis : AP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mustafa.alhussainy82@gmail.com</cp:lastModifiedBy>
  <cp:revision>43</cp:revision>
  <dcterms:created xsi:type="dcterms:W3CDTF">2023-03-03T18:03:36Z</dcterms:created>
  <dcterms:modified xsi:type="dcterms:W3CDTF">2025-01-28T06:11:04Z</dcterms:modified>
</cp:coreProperties>
</file>