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8267" y="966063"/>
            <a:ext cx="8493760" cy="2112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58267" y="3776827"/>
            <a:ext cx="8192770" cy="1071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23"/>
            <a:ext cx="9144000" cy="10287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1357" y="0"/>
            <a:ext cx="4742642" cy="5999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23"/>
            <a:ext cx="9144000" cy="10287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01357" y="0"/>
            <a:ext cx="4742642" cy="599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087902" cy="102057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-813" y="52323"/>
            <a:ext cx="9145575" cy="9018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384" y="822120"/>
            <a:ext cx="8356600" cy="2112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1515" y="2358120"/>
            <a:ext cx="8668385" cy="4245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569452" y="6556200"/>
            <a:ext cx="17017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hyperlink" Target="https://www.coursera.org/learn/data-science-ethics" TargetMode="External"/><Relationship Id="rId6" Type="http://schemas.openxmlformats.org/officeDocument/2006/relationships/image" Target="../media/image7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813" y="0"/>
            <a:ext cx="9145905" cy="6858000"/>
            <a:chOff x="-813" y="0"/>
            <a:chExt cx="914590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087902" cy="102057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813" y="52323"/>
              <a:ext cx="9145575" cy="901826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64323" y="0"/>
            <a:ext cx="1979676" cy="208787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995677" y="515873"/>
            <a:ext cx="5154295" cy="1858010"/>
          </a:xfrm>
          <a:prstGeom prst="rect">
            <a:avLst/>
          </a:prstGeom>
          <a:ln w="38100">
            <a:solidFill>
              <a:srgbClr val="008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400" b="1">
                <a:solidFill>
                  <a:srgbClr val="008000"/>
                </a:solidFill>
                <a:latin typeface="Calibri"/>
                <a:cs typeface="Calibri"/>
              </a:rPr>
              <a:t>Data</a:t>
            </a:r>
            <a:r>
              <a:rPr dirty="0" sz="5400" spc="-114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5400" spc="-10" b="1">
                <a:solidFill>
                  <a:srgbClr val="008000"/>
                </a:solidFill>
                <a:latin typeface="Calibri"/>
                <a:cs typeface="Calibri"/>
              </a:rPr>
              <a:t>Science</a:t>
            </a:r>
            <a:endParaRPr sz="5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dirty="0" sz="5400" spc="-10" b="1">
                <a:solidFill>
                  <a:srgbClr val="008000"/>
                </a:solidFill>
                <a:latin typeface="Calibri"/>
                <a:cs typeface="Calibri"/>
              </a:rPr>
              <a:t>Ethics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02437" y="5702909"/>
            <a:ext cx="708152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 marR="1052195" indent="-64135">
              <a:lnSpc>
                <a:spcPct val="100000"/>
              </a:lnSpc>
              <a:spcBef>
                <a:spcPts val="100"/>
              </a:spcBef>
            </a:pPr>
            <a:r>
              <a:rPr dirty="0" sz="2000" b="1" i="1">
                <a:latin typeface="Times New Roman"/>
                <a:cs typeface="Times New Roman"/>
              </a:rPr>
              <a:t>The</a:t>
            </a:r>
            <a:r>
              <a:rPr dirty="0" sz="2000" spc="-1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majority</a:t>
            </a:r>
            <a:r>
              <a:rPr dirty="0" sz="2000" spc="-3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of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this</a:t>
            </a:r>
            <a:r>
              <a:rPr dirty="0" sz="2000" spc="-1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course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material</a:t>
            </a:r>
            <a:r>
              <a:rPr dirty="0" sz="2000" spc="-5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is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based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on</a:t>
            </a:r>
            <a:r>
              <a:rPr dirty="0" sz="2000" spc="-5" b="1" i="1">
                <a:latin typeface="Times New Roman"/>
                <a:cs typeface="Times New Roman"/>
              </a:rPr>
              <a:t> </a:t>
            </a:r>
            <a:r>
              <a:rPr dirty="0" sz="2000" spc="-10" b="1" i="1">
                <a:latin typeface="Times New Roman"/>
                <a:cs typeface="Times New Roman"/>
              </a:rPr>
              <a:t>Coursera </a:t>
            </a:r>
            <a:r>
              <a:rPr dirty="0" u="sng" sz="2000" spc="-10" b="1" i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  <a:hlinkClick r:id="rId5"/>
              </a:rPr>
              <a:t>https://www.coursera.org/learn/data-science-ethics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50" b="1" i="1">
                <a:latin typeface="Times New Roman"/>
                <a:cs typeface="Times New Roman"/>
              </a:rPr>
              <a:t>“H.V.</a:t>
            </a:r>
            <a:r>
              <a:rPr dirty="0" sz="2000" spc="-4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Jagadish</a:t>
            </a:r>
            <a:r>
              <a:rPr dirty="0" sz="2000" spc="-5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lectures”,</a:t>
            </a:r>
            <a:r>
              <a:rPr dirty="0" sz="2000" spc="-4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a</a:t>
            </a:r>
            <a:r>
              <a:rPr dirty="0" sz="2000" spc="-1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Professor</a:t>
            </a:r>
            <a:r>
              <a:rPr dirty="0" sz="2000" spc="-5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at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the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University</a:t>
            </a:r>
            <a:r>
              <a:rPr dirty="0" sz="2000" spc="-3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of</a:t>
            </a:r>
            <a:r>
              <a:rPr dirty="0" sz="2000" spc="-25" b="1" i="1">
                <a:latin typeface="Times New Roman"/>
                <a:cs typeface="Times New Roman"/>
              </a:rPr>
              <a:t> </a:t>
            </a:r>
            <a:r>
              <a:rPr dirty="0" sz="2000" spc="-10" b="1" i="1">
                <a:latin typeface="Times New Roman"/>
                <a:cs typeface="Times New Roman"/>
              </a:rPr>
              <a:t>Michigan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396240" y="5676900"/>
            <a:ext cx="8291830" cy="0"/>
          </a:xfrm>
          <a:custGeom>
            <a:avLst/>
            <a:gdLst/>
            <a:ahLst/>
            <a:cxnLst/>
            <a:rect l="l" t="t" r="r" b="b"/>
            <a:pathLst>
              <a:path w="8291830" h="0">
                <a:moveTo>
                  <a:pt x="0" y="0"/>
                </a:moveTo>
                <a:lnTo>
                  <a:pt x="8291321" y="0"/>
                </a:lnTo>
              </a:path>
            </a:pathLst>
          </a:custGeom>
          <a:ln w="63500">
            <a:solidFill>
              <a:srgbClr val="055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3556761" y="3640327"/>
            <a:ext cx="217614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54965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latin typeface="Constantia"/>
                <a:cs typeface="Constantia"/>
              </a:rPr>
              <a:t>Prepared</a:t>
            </a:r>
            <a:r>
              <a:rPr dirty="0" sz="2000" spc="-55" b="1">
                <a:latin typeface="Constantia"/>
                <a:cs typeface="Constantia"/>
              </a:rPr>
              <a:t> </a:t>
            </a:r>
            <a:r>
              <a:rPr dirty="0" sz="2000" spc="-25" b="1">
                <a:latin typeface="Constantia"/>
                <a:cs typeface="Constantia"/>
              </a:rPr>
              <a:t>by </a:t>
            </a:r>
            <a:r>
              <a:rPr dirty="0" sz="2000" spc="-45" b="1">
                <a:latin typeface="Constantia"/>
                <a:cs typeface="Constantia"/>
              </a:rPr>
              <a:t>Dr.</a:t>
            </a:r>
            <a:r>
              <a:rPr dirty="0" sz="2000" spc="-55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Samir</a:t>
            </a:r>
            <a:r>
              <a:rPr dirty="0" sz="2000" spc="-120" b="1">
                <a:latin typeface="Constantia"/>
                <a:cs typeface="Constantia"/>
              </a:rPr>
              <a:t> </a:t>
            </a:r>
            <a:r>
              <a:rPr dirty="0" sz="2000" spc="-10" b="1">
                <a:latin typeface="Constantia"/>
                <a:cs typeface="Constantia"/>
              </a:rPr>
              <a:t>Badrawi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716023" y="2846832"/>
            <a:ext cx="5651500" cy="708660"/>
          </a:xfrm>
          <a:prstGeom prst="rect">
            <a:avLst/>
          </a:prstGeom>
          <a:ln w="9525">
            <a:solidFill>
              <a:srgbClr val="055092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algn="ctr" marR="50165">
              <a:lnSpc>
                <a:spcPct val="100000"/>
              </a:lnSpc>
              <a:spcBef>
                <a:spcPts val="240"/>
              </a:spcBef>
            </a:pPr>
            <a:r>
              <a:rPr dirty="0" sz="2000" spc="-10" b="1">
                <a:latin typeface="Constantia"/>
                <a:cs typeface="Constantia"/>
              </a:rPr>
              <a:t>Stage</a:t>
            </a:r>
            <a:r>
              <a:rPr dirty="0" sz="2000" spc="-70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2 , </a:t>
            </a:r>
            <a:r>
              <a:rPr dirty="0" sz="2000" spc="-10" b="1">
                <a:latin typeface="Constantia"/>
                <a:cs typeface="Constantia"/>
              </a:rPr>
              <a:t>Semester</a:t>
            </a:r>
            <a:r>
              <a:rPr dirty="0" sz="2000" spc="-100" b="1">
                <a:latin typeface="Constantia"/>
                <a:cs typeface="Constantia"/>
              </a:rPr>
              <a:t> </a:t>
            </a:r>
            <a:r>
              <a:rPr dirty="0" sz="2000" spc="-50" b="1">
                <a:latin typeface="Constantia"/>
                <a:cs typeface="Constantia"/>
              </a:rPr>
              <a:t>1</a:t>
            </a:r>
            <a:endParaRPr sz="20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latin typeface="Constantia"/>
                <a:cs typeface="Constantia"/>
              </a:rPr>
              <a:t>@</a:t>
            </a:r>
            <a:r>
              <a:rPr dirty="0" sz="2000" spc="-40" b="1">
                <a:latin typeface="Constantia"/>
                <a:cs typeface="Constantia"/>
              </a:rPr>
              <a:t> </a:t>
            </a:r>
            <a:r>
              <a:rPr dirty="0" sz="2000" spc="-10" b="1">
                <a:latin typeface="Constantia"/>
                <a:cs typeface="Constantia"/>
              </a:rPr>
              <a:t>Department</a:t>
            </a:r>
            <a:r>
              <a:rPr dirty="0" sz="2000" spc="-125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of</a:t>
            </a:r>
            <a:r>
              <a:rPr dirty="0" sz="2000" spc="25" b="1">
                <a:latin typeface="Constantia"/>
                <a:cs typeface="Constantia"/>
              </a:rPr>
              <a:t> </a:t>
            </a:r>
            <a:r>
              <a:rPr dirty="0" sz="2000" spc="-10" b="1">
                <a:latin typeface="Constantia"/>
                <a:cs typeface="Constantia"/>
              </a:rPr>
              <a:t>Intelligent</a:t>
            </a:r>
            <a:r>
              <a:rPr dirty="0" sz="2000" spc="-90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Medical</a:t>
            </a:r>
            <a:r>
              <a:rPr dirty="0" sz="2000" spc="-15" b="1">
                <a:latin typeface="Constantia"/>
                <a:cs typeface="Constantia"/>
              </a:rPr>
              <a:t> </a:t>
            </a:r>
            <a:r>
              <a:rPr dirty="0" sz="2000" spc="-10" b="1">
                <a:latin typeface="Constantia"/>
                <a:cs typeface="Constantia"/>
              </a:rPr>
              <a:t>Systems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560826" y="4702302"/>
            <a:ext cx="215138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 b="1">
                <a:solidFill>
                  <a:srgbClr val="0000CC"/>
                </a:solidFill>
                <a:latin typeface="Constantia"/>
                <a:cs typeface="Constantia"/>
              </a:rPr>
              <a:t>Anonymity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92608" y="2010155"/>
            <a:ext cx="990600" cy="9239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algn="ctr" marL="91440" marR="83820" indent="-1905">
              <a:lnSpc>
                <a:spcPct val="100000"/>
              </a:lnSpc>
              <a:spcBef>
                <a:spcPts val="240"/>
              </a:spcBef>
            </a:pPr>
            <a:r>
              <a:rPr dirty="0" sz="1800" spc="-10" b="1">
                <a:latin typeface="Constantia"/>
                <a:cs typeface="Constantia"/>
              </a:rPr>
              <a:t>College </a:t>
            </a:r>
            <a:r>
              <a:rPr dirty="0" sz="1800" spc="-25" b="1">
                <a:latin typeface="Constantia"/>
                <a:cs typeface="Constantia"/>
              </a:rPr>
              <a:t>of </a:t>
            </a:r>
            <a:r>
              <a:rPr dirty="0" sz="1800" spc="-10" b="1">
                <a:latin typeface="Constantia"/>
                <a:cs typeface="Constantia"/>
              </a:rPr>
              <a:t>Science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426452" y="2148839"/>
            <a:ext cx="1647825" cy="646430"/>
          </a:xfrm>
          <a:prstGeom prst="rect">
            <a:avLst/>
          </a:prstGeom>
          <a:ln w="9525">
            <a:solidFill>
              <a:srgbClr val="008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240"/>
              </a:spcBef>
            </a:pPr>
            <a:r>
              <a:rPr dirty="0" sz="1800" spc="-10" b="1">
                <a:solidFill>
                  <a:srgbClr val="008000"/>
                </a:solidFill>
                <a:latin typeface="Constantia"/>
                <a:cs typeface="Constantia"/>
              </a:rPr>
              <a:t>Al-Mustaqbal</a:t>
            </a:r>
            <a:endParaRPr sz="1800">
              <a:latin typeface="Constantia"/>
              <a:cs typeface="Constantia"/>
            </a:endParaRPr>
          </a:p>
          <a:p>
            <a:pPr algn="ctr" marL="1270">
              <a:lnSpc>
                <a:spcPct val="100000"/>
              </a:lnSpc>
            </a:pPr>
            <a:r>
              <a:rPr dirty="0" sz="1800" spc="-10" b="1">
                <a:solidFill>
                  <a:srgbClr val="008000"/>
                </a:solidFill>
                <a:latin typeface="Constantia"/>
                <a:cs typeface="Constantia"/>
              </a:rPr>
              <a:t>University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531" y="0"/>
            <a:ext cx="1635252" cy="1938527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8628380" y="6556200"/>
            <a:ext cx="736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5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813" y="0"/>
            <a:ext cx="9145905" cy="6858000"/>
            <a:chOff x="-813" y="0"/>
            <a:chExt cx="914590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087902" cy="102057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813" y="52323"/>
              <a:ext cx="9145575" cy="901826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293928" y="464311"/>
            <a:ext cx="8416290" cy="1003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dirty="0" sz="3000">
                <a:latin typeface="Times New Roman"/>
                <a:cs typeface="Times New Roman"/>
              </a:rPr>
              <a:t>However,</a:t>
            </a:r>
            <a:r>
              <a:rPr dirty="0" sz="3000" spc="-50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once</a:t>
            </a:r>
            <a:r>
              <a:rPr dirty="0" sz="3000" spc="-50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the</a:t>
            </a:r>
            <a:r>
              <a:rPr dirty="0" sz="3000" spc="-30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search</a:t>
            </a:r>
            <a:r>
              <a:rPr dirty="0" sz="3000" spc="-45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logs</a:t>
            </a:r>
            <a:r>
              <a:rPr dirty="0" sz="3000" spc="-60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were</a:t>
            </a:r>
            <a:r>
              <a:rPr dirty="0" sz="3000" spc="-45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there</a:t>
            </a:r>
            <a:r>
              <a:rPr dirty="0" sz="3000" spc="-30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,</a:t>
            </a:r>
            <a:r>
              <a:rPr dirty="0" sz="3000" spc="-50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two</a:t>
            </a:r>
            <a:r>
              <a:rPr dirty="0" sz="3000" spc="-45">
                <a:latin typeface="Times New Roman"/>
                <a:cs typeface="Times New Roman"/>
              </a:rPr>
              <a:t> </a:t>
            </a:r>
            <a:r>
              <a:rPr dirty="0" sz="3000" spc="-25">
                <a:latin typeface="Times New Roman"/>
                <a:cs typeface="Times New Roman"/>
              </a:rPr>
              <a:t>New </a:t>
            </a:r>
            <a:r>
              <a:rPr dirty="0" sz="3000" spc="-70">
                <a:latin typeface="Times New Roman"/>
                <a:cs typeface="Times New Roman"/>
              </a:rPr>
              <a:t>York</a:t>
            </a:r>
            <a:r>
              <a:rPr dirty="0" sz="3000" spc="-120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Times</a:t>
            </a:r>
            <a:r>
              <a:rPr dirty="0" sz="3000" spc="-85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journalists</a:t>
            </a:r>
            <a:r>
              <a:rPr dirty="0" sz="3000" spc="-45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used</a:t>
            </a:r>
            <a:r>
              <a:rPr dirty="0" sz="3000" spc="-80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the</a:t>
            </a:r>
            <a:r>
              <a:rPr dirty="0" sz="3000" spc="-70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data</a:t>
            </a:r>
            <a:r>
              <a:rPr dirty="0" sz="3000" spc="-75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to</a:t>
            </a:r>
            <a:r>
              <a:rPr dirty="0" sz="3000" spc="-75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identify</a:t>
            </a:r>
            <a:r>
              <a:rPr dirty="0" sz="3000" spc="-55">
                <a:latin typeface="Times New Roman"/>
                <a:cs typeface="Times New Roman"/>
              </a:rPr>
              <a:t> </a:t>
            </a:r>
            <a:r>
              <a:rPr dirty="0" sz="3000" spc="-10">
                <a:latin typeface="Times New Roman"/>
                <a:cs typeface="Times New Roman"/>
              </a:rPr>
              <a:t>several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530978" y="1534286"/>
            <a:ext cx="2484120" cy="424180"/>
          </a:xfrm>
          <a:prstGeom prst="rect">
            <a:avLst/>
          </a:prstGeom>
          <a:solidFill>
            <a:srgbClr val="00FF00"/>
          </a:solidFill>
        </p:spPr>
        <p:txBody>
          <a:bodyPr wrap="square" lIns="0" tIns="0" rIns="0" bIns="0" rtlCol="0" vert="horz">
            <a:spAutoFit/>
          </a:bodyPr>
          <a:lstStyle/>
          <a:p>
            <a:pPr marL="635">
              <a:lnSpc>
                <a:spcPts val="3229"/>
              </a:lnSpc>
            </a:pPr>
            <a:r>
              <a:rPr dirty="0" sz="3000" b="1" i="1">
                <a:latin typeface="Times New Roman"/>
                <a:cs typeface="Times New Roman"/>
              </a:rPr>
              <a:t>Thelma</a:t>
            </a:r>
            <a:r>
              <a:rPr dirty="0" sz="3000" spc="-185" b="1" i="1">
                <a:latin typeface="Times New Roman"/>
                <a:cs typeface="Times New Roman"/>
              </a:rPr>
              <a:t> </a:t>
            </a:r>
            <a:r>
              <a:rPr dirty="0" sz="3000" spc="-10" b="1" i="1">
                <a:latin typeface="Times New Roman"/>
                <a:cs typeface="Times New Roman"/>
              </a:rPr>
              <a:t>Arnold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93928" y="1474723"/>
            <a:ext cx="838517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22109" algn="l"/>
              </a:tabLst>
            </a:pPr>
            <a:r>
              <a:rPr dirty="0" sz="3000">
                <a:latin typeface="Times New Roman"/>
                <a:cs typeface="Times New Roman"/>
              </a:rPr>
              <a:t>users,</a:t>
            </a:r>
            <a:r>
              <a:rPr dirty="0" sz="3000" spc="-35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and</a:t>
            </a:r>
            <a:r>
              <a:rPr dirty="0" sz="3000" spc="-30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one</a:t>
            </a:r>
            <a:r>
              <a:rPr dirty="0" sz="3000" spc="-35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of</a:t>
            </a:r>
            <a:r>
              <a:rPr dirty="0" sz="3000" spc="-45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them</a:t>
            </a:r>
            <a:r>
              <a:rPr dirty="0" sz="3000" spc="-15">
                <a:latin typeface="Times New Roman"/>
                <a:cs typeface="Times New Roman"/>
              </a:rPr>
              <a:t> </a:t>
            </a:r>
            <a:r>
              <a:rPr dirty="0" sz="3000" spc="-25">
                <a:latin typeface="Times New Roman"/>
                <a:cs typeface="Times New Roman"/>
              </a:rPr>
              <a:t>was</a:t>
            </a:r>
            <a:r>
              <a:rPr dirty="0" sz="3000">
                <a:latin typeface="Times New Roman"/>
                <a:cs typeface="Times New Roman"/>
              </a:rPr>
              <a:t>	of</a:t>
            </a:r>
            <a:r>
              <a:rPr dirty="0" sz="3000" spc="-35">
                <a:latin typeface="Times New Roman"/>
                <a:cs typeface="Times New Roman"/>
              </a:rPr>
              <a:t> </a:t>
            </a:r>
            <a:r>
              <a:rPr dirty="0" sz="3000" spc="-10">
                <a:latin typeface="Times New Roman"/>
                <a:cs typeface="Times New Roman"/>
              </a:rPr>
              <a:t>Lilburn,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93928" y="1932178"/>
            <a:ext cx="7712075" cy="1003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dirty="0" sz="3000">
                <a:latin typeface="Times New Roman"/>
                <a:cs typeface="Times New Roman"/>
              </a:rPr>
              <a:t>from</a:t>
            </a:r>
            <a:r>
              <a:rPr dirty="0" sz="3000" spc="-80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Georgia</a:t>
            </a:r>
            <a:r>
              <a:rPr dirty="0" sz="3000" spc="-75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(GA),</a:t>
            </a:r>
            <a:r>
              <a:rPr dirty="0" sz="3000" spc="-85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and</a:t>
            </a:r>
            <a:r>
              <a:rPr dirty="0" sz="3000" spc="-65">
                <a:latin typeface="Times New Roman"/>
                <a:cs typeface="Times New Roman"/>
              </a:rPr>
              <a:t> </a:t>
            </a:r>
            <a:r>
              <a:rPr dirty="0" sz="3000" i="1">
                <a:latin typeface="Times New Roman"/>
                <a:cs typeface="Times New Roman"/>
              </a:rPr>
              <a:t>her</a:t>
            </a:r>
            <a:r>
              <a:rPr dirty="0" sz="3000" spc="-75" i="1">
                <a:latin typeface="Times New Roman"/>
                <a:cs typeface="Times New Roman"/>
              </a:rPr>
              <a:t> </a:t>
            </a:r>
            <a:r>
              <a:rPr dirty="0" sz="3000" spc="-10" i="1">
                <a:latin typeface="Times New Roman"/>
                <a:cs typeface="Times New Roman"/>
              </a:rPr>
              <a:t>searches</a:t>
            </a:r>
            <a:r>
              <a:rPr dirty="0" sz="3000" spc="-75" i="1">
                <a:latin typeface="Times New Roman"/>
                <a:cs typeface="Times New Roman"/>
              </a:rPr>
              <a:t> </a:t>
            </a:r>
            <a:r>
              <a:rPr dirty="0" sz="3000" i="1">
                <a:latin typeface="Times New Roman"/>
                <a:cs typeface="Times New Roman"/>
              </a:rPr>
              <a:t>included</a:t>
            </a:r>
            <a:r>
              <a:rPr dirty="0" sz="3000" spc="-60" i="1">
                <a:latin typeface="Times New Roman"/>
                <a:cs typeface="Times New Roman"/>
              </a:rPr>
              <a:t> </a:t>
            </a:r>
            <a:r>
              <a:rPr dirty="0" sz="3000" spc="-25" i="1">
                <a:latin typeface="Times New Roman"/>
                <a:cs typeface="Times New Roman"/>
              </a:rPr>
              <a:t>the </a:t>
            </a:r>
            <a:r>
              <a:rPr dirty="0" sz="3000" spc="-10" i="1">
                <a:latin typeface="Times New Roman"/>
                <a:cs typeface="Times New Roman"/>
              </a:rPr>
              <a:t>following</a:t>
            </a:r>
            <a:r>
              <a:rPr dirty="0" sz="3000" spc="-10">
                <a:latin typeface="Times New Roman"/>
                <a:cs typeface="Times New Roman"/>
              </a:rPr>
              <a:t>: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06450" y="3104007"/>
            <a:ext cx="5044440" cy="424180"/>
          </a:xfrm>
          <a:prstGeom prst="rect">
            <a:avLst/>
          </a:prstGeom>
          <a:solidFill>
            <a:srgbClr val="00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235"/>
              </a:lnSpc>
            </a:pPr>
            <a:r>
              <a:rPr dirty="0" sz="3000" i="1">
                <a:latin typeface="Times New Roman"/>
                <a:cs typeface="Times New Roman"/>
              </a:rPr>
              <a:t>landscapers</a:t>
            </a:r>
            <a:r>
              <a:rPr dirty="0" sz="3000" spc="-70" i="1">
                <a:latin typeface="Times New Roman"/>
                <a:cs typeface="Times New Roman"/>
              </a:rPr>
              <a:t> </a:t>
            </a:r>
            <a:r>
              <a:rPr dirty="0" sz="3000" i="1">
                <a:latin typeface="Times New Roman"/>
                <a:cs typeface="Times New Roman"/>
              </a:rPr>
              <a:t>in</a:t>
            </a:r>
            <a:r>
              <a:rPr dirty="0" sz="3000" spc="-75" i="1">
                <a:latin typeface="Times New Roman"/>
                <a:cs typeface="Times New Roman"/>
              </a:rPr>
              <a:t> </a:t>
            </a:r>
            <a:r>
              <a:rPr dirty="0" sz="3000" i="1">
                <a:latin typeface="Times New Roman"/>
                <a:cs typeface="Times New Roman"/>
              </a:rPr>
              <a:t>Lilburn,</a:t>
            </a:r>
            <a:r>
              <a:rPr dirty="0" sz="3000" spc="-75" i="1">
                <a:latin typeface="Times New Roman"/>
                <a:cs typeface="Times New Roman"/>
              </a:rPr>
              <a:t> </a:t>
            </a:r>
            <a:r>
              <a:rPr dirty="0" sz="3000" spc="-10" i="1">
                <a:latin typeface="Times New Roman"/>
                <a:cs typeface="Times New Roman"/>
              </a:rPr>
              <a:t>Georgia;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06450" y="3663315"/>
            <a:ext cx="6581140" cy="424180"/>
          </a:xfrm>
          <a:prstGeom prst="rect">
            <a:avLst/>
          </a:prstGeom>
          <a:solidFill>
            <a:srgbClr val="00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235"/>
              </a:lnSpc>
            </a:pPr>
            <a:r>
              <a:rPr dirty="0" sz="3000" i="1">
                <a:latin typeface="Times New Roman"/>
                <a:cs typeface="Times New Roman"/>
              </a:rPr>
              <a:t>property</a:t>
            </a:r>
            <a:r>
              <a:rPr dirty="0" sz="3000" spc="-75" i="1">
                <a:latin typeface="Times New Roman"/>
                <a:cs typeface="Times New Roman"/>
              </a:rPr>
              <a:t> </a:t>
            </a:r>
            <a:r>
              <a:rPr dirty="0" sz="3000" i="1">
                <a:latin typeface="Times New Roman"/>
                <a:cs typeface="Times New Roman"/>
              </a:rPr>
              <a:t>values</a:t>
            </a:r>
            <a:r>
              <a:rPr dirty="0" sz="3000" spc="-80" i="1">
                <a:latin typeface="Times New Roman"/>
                <a:cs typeface="Times New Roman"/>
              </a:rPr>
              <a:t> </a:t>
            </a:r>
            <a:r>
              <a:rPr dirty="0" sz="3000" i="1">
                <a:latin typeface="Times New Roman"/>
                <a:cs typeface="Times New Roman"/>
              </a:rPr>
              <a:t>in</a:t>
            </a:r>
            <a:r>
              <a:rPr dirty="0" sz="3000" spc="-85" i="1">
                <a:latin typeface="Times New Roman"/>
                <a:cs typeface="Times New Roman"/>
              </a:rPr>
              <a:t> </a:t>
            </a:r>
            <a:r>
              <a:rPr dirty="0" sz="3000" i="1">
                <a:latin typeface="Times New Roman"/>
                <a:cs typeface="Times New Roman"/>
              </a:rPr>
              <a:t>her</a:t>
            </a:r>
            <a:r>
              <a:rPr dirty="0" sz="3000" spc="-85" i="1">
                <a:latin typeface="Times New Roman"/>
                <a:cs typeface="Times New Roman"/>
              </a:rPr>
              <a:t> </a:t>
            </a:r>
            <a:r>
              <a:rPr dirty="0" sz="3000" i="1">
                <a:latin typeface="Times New Roman"/>
                <a:cs typeface="Times New Roman"/>
              </a:rPr>
              <a:t>specific</a:t>
            </a:r>
            <a:r>
              <a:rPr dirty="0" sz="3000" spc="-60" i="1">
                <a:latin typeface="Times New Roman"/>
                <a:cs typeface="Times New Roman"/>
              </a:rPr>
              <a:t> </a:t>
            </a:r>
            <a:r>
              <a:rPr dirty="0" sz="3000" spc="-10" i="1">
                <a:latin typeface="Times New Roman"/>
                <a:cs typeface="Times New Roman"/>
              </a:rPr>
              <a:t>subdivision;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06450" y="4221098"/>
            <a:ext cx="4244975" cy="424180"/>
          </a:xfrm>
          <a:prstGeom prst="rect">
            <a:avLst/>
          </a:prstGeom>
          <a:solidFill>
            <a:srgbClr val="00FF00"/>
          </a:solidFill>
        </p:spPr>
        <p:txBody>
          <a:bodyPr wrap="square" lIns="0" tIns="0" rIns="0" bIns="0" rtlCol="0" vert="horz">
            <a:spAutoFit/>
          </a:bodyPr>
          <a:lstStyle/>
          <a:p>
            <a:pPr marL="94615">
              <a:lnSpc>
                <a:spcPts val="3235"/>
              </a:lnSpc>
            </a:pPr>
            <a:r>
              <a:rPr dirty="0" sz="3000" i="1">
                <a:latin typeface="Times New Roman"/>
                <a:cs typeface="Times New Roman"/>
              </a:rPr>
              <a:t>pet</a:t>
            </a:r>
            <a:r>
              <a:rPr dirty="0" sz="3000" spc="-45" i="1">
                <a:latin typeface="Times New Roman"/>
                <a:cs typeface="Times New Roman"/>
              </a:rPr>
              <a:t> </a:t>
            </a:r>
            <a:r>
              <a:rPr dirty="0" sz="3000" i="1">
                <a:latin typeface="Times New Roman"/>
                <a:cs typeface="Times New Roman"/>
              </a:rPr>
              <a:t>care</a:t>
            </a:r>
            <a:r>
              <a:rPr dirty="0" sz="3000" spc="-45" i="1">
                <a:latin typeface="Times New Roman"/>
                <a:cs typeface="Times New Roman"/>
              </a:rPr>
              <a:t> </a:t>
            </a:r>
            <a:r>
              <a:rPr dirty="0" sz="3000" i="1">
                <a:latin typeface="Times New Roman"/>
                <a:cs typeface="Times New Roman"/>
              </a:rPr>
              <a:t>issues</a:t>
            </a:r>
            <a:r>
              <a:rPr dirty="0" sz="3000" spc="-45" i="1">
                <a:latin typeface="Times New Roman"/>
                <a:cs typeface="Times New Roman"/>
              </a:rPr>
              <a:t> </a:t>
            </a:r>
            <a:r>
              <a:rPr dirty="0" sz="3000" i="1">
                <a:latin typeface="Times New Roman"/>
                <a:cs typeface="Times New Roman"/>
              </a:rPr>
              <a:t>for</a:t>
            </a:r>
            <a:r>
              <a:rPr dirty="0" sz="3000" spc="-55" i="1">
                <a:latin typeface="Times New Roman"/>
                <a:cs typeface="Times New Roman"/>
              </a:rPr>
              <a:t> </a:t>
            </a:r>
            <a:r>
              <a:rPr dirty="0" sz="3000" i="1">
                <a:latin typeface="Times New Roman"/>
                <a:cs typeface="Times New Roman"/>
              </a:rPr>
              <a:t>her</a:t>
            </a:r>
            <a:r>
              <a:rPr dirty="0" sz="3000" spc="-40" i="1">
                <a:latin typeface="Times New Roman"/>
                <a:cs typeface="Times New Roman"/>
              </a:rPr>
              <a:t> </a:t>
            </a:r>
            <a:r>
              <a:rPr dirty="0" sz="3000" spc="-20" i="1">
                <a:latin typeface="Times New Roman"/>
                <a:cs typeface="Times New Roman"/>
              </a:rPr>
              <a:t>dog.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93928" y="4719406"/>
            <a:ext cx="8418830" cy="198373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5"/>
              </a:spcBef>
            </a:pPr>
            <a:r>
              <a:rPr dirty="0" sz="3000">
                <a:latin typeface="Times New Roman"/>
                <a:cs typeface="Times New Roman"/>
              </a:rPr>
              <a:t>These</a:t>
            </a:r>
            <a:r>
              <a:rPr dirty="0" sz="3000" spc="-60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kinds</a:t>
            </a:r>
            <a:r>
              <a:rPr dirty="0" sz="3000" spc="-50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of</a:t>
            </a:r>
            <a:r>
              <a:rPr dirty="0" sz="3000" spc="-70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searches</a:t>
            </a:r>
            <a:r>
              <a:rPr dirty="0" sz="3000" spc="-45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told</a:t>
            </a:r>
            <a:r>
              <a:rPr dirty="0" sz="3000" spc="-45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the</a:t>
            </a:r>
            <a:r>
              <a:rPr dirty="0" sz="3000" spc="-60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journalists</a:t>
            </a:r>
            <a:r>
              <a:rPr dirty="0" sz="3000" spc="-35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quite</a:t>
            </a:r>
            <a:r>
              <a:rPr dirty="0" sz="3000" spc="-50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a</a:t>
            </a:r>
            <a:r>
              <a:rPr dirty="0" sz="3000" spc="-55">
                <a:latin typeface="Times New Roman"/>
                <a:cs typeface="Times New Roman"/>
              </a:rPr>
              <a:t> </a:t>
            </a:r>
            <a:r>
              <a:rPr dirty="0" sz="3000" spc="-25">
                <a:latin typeface="Times New Roman"/>
                <a:cs typeface="Times New Roman"/>
              </a:rPr>
              <a:t>lot </a:t>
            </a:r>
            <a:r>
              <a:rPr dirty="0" sz="3000">
                <a:latin typeface="Times New Roman"/>
                <a:cs typeface="Times New Roman"/>
              </a:rPr>
              <a:t>about</a:t>
            </a:r>
            <a:r>
              <a:rPr dirty="0" sz="3000" spc="-40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who</a:t>
            </a:r>
            <a:r>
              <a:rPr dirty="0" sz="3000" spc="-60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she</a:t>
            </a:r>
            <a:r>
              <a:rPr dirty="0" sz="3000" spc="-45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might</a:t>
            </a:r>
            <a:r>
              <a:rPr dirty="0" sz="3000" spc="-25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be.</a:t>
            </a:r>
            <a:r>
              <a:rPr dirty="0" sz="3000" spc="-25">
                <a:latin typeface="Times New Roman"/>
                <a:cs typeface="Times New Roman"/>
              </a:rPr>
              <a:t> </a:t>
            </a:r>
            <a:r>
              <a:rPr dirty="0" sz="3000" i="1">
                <a:latin typeface="Times New Roman"/>
                <a:cs typeface="Times New Roman"/>
              </a:rPr>
              <a:t>And</a:t>
            </a:r>
            <a:r>
              <a:rPr dirty="0" sz="3000" spc="-45" i="1">
                <a:latin typeface="Times New Roman"/>
                <a:cs typeface="Times New Roman"/>
              </a:rPr>
              <a:t> </a:t>
            </a:r>
            <a:r>
              <a:rPr dirty="0" sz="3000" i="1">
                <a:latin typeface="Times New Roman"/>
                <a:cs typeface="Times New Roman"/>
              </a:rPr>
              <a:t>so</a:t>
            </a:r>
            <a:r>
              <a:rPr dirty="0" sz="3000" spc="-40" i="1">
                <a:latin typeface="Times New Roman"/>
                <a:cs typeface="Times New Roman"/>
              </a:rPr>
              <a:t> </a:t>
            </a:r>
            <a:r>
              <a:rPr dirty="0" sz="3000" i="1">
                <a:latin typeface="Times New Roman"/>
                <a:cs typeface="Times New Roman"/>
              </a:rPr>
              <a:t>even</a:t>
            </a:r>
            <a:r>
              <a:rPr dirty="0" sz="3000" spc="-35" i="1">
                <a:latin typeface="Times New Roman"/>
                <a:cs typeface="Times New Roman"/>
              </a:rPr>
              <a:t> </a:t>
            </a:r>
            <a:r>
              <a:rPr dirty="0" sz="3000" i="1">
                <a:latin typeface="Times New Roman"/>
                <a:cs typeface="Times New Roman"/>
              </a:rPr>
              <a:t>though</a:t>
            </a:r>
            <a:r>
              <a:rPr dirty="0" sz="3000" spc="-40" i="1">
                <a:latin typeface="Times New Roman"/>
                <a:cs typeface="Times New Roman"/>
              </a:rPr>
              <a:t> </a:t>
            </a:r>
            <a:r>
              <a:rPr dirty="0" sz="3000" i="1">
                <a:latin typeface="Times New Roman"/>
                <a:cs typeface="Times New Roman"/>
              </a:rPr>
              <a:t>she</a:t>
            </a:r>
            <a:r>
              <a:rPr dirty="0" sz="3000" spc="-45" i="1">
                <a:latin typeface="Times New Roman"/>
                <a:cs typeface="Times New Roman"/>
              </a:rPr>
              <a:t> </a:t>
            </a:r>
            <a:r>
              <a:rPr dirty="0" sz="3000" spc="-10" i="1">
                <a:latin typeface="Times New Roman"/>
                <a:cs typeface="Times New Roman"/>
              </a:rPr>
              <a:t>didn't </a:t>
            </a:r>
            <a:r>
              <a:rPr dirty="0" sz="3000" i="1">
                <a:latin typeface="Times New Roman"/>
                <a:cs typeface="Times New Roman"/>
              </a:rPr>
              <a:t>actually</a:t>
            </a:r>
            <a:r>
              <a:rPr dirty="0" sz="3000" spc="-55" i="1">
                <a:latin typeface="Times New Roman"/>
                <a:cs typeface="Times New Roman"/>
              </a:rPr>
              <a:t> </a:t>
            </a:r>
            <a:r>
              <a:rPr dirty="0" sz="3000" i="1">
                <a:latin typeface="Times New Roman"/>
                <a:cs typeface="Times New Roman"/>
              </a:rPr>
              <a:t>search</a:t>
            </a:r>
            <a:r>
              <a:rPr dirty="0" sz="3000" spc="-75" i="1">
                <a:latin typeface="Times New Roman"/>
                <a:cs typeface="Times New Roman"/>
              </a:rPr>
              <a:t> </a:t>
            </a:r>
            <a:r>
              <a:rPr dirty="0" sz="3000" i="1">
                <a:latin typeface="Times New Roman"/>
                <a:cs typeface="Times New Roman"/>
              </a:rPr>
              <a:t>for</a:t>
            </a:r>
            <a:r>
              <a:rPr dirty="0" sz="3000" spc="-80" i="1">
                <a:latin typeface="Times New Roman"/>
                <a:cs typeface="Times New Roman"/>
              </a:rPr>
              <a:t> </a:t>
            </a:r>
            <a:r>
              <a:rPr dirty="0" sz="3000" i="1">
                <a:latin typeface="Times New Roman"/>
                <a:cs typeface="Times New Roman"/>
              </a:rPr>
              <a:t>herself</a:t>
            </a:r>
            <a:r>
              <a:rPr dirty="0" sz="3000" spc="-55" i="1">
                <a:latin typeface="Times New Roman"/>
                <a:cs typeface="Times New Roman"/>
              </a:rPr>
              <a:t> </a:t>
            </a:r>
            <a:r>
              <a:rPr dirty="0" sz="3000" i="1">
                <a:latin typeface="Times New Roman"/>
                <a:cs typeface="Times New Roman"/>
              </a:rPr>
              <a:t>by</a:t>
            </a:r>
            <a:r>
              <a:rPr dirty="0" sz="3000" spc="-80" i="1">
                <a:latin typeface="Times New Roman"/>
                <a:cs typeface="Times New Roman"/>
              </a:rPr>
              <a:t> </a:t>
            </a:r>
            <a:r>
              <a:rPr dirty="0" sz="3000" i="1">
                <a:latin typeface="Times New Roman"/>
                <a:cs typeface="Times New Roman"/>
              </a:rPr>
              <a:t>name,</a:t>
            </a:r>
            <a:r>
              <a:rPr dirty="0" sz="3000" spc="-90" i="1">
                <a:latin typeface="Times New Roman"/>
                <a:cs typeface="Times New Roman"/>
              </a:rPr>
              <a:t> </a:t>
            </a:r>
            <a:r>
              <a:rPr dirty="0" sz="3000" i="1">
                <a:latin typeface="Times New Roman"/>
                <a:cs typeface="Times New Roman"/>
              </a:rPr>
              <a:t>they</a:t>
            </a:r>
            <a:r>
              <a:rPr dirty="0" sz="3000" spc="-75" i="1">
                <a:latin typeface="Times New Roman"/>
                <a:cs typeface="Times New Roman"/>
              </a:rPr>
              <a:t> </a:t>
            </a:r>
            <a:r>
              <a:rPr dirty="0" sz="3000" i="1">
                <a:latin typeface="Times New Roman"/>
                <a:cs typeface="Times New Roman"/>
              </a:rPr>
              <a:t>were</a:t>
            </a:r>
            <a:r>
              <a:rPr dirty="0" sz="3000" spc="-75" i="1">
                <a:latin typeface="Times New Roman"/>
                <a:cs typeface="Times New Roman"/>
              </a:rPr>
              <a:t> </a:t>
            </a:r>
            <a:r>
              <a:rPr dirty="0" sz="3000" spc="-20" i="1">
                <a:latin typeface="Times New Roman"/>
                <a:cs typeface="Times New Roman"/>
              </a:rPr>
              <a:t>very </a:t>
            </a:r>
            <a:r>
              <a:rPr dirty="0" sz="3000" i="1">
                <a:latin typeface="Times New Roman"/>
                <a:cs typeface="Times New Roman"/>
              </a:rPr>
              <a:t>quickly able</a:t>
            </a:r>
            <a:r>
              <a:rPr dirty="0" sz="3000" spc="-20" i="1">
                <a:latin typeface="Times New Roman"/>
                <a:cs typeface="Times New Roman"/>
              </a:rPr>
              <a:t> </a:t>
            </a:r>
            <a:r>
              <a:rPr dirty="0" sz="3000" i="1">
                <a:latin typeface="Times New Roman"/>
                <a:cs typeface="Times New Roman"/>
              </a:rPr>
              <a:t>to</a:t>
            </a:r>
            <a:r>
              <a:rPr dirty="0" sz="3000" spc="-20" i="1">
                <a:latin typeface="Times New Roman"/>
                <a:cs typeface="Times New Roman"/>
              </a:rPr>
              <a:t> </a:t>
            </a:r>
            <a:r>
              <a:rPr dirty="0" sz="3000" spc="-35" i="1">
                <a:latin typeface="Times New Roman"/>
                <a:cs typeface="Times New Roman"/>
              </a:rPr>
              <a:t>zero-</a:t>
            </a:r>
            <a:r>
              <a:rPr dirty="0" sz="3000" i="1">
                <a:latin typeface="Times New Roman"/>
                <a:cs typeface="Times New Roman"/>
              </a:rPr>
              <a:t>in</a:t>
            </a:r>
            <a:r>
              <a:rPr dirty="0" sz="3000" spc="-25" i="1">
                <a:latin typeface="Times New Roman"/>
                <a:cs typeface="Times New Roman"/>
              </a:rPr>
              <a:t> </a:t>
            </a:r>
            <a:r>
              <a:rPr dirty="0" sz="3000" i="1">
                <a:latin typeface="Times New Roman"/>
                <a:cs typeface="Times New Roman"/>
              </a:rPr>
              <a:t>on</a:t>
            </a:r>
            <a:r>
              <a:rPr dirty="0" sz="3000" spc="-20" i="1">
                <a:latin typeface="Times New Roman"/>
                <a:cs typeface="Times New Roman"/>
              </a:rPr>
              <a:t> </a:t>
            </a:r>
            <a:r>
              <a:rPr dirty="0" sz="3000" i="1">
                <a:latin typeface="Times New Roman"/>
                <a:cs typeface="Times New Roman"/>
              </a:rPr>
              <a:t>who</a:t>
            </a:r>
            <a:r>
              <a:rPr dirty="0" sz="3000" spc="-25" i="1">
                <a:latin typeface="Times New Roman"/>
                <a:cs typeface="Times New Roman"/>
              </a:rPr>
              <a:t> </a:t>
            </a:r>
            <a:r>
              <a:rPr dirty="0" sz="3000" i="1">
                <a:latin typeface="Times New Roman"/>
                <a:cs typeface="Times New Roman"/>
              </a:rPr>
              <a:t>this</a:t>
            </a:r>
            <a:r>
              <a:rPr dirty="0" sz="3000" spc="-20" i="1">
                <a:latin typeface="Times New Roman"/>
                <a:cs typeface="Times New Roman"/>
              </a:rPr>
              <a:t> </a:t>
            </a:r>
            <a:r>
              <a:rPr dirty="0" sz="3000" i="1">
                <a:latin typeface="Times New Roman"/>
                <a:cs typeface="Times New Roman"/>
              </a:rPr>
              <a:t>person</a:t>
            </a:r>
            <a:r>
              <a:rPr dirty="0" sz="3000" spc="-35" i="1">
                <a:latin typeface="Times New Roman"/>
                <a:cs typeface="Times New Roman"/>
              </a:rPr>
              <a:t> </a:t>
            </a:r>
            <a:r>
              <a:rPr dirty="0" sz="3000" spc="-20" i="1">
                <a:latin typeface="Times New Roman"/>
                <a:cs typeface="Times New Roman"/>
              </a:rPr>
              <a:t>was.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954" y="1269619"/>
            <a:ext cx="1945005" cy="497205"/>
          </a:xfrm>
          <a:prstGeom prst="rect"/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704"/>
              </a:lnSpc>
            </a:pPr>
            <a:r>
              <a:rPr dirty="0" spc="-10" b="1">
                <a:latin typeface="Times New Roman"/>
                <a:cs typeface="Times New Roman"/>
              </a:rPr>
              <a:t>Anonymity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3487" y="3137154"/>
            <a:ext cx="8826500" cy="343027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14"/>
              </a:spcBef>
            </a:pPr>
            <a:r>
              <a:rPr dirty="0" sz="3200">
                <a:latin typeface="Times New Roman"/>
                <a:cs typeface="Times New Roman"/>
              </a:rPr>
              <a:t>In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1993,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New</a:t>
            </a:r>
            <a:r>
              <a:rPr dirty="0" sz="3200" spc="-150">
                <a:latin typeface="Times New Roman"/>
                <a:cs typeface="Times New Roman"/>
              </a:rPr>
              <a:t> </a:t>
            </a:r>
            <a:r>
              <a:rPr dirty="0" sz="3200" spc="-30">
                <a:latin typeface="Times New Roman"/>
                <a:cs typeface="Times New Roman"/>
              </a:rPr>
              <a:t>Yorker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magazine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published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 spc="-50">
                <a:latin typeface="Times New Roman"/>
                <a:cs typeface="Times New Roman"/>
              </a:rPr>
              <a:t>a </a:t>
            </a:r>
            <a:r>
              <a:rPr dirty="0" sz="3200">
                <a:latin typeface="Times New Roman"/>
                <a:cs typeface="Times New Roman"/>
              </a:rPr>
              <a:t>famous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cartoon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with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caption,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"</a:t>
            </a:r>
            <a:r>
              <a:rPr dirty="0" sz="3200" i="1">
                <a:latin typeface="Times New Roman"/>
                <a:cs typeface="Times New Roman"/>
              </a:rPr>
              <a:t>On</a:t>
            </a:r>
            <a:r>
              <a:rPr dirty="0" sz="3200" spc="-5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the</a:t>
            </a:r>
            <a:r>
              <a:rPr dirty="0" sz="3200" spc="-5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Internet,</a:t>
            </a:r>
            <a:r>
              <a:rPr dirty="0" sz="3200" spc="-40" i="1">
                <a:latin typeface="Times New Roman"/>
                <a:cs typeface="Times New Roman"/>
              </a:rPr>
              <a:t> </a:t>
            </a:r>
            <a:r>
              <a:rPr dirty="0" sz="3200" spc="-25" i="1">
                <a:latin typeface="Times New Roman"/>
                <a:cs typeface="Times New Roman"/>
              </a:rPr>
              <a:t>No </a:t>
            </a:r>
            <a:r>
              <a:rPr dirty="0" sz="3200" i="1">
                <a:latin typeface="Times New Roman"/>
                <a:cs typeface="Times New Roman"/>
              </a:rPr>
              <a:t>One</a:t>
            </a:r>
            <a:r>
              <a:rPr dirty="0" sz="3200" spc="-35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Knows</a:t>
            </a:r>
            <a:r>
              <a:rPr dirty="0" sz="3200" spc="-15" i="1">
                <a:latin typeface="Times New Roman"/>
                <a:cs typeface="Times New Roman"/>
              </a:rPr>
              <a:t> </a:t>
            </a:r>
            <a:r>
              <a:rPr dirty="0" sz="3200" spc="-60" i="1">
                <a:latin typeface="Times New Roman"/>
                <a:cs typeface="Times New Roman"/>
              </a:rPr>
              <a:t>You're</a:t>
            </a:r>
            <a:r>
              <a:rPr dirty="0" sz="3200" spc="-3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a</a:t>
            </a:r>
            <a:r>
              <a:rPr dirty="0" sz="3200" spc="-15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Dog</a:t>
            </a:r>
            <a:r>
              <a:rPr dirty="0" sz="3200">
                <a:latin typeface="Times New Roman"/>
                <a:cs typeface="Times New Roman"/>
              </a:rPr>
              <a:t>".</a:t>
            </a:r>
            <a:r>
              <a:rPr dirty="0" sz="3200" spc="-8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This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cartoon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has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become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 spc="-50">
                <a:latin typeface="Times New Roman"/>
                <a:cs typeface="Times New Roman"/>
              </a:rPr>
              <a:t>a </a:t>
            </a:r>
            <a:r>
              <a:rPr dirty="0" sz="3200">
                <a:latin typeface="Times New Roman"/>
                <a:cs typeface="Times New Roman"/>
              </a:rPr>
              <a:t>cultural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icon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simply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because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it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encapsulated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idea </a:t>
            </a:r>
            <a:r>
              <a:rPr dirty="0" sz="3200">
                <a:latin typeface="Times New Roman"/>
                <a:cs typeface="Times New Roman"/>
              </a:rPr>
              <a:t>that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you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can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say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whoever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you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are,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you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can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say </a:t>
            </a:r>
            <a:r>
              <a:rPr dirty="0" sz="3200">
                <a:latin typeface="Times New Roman"/>
                <a:cs typeface="Times New Roman"/>
              </a:rPr>
              <a:t>whatever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you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are,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you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can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make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up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your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personality </a:t>
            </a:r>
            <a:r>
              <a:rPr dirty="0" sz="3200">
                <a:latin typeface="Times New Roman"/>
                <a:cs typeface="Times New Roman"/>
              </a:rPr>
              <a:t>on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internet.</a:t>
            </a:r>
            <a:r>
              <a:rPr dirty="0" sz="3200" spc="-2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indeed,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many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people</a:t>
            </a:r>
            <a:r>
              <a:rPr dirty="0" sz="3200" spc="-25">
                <a:latin typeface="Times New Roman"/>
                <a:cs typeface="Times New Roman"/>
              </a:rPr>
              <a:t> do.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3655" y="0"/>
            <a:ext cx="5800344" cy="303580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602471" y="6556200"/>
            <a:ext cx="9969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5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893278"/>
            <a:ext cx="7952105" cy="332359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95"/>
              </a:spcBef>
            </a:pPr>
            <a:r>
              <a:rPr dirty="0" b="1">
                <a:latin typeface="Times New Roman"/>
                <a:cs typeface="Times New Roman"/>
              </a:rPr>
              <a:t>However</a:t>
            </a:r>
            <a:r>
              <a:rPr dirty="0"/>
              <a:t>,</a:t>
            </a:r>
            <a:r>
              <a:rPr dirty="0" spc="-60"/>
              <a:t> </a:t>
            </a:r>
            <a:r>
              <a:rPr dirty="0"/>
              <a:t>as</a:t>
            </a:r>
            <a:r>
              <a:rPr dirty="0" spc="-10"/>
              <a:t> </a:t>
            </a:r>
            <a:r>
              <a:rPr dirty="0"/>
              <a:t>our</a:t>
            </a:r>
            <a:r>
              <a:rPr dirty="0" spc="-30"/>
              <a:t> </a:t>
            </a:r>
            <a:r>
              <a:rPr dirty="0"/>
              <a:t>experience</a:t>
            </a:r>
            <a:r>
              <a:rPr dirty="0" spc="-35"/>
              <a:t> </a:t>
            </a:r>
            <a:r>
              <a:rPr dirty="0"/>
              <a:t>has</a:t>
            </a:r>
            <a:r>
              <a:rPr dirty="0" spc="-10"/>
              <a:t> </a:t>
            </a:r>
            <a:r>
              <a:rPr dirty="0"/>
              <a:t>grown</a:t>
            </a:r>
            <a:r>
              <a:rPr dirty="0" spc="-50"/>
              <a:t> </a:t>
            </a:r>
            <a:r>
              <a:rPr dirty="0"/>
              <a:t>with</a:t>
            </a:r>
            <a:r>
              <a:rPr dirty="0" spc="-20"/>
              <a:t> </a:t>
            </a:r>
            <a:r>
              <a:rPr dirty="0" spc="-25"/>
              <a:t>the </a:t>
            </a:r>
            <a:r>
              <a:rPr dirty="0"/>
              <a:t>internet,</a:t>
            </a:r>
            <a:r>
              <a:rPr dirty="0" spc="-50"/>
              <a:t> </a:t>
            </a:r>
            <a:r>
              <a:rPr dirty="0"/>
              <a:t>we</a:t>
            </a:r>
            <a:r>
              <a:rPr dirty="0" spc="-15"/>
              <a:t> </a:t>
            </a:r>
            <a:r>
              <a:rPr dirty="0"/>
              <a:t>find</a:t>
            </a:r>
            <a:r>
              <a:rPr dirty="0" spc="-35"/>
              <a:t> </a:t>
            </a:r>
            <a:r>
              <a:rPr dirty="0"/>
              <a:t>that</a:t>
            </a:r>
            <a:r>
              <a:rPr dirty="0" spc="-15"/>
              <a:t> </a:t>
            </a:r>
            <a:r>
              <a:rPr dirty="0"/>
              <a:t>this</a:t>
            </a:r>
            <a:r>
              <a:rPr dirty="0" spc="-30"/>
              <a:t> </a:t>
            </a:r>
            <a:r>
              <a:rPr dirty="0"/>
              <a:t>is</a:t>
            </a:r>
            <a:r>
              <a:rPr dirty="0" spc="-25"/>
              <a:t> </a:t>
            </a:r>
            <a:r>
              <a:rPr dirty="0"/>
              <a:t>less</a:t>
            </a:r>
            <a:r>
              <a:rPr dirty="0" spc="-2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less</a:t>
            </a:r>
            <a:r>
              <a:rPr dirty="0" spc="-15"/>
              <a:t> </a:t>
            </a:r>
            <a:r>
              <a:rPr dirty="0"/>
              <a:t>true.</a:t>
            </a:r>
            <a:r>
              <a:rPr dirty="0" spc="-35"/>
              <a:t> </a:t>
            </a:r>
            <a:r>
              <a:rPr dirty="0" spc="-25"/>
              <a:t>So </a:t>
            </a:r>
            <a:r>
              <a:rPr dirty="0"/>
              <a:t>let's</a:t>
            </a:r>
            <a:r>
              <a:rPr dirty="0" spc="-5"/>
              <a:t> </a:t>
            </a:r>
            <a:r>
              <a:rPr dirty="0"/>
              <a:t>think</a:t>
            </a:r>
            <a:r>
              <a:rPr dirty="0" spc="-1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/>
              <a:t>little</a:t>
            </a:r>
            <a:r>
              <a:rPr dirty="0" spc="-5"/>
              <a:t> </a:t>
            </a:r>
            <a:r>
              <a:rPr dirty="0"/>
              <a:t>bit</a:t>
            </a:r>
            <a:r>
              <a:rPr dirty="0" spc="-5"/>
              <a:t> </a:t>
            </a:r>
            <a:r>
              <a:rPr dirty="0"/>
              <a:t>about</a:t>
            </a:r>
            <a:r>
              <a:rPr dirty="0" spc="-35"/>
              <a:t> </a:t>
            </a:r>
            <a:r>
              <a:rPr dirty="0"/>
              <a:t>when</a:t>
            </a:r>
            <a:r>
              <a:rPr dirty="0" spc="-15"/>
              <a:t> </a:t>
            </a:r>
            <a:r>
              <a:rPr dirty="0" spc="-10"/>
              <a:t>anonymous </a:t>
            </a:r>
            <a:r>
              <a:rPr dirty="0"/>
              <a:t>transactions</a:t>
            </a:r>
            <a:r>
              <a:rPr dirty="0" spc="-25"/>
              <a:t> </a:t>
            </a:r>
            <a:r>
              <a:rPr dirty="0"/>
              <a:t>are</a:t>
            </a:r>
            <a:r>
              <a:rPr dirty="0" spc="-15"/>
              <a:t> </a:t>
            </a:r>
            <a:r>
              <a:rPr dirty="0"/>
              <a:t>possible</a:t>
            </a:r>
            <a:r>
              <a:rPr dirty="0" spc="-15"/>
              <a:t> </a:t>
            </a:r>
            <a:r>
              <a:rPr dirty="0"/>
              <a:t>on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 spc="-10"/>
              <a:t>internet.</a:t>
            </a:r>
          </a:p>
          <a:p>
            <a:pPr marL="12700" marR="477520">
              <a:lnSpc>
                <a:spcPct val="107300"/>
              </a:lnSpc>
              <a:spcBef>
                <a:spcPts val="740"/>
              </a:spcBef>
            </a:pPr>
            <a:r>
              <a:rPr dirty="0"/>
              <a:t>Services</a:t>
            </a:r>
            <a:r>
              <a:rPr dirty="0" spc="-45"/>
              <a:t> </a:t>
            </a:r>
            <a:r>
              <a:rPr dirty="0"/>
              <a:t>like</a:t>
            </a:r>
            <a:r>
              <a:rPr dirty="0" spc="-20"/>
              <a:t> </a:t>
            </a:r>
            <a:r>
              <a:rPr dirty="0" spc="-35" b="1">
                <a:latin typeface="Times New Roman"/>
                <a:cs typeface="Times New Roman"/>
              </a:rPr>
              <a:t>Tor</a:t>
            </a:r>
            <a:r>
              <a:rPr dirty="0" sz="3600" spc="-35" b="1">
                <a:latin typeface="Times New Roman"/>
                <a:cs typeface="Times New Roman"/>
              </a:rPr>
              <a:t>*</a:t>
            </a:r>
            <a:r>
              <a:rPr dirty="0" spc="-35"/>
              <a:t>,</a:t>
            </a:r>
            <a:r>
              <a:rPr dirty="0" spc="-45"/>
              <a:t> </a:t>
            </a:r>
            <a:r>
              <a:rPr dirty="0"/>
              <a:t>using</a:t>
            </a:r>
            <a:r>
              <a:rPr dirty="0" spc="-55"/>
              <a:t> </a:t>
            </a:r>
            <a:r>
              <a:rPr dirty="0"/>
              <a:t>which,</a:t>
            </a:r>
            <a:r>
              <a:rPr dirty="0" spc="-40"/>
              <a:t> </a:t>
            </a:r>
            <a:r>
              <a:rPr dirty="0"/>
              <a:t>one</a:t>
            </a:r>
            <a:r>
              <a:rPr dirty="0" spc="-40"/>
              <a:t> </a:t>
            </a:r>
            <a:r>
              <a:rPr dirty="0"/>
              <a:t>can</a:t>
            </a:r>
            <a:r>
              <a:rPr dirty="0" spc="-45"/>
              <a:t> </a:t>
            </a:r>
            <a:r>
              <a:rPr dirty="0" spc="-20"/>
              <a:t>post </a:t>
            </a:r>
            <a:r>
              <a:rPr dirty="0" spc="-10"/>
              <a:t>anonymously.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605519" y="6556200"/>
            <a:ext cx="952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50">
                <a:solidFill>
                  <a:srgbClr val="045C75"/>
                </a:solidFill>
                <a:latin typeface="Constantia"/>
                <a:cs typeface="Constantia"/>
              </a:rPr>
              <a:t>3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58267" y="4291685"/>
            <a:ext cx="8232775" cy="10712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95"/>
              </a:spcBef>
            </a:pPr>
            <a:r>
              <a:rPr dirty="0" sz="3200">
                <a:latin typeface="Times New Roman"/>
                <a:cs typeface="Times New Roman"/>
              </a:rPr>
              <a:t>There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are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things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like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Bitcoin</a:t>
            </a:r>
            <a:r>
              <a:rPr dirty="0" sz="3200" spc="-35" b="1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where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one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can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use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to </a:t>
            </a:r>
            <a:r>
              <a:rPr dirty="0" sz="3200">
                <a:latin typeface="Times New Roman"/>
                <a:cs typeface="Times New Roman"/>
              </a:rPr>
              <a:t>pay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anonymously.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79831" y="5804915"/>
            <a:ext cx="8712835" cy="832485"/>
          </a:xfrm>
          <a:prstGeom prst="rect">
            <a:avLst/>
          </a:prstGeom>
          <a:ln w="9525">
            <a:solidFill>
              <a:srgbClr val="0E6EC5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90805">
              <a:lnSpc>
                <a:spcPts val="2850"/>
              </a:lnSpc>
              <a:spcBef>
                <a:spcPts val="285"/>
              </a:spcBef>
              <a:tabLst>
                <a:tab pos="6000750" algn="l"/>
              </a:tabLst>
            </a:pPr>
            <a:r>
              <a:rPr dirty="0" sz="2400" spc="-30" b="1">
                <a:latin typeface="Times New Roman"/>
                <a:cs typeface="Times New Roman"/>
              </a:rPr>
              <a:t>(*Tor</a:t>
            </a:r>
            <a:r>
              <a:rPr dirty="0" sz="2400" spc="-7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(The</a:t>
            </a:r>
            <a:r>
              <a:rPr dirty="0" sz="2400" spc="-3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Onion</a:t>
            </a:r>
            <a:r>
              <a:rPr dirty="0" sz="2400" spc="-4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Router):</a:t>
            </a:r>
            <a:r>
              <a:rPr dirty="0" sz="2400" spc="-3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a</a:t>
            </a:r>
            <a:r>
              <a:rPr dirty="0" sz="2400" spc="-2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search</a:t>
            </a:r>
            <a:r>
              <a:rPr dirty="0" sz="2400" spc="-25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browser</a:t>
            </a:r>
            <a:r>
              <a:rPr dirty="0" sz="2400" b="1">
                <a:latin typeface="Times New Roman"/>
                <a:cs typeface="Times New Roman"/>
              </a:rPr>
              <a:t>	is</a:t>
            </a:r>
            <a:r>
              <a:rPr dirty="0" sz="2400" spc="-4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free</a:t>
            </a:r>
            <a:r>
              <a:rPr dirty="0" sz="2400" spc="-4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and</a:t>
            </a:r>
            <a:r>
              <a:rPr dirty="0" sz="2400" spc="-35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enabling</a:t>
            </a:r>
            <a:endParaRPr sz="2400">
              <a:latin typeface="Times New Roman"/>
              <a:cs typeface="Times New Roman"/>
            </a:endParaRPr>
          </a:p>
          <a:p>
            <a:pPr marL="90805">
              <a:lnSpc>
                <a:spcPts val="2850"/>
              </a:lnSpc>
            </a:pPr>
            <a:r>
              <a:rPr dirty="0" sz="2400" b="1">
                <a:latin typeface="Times New Roman"/>
                <a:cs typeface="Times New Roman"/>
              </a:rPr>
              <a:t>anonymous</a:t>
            </a:r>
            <a:r>
              <a:rPr dirty="0" sz="2400" spc="-114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communication.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515" y="689024"/>
            <a:ext cx="8237220" cy="1590675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85"/>
              </a:spcBef>
            </a:pPr>
            <a:r>
              <a:rPr dirty="0" b="1">
                <a:latin typeface="Times New Roman"/>
                <a:cs typeface="Times New Roman"/>
              </a:rPr>
              <a:t>But</a:t>
            </a:r>
            <a:r>
              <a:rPr dirty="0" spc="-20" b="1">
                <a:latin typeface="Times New Roman"/>
                <a:cs typeface="Times New Roman"/>
              </a:rPr>
              <a:t> </a:t>
            </a:r>
            <a:r>
              <a:rPr dirty="0"/>
              <a:t>many</a:t>
            </a:r>
            <a:r>
              <a:rPr dirty="0" spc="-15"/>
              <a:t> </a:t>
            </a:r>
            <a:r>
              <a:rPr dirty="0"/>
              <a:t>transactions</a:t>
            </a:r>
            <a:r>
              <a:rPr dirty="0" spc="-40"/>
              <a:t> </a:t>
            </a:r>
            <a:r>
              <a:rPr dirty="0"/>
              <a:t>that you</a:t>
            </a:r>
            <a:r>
              <a:rPr dirty="0" spc="-10"/>
              <a:t> </a:t>
            </a:r>
            <a:r>
              <a:rPr dirty="0"/>
              <a:t>might</a:t>
            </a:r>
            <a:r>
              <a:rPr dirty="0" spc="-40"/>
              <a:t> </a:t>
            </a:r>
            <a:r>
              <a:rPr dirty="0"/>
              <a:t>wish to</a:t>
            </a:r>
            <a:r>
              <a:rPr dirty="0" spc="-5"/>
              <a:t> </a:t>
            </a:r>
            <a:r>
              <a:rPr dirty="0" spc="-25"/>
              <a:t>do, </a:t>
            </a:r>
            <a:r>
              <a:rPr dirty="0"/>
              <a:t>even</a:t>
            </a:r>
            <a:r>
              <a:rPr dirty="0" spc="-25"/>
              <a:t> </a:t>
            </a:r>
            <a:r>
              <a:rPr dirty="0"/>
              <a:t>if</a:t>
            </a:r>
            <a:r>
              <a:rPr dirty="0" spc="-25"/>
              <a:t> </a:t>
            </a:r>
            <a:r>
              <a:rPr dirty="0"/>
              <a:t>you're</a:t>
            </a:r>
            <a:r>
              <a:rPr dirty="0" spc="-35"/>
              <a:t> </a:t>
            </a:r>
            <a:r>
              <a:rPr dirty="0"/>
              <a:t>doing</a:t>
            </a:r>
            <a:r>
              <a:rPr dirty="0" spc="-40"/>
              <a:t> </a:t>
            </a:r>
            <a:r>
              <a:rPr dirty="0"/>
              <a:t>them</a:t>
            </a:r>
            <a:r>
              <a:rPr dirty="0" spc="-20"/>
              <a:t> </a:t>
            </a:r>
            <a:r>
              <a:rPr dirty="0"/>
              <a:t>on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internet,</a:t>
            </a:r>
            <a:r>
              <a:rPr dirty="0" spc="-35"/>
              <a:t> </a:t>
            </a:r>
            <a:r>
              <a:rPr dirty="0"/>
              <a:t>need</a:t>
            </a:r>
            <a:r>
              <a:rPr dirty="0" spc="-20"/>
              <a:t> </a:t>
            </a:r>
            <a:r>
              <a:rPr dirty="0" spc="-25"/>
              <a:t>ID. </a:t>
            </a:r>
            <a:r>
              <a:rPr dirty="0" spc="-25" b="1">
                <a:latin typeface="Times New Roman"/>
                <a:cs typeface="Times New Roman"/>
              </a:rPr>
              <a:t>So</a:t>
            </a:r>
            <a:r>
              <a:rPr dirty="0" spc="-25"/>
              <a:t>;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50"/>
              <a:t>4</a:t>
            </a:fld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50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b="1">
                <a:latin typeface="Times New Roman"/>
                <a:cs typeface="Times New Roman"/>
              </a:rPr>
              <a:t>if</a:t>
            </a:r>
            <a:r>
              <a:rPr dirty="0" spc="-60" b="1">
                <a:latin typeface="Times New Roman"/>
                <a:cs typeface="Times New Roman"/>
              </a:rPr>
              <a:t> </a:t>
            </a:r>
            <a:r>
              <a:rPr dirty="0"/>
              <a:t>you're</a:t>
            </a:r>
            <a:r>
              <a:rPr dirty="0" spc="-60"/>
              <a:t> </a:t>
            </a:r>
            <a:r>
              <a:rPr dirty="0"/>
              <a:t>ordering</a:t>
            </a:r>
            <a:r>
              <a:rPr dirty="0" spc="-60"/>
              <a:t> </a:t>
            </a:r>
            <a:r>
              <a:rPr dirty="0"/>
              <a:t>goods</a:t>
            </a:r>
            <a:r>
              <a:rPr dirty="0" spc="-75"/>
              <a:t> </a:t>
            </a:r>
            <a:r>
              <a:rPr dirty="0"/>
              <a:t>that</a:t>
            </a:r>
            <a:r>
              <a:rPr dirty="0" spc="-60"/>
              <a:t> </a:t>
            </a:r>
            <a:r>
              <a:rPr dirty="0"/>
              <a:t>are</a:t>
            </a:r>
            <a:r>
              <a:rPr dirty="0" spc="-60"/>
              <a:t> </a:t>
            </a:r>
            <a:r>
              <a:rPr dirty="0"/>
              <a:t>to</a:t>
            </a:r>
            <a:r>
              <a:rPr dirty="0" spc="-60"/>
              <a:t> </a:t>
            </a:r>
            <a:r>
              <a:rPr dirty="0"/>
              <a:t>be</a:t>
            </a:r>
            <a:r>
              <a:rPr dirty="0" spc="-65"/>
              <a:t> </a:t>
            </a:r>
            <a:r>
              <a:rPr dirty="0"/>
              <a:t>shipped</a:t>
            </a:r>
            <a:r>
              <a:rPr dirty="0" spc="-50"/>
              <a:t> </a:t>
            </a:r>
            <a:r>
              <a:rPr dirty="0"/>
              <a:t>to</a:t>
            </a:r>
            <a:r>
              <a:rPr dirty="0" spc="-60"/>
              <a:t> </a:t>
            </a:r>
            <a:r>
              <a:rPr dirty="0" spc="-20"/>
              <a:t>you,</a:t>
            </a: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b="1">
                <a:latin typeface="Times New Roman"/>
                <a:cs typeface="Times New Roman"/>
              </a:rPr>
              <a:t>you</a:t>
            </a:r>
            <a:r>
              <a:rPr dirty="0" spc="-55" b="1">
                <a:latin typeface="Times New Roman"/>
                <a:cs typeface="Times New Roman"/>
              </a:rPr>
              <a:t> </a:t>
            </a:r>
            <a:r>
              <a:rPr dirty="0" b="1">
                <a:latin typeface="Times New Roman"/>
                <a:cs typeface="Times New Roman"/>
              </a:rPr>
              <a:t>must</a:t>
            </a:r>
            <a:r>
              <a:rPr dirty="0" spc="-40" b="1">
                <a:latin typeface="Times New Roman"/>
                <a:cs typeface="Times New Roman"/>
              </a:rPr>
              <a:t> </a:t>
            </a:r>
            <a:r>
              <a:rPr dirty="0"/>
              <a:t>provide</a:t>
            </a:r>
            <a:r>
              <a:rPr dirty="0" spc="-45"/>
              <a:t> </a:t>
            </a:r>
            <a:r>
              <a:rPr dirty="0"/>
              <a:t>an</a:t>
            </a:r>
            <a:r>
              <a:rPr dirty="0" spc="-50"/>
              <a:t> </a:t>
            </a:r>
            <a:r>
              <a:rPr dirty="0" spc="-10"/>
              <a:t>address,</a:t>
            </a:r>
          </a:p>
          <a:p>
            <a:pPr marL="12700" marR="5080">
              <a:lnSpc>
                <a:spcPct val="107000"/>
              </a:lnSpc>
              <a:spcBef>
                <a:spcPts val="790"/>
              </a:spcBef>
            </a:pPr>
            <a:r>
              <a:rPr dirty="0" b="1">
                <a:latin typeface="Times New Roman"/>
                <a:cs typeface="Times New Roman"/>
              </a:rPr>
              <a:t>if</a:t>
            </a:r>
            <a:r>
              <a:rPr dirty="0" spc="-55" b="1">
                <a:latin typeface="Times New Roman"/>
                <a:cs typeface="Times New Roman"/>
              </a:rPr>
              <a:t> </a:t>
            </a:r>
            <a:r>
              <a:rPr dirty="0"/>
              <a:t>you're</a:t>
            </a:r>
            <a:r>
              <a:rPr dirty="0" spc="-60"/>
              <a:t> </a:t>
            </a:r>
            <a:r>
              <a:rPr dirty="0"/>
              <a:t>booking</a:t>
            </a:r>
            <a:r>
              <a:rPr dirty="0" spc="-50"/>
              <a:t> </a:t>
            </a:r>
            <a:r>
              <a:rPr dirty="0"/>
              <a:t>an</a:t>
            </a:r>
            <a:r>
              <a:rPr dirty="0" spc="-65"/>
              <a:t> </a:t>
            </a:r>
            <a:r>
              <a:rPr dirty="0"/>
              <a:t>airline</a:t>
            </a:r>
            <a:r>
              <a:rPr dirty="0" spc="-45"/>
              <a:t> </a:t>
            </a:r>
            <a:r>
              <a:rPr dirty="0"/>
              <a:t>ticket</a:t>
            </a:r>
            <a:r>
              <a:rPr dirty="0" spc="-40"/>
              <a:t> </a:t>
            </a:r>
            <a:r>
              <a:rPr dirty="0"/>
              <a:t>or</a:t>
            </a:r>
            <a:r>
              <a:rPr dirty="0" spc="-60"/>
              <a:t> </a:t>
            </a:r>
            <a:r>
              <a:rPr dirty="0"/>
              <a:t>a</a:t>
            </a:r>
            <a:r>
              <a:rPr dirty="0" spc="-65"/>
              <a:t> </a:t>
            </a:r>
            <a:r>
              <a:rPr dirty="0"/>
              <a:t>hotel</a:t>
            </a:r>
            <a:r>
              <a:rPr dirty="0" spc="-55"/>
              <a:t> </a:t>
            </a:r>
            <a:r>
              <a:rPr dirty="0"/>
              <a:t>room,</a:t>
            </a:r>
            <a:r>
              <a:rPr dirty="0" spc="-45"/>
              <a:t> </a:t>
            </a:r>
            <a:r>
              <a:rPr dirty="0" spc="-10" b="1">
                <a:latin typeface="Times New Roman"/>
                <a:cs typeface="Times New Roman"/>
              </a:rPr>
              <a:t>you'll </a:t>
            </a:r>
            <a:r>
              <a:rPr dirty="0" b="1">
                <a:latin typeface="Times New Roman"/>
                <a:cs typeface="Times New Roman"/>
              </a:rPr>
              <a:t>need</a:t>
            </a:r>
            <a:r>
              <a:rPr dirty="0" spc="-40" b="1">
                <a:latin typeface="Times New Roman"/>
                <a:cs typeface="Times New Roman"/>
              </a:rPr>
              <a:t> </a:t>
            </a:r>
            <a:r>
              <a:rPr dirty="0"/>
              <a:t>to</a:t>
            </a:r>
            <a:r>
              <a:rPr dirty="0" spc="-40"/>
              <a:t> </a:t>
            </a:r>
            <a:r>
              <a:rPr dirty="0"/>
              <a:t>provide</a:t>
            </a:r>
            <a:r>
              <a:rPr dirty="0" spc="-30"/>
              <a:t> </a:t>
            </a:r>
            <a:r>
              <a:rPr dirty="0"/>
              <a:t>your</a:t>
            </a:r>
            <a:r>
              <a:rPr dirty="0" spc="-40"/>
              <a:t> </a:t>
            </a:r>
            <a:r>
              <a:rPr dirty="0"/>
              <a:t>name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/>
              <a:t>other</a:t>
            </a:r>
            <a:r>
              <a:rPr dirty="0" spc="-50"/>
              <a:t> </a:t>
            </a:r>
            <a:r>
              <a:rPr dirty="0" spc="-10"/>
              <a:t>identification,</a:t>
            </a:r>
          </a:p>
          <a:p>
            <a:pPr marL="12700" marR="523875">
              <a:lnSpc>
                <a:spcPct val="107000"/>
              </a:lnSpc>
              <a:spcBef>
                <a:spcPts val="810"/>
              </a:spcBef>
            </a:pPr>
            <a:r>
              <a:rPr dirty="0" b="1">
                <a:latin typeface="Times New Roman"/>
                <a:cs typeface="Times New Roman"/>
              </a:rPr>
              <a:t>if</a:t>
            </a:r>
            <a:r>
              <a:rPr dirty="0" spc="-55" b="1">
                <a:latin typeface="Times New Roman"/>
                <a:cs typeface="Times New Roman"/>
              </a:rPr>
              <a:t> </a:t>
            </a:r>
            <a:r>
              <a:rPr dirty="0"/>
              <a:t>you</a:t>
            </a:r>
            <a:r>
              <a:rPr dirty="0" spc="-65"/>
              <a:t> </a:t>
            </a:r>
            <a:r>
              <a:rPr dirty="0"/>
              <a:t>get</a:t>
            </a:r>
            <a:r>
              <a:rPr dirty="0" spc="-65"/>
              <a:t> </a:t>
            </a:r>
            <a:r>
              <a:rPr dirty="0"/>
              <a:t>cellular</a:t>
            </a:r>
            <a:r>
              <a:rPr dirty="0" spc="-35"/>
              <a:t> </a:t>
            </a:r>
            <a:r>
              <a:rPr dirty="0"/>
              <a:t>service,</a:t>
            </a:r>
            <a:r>
              <a:rPr dirty="0" spc="-35"/>
              <a:t> </a:t>
            </a:r>
            <a:r>
              <a:rPr dirty="0" b="1">
                <a:latin typeface="Times New Roman"/>
                <a:cs typeface="Times New Roman"/>
              </a:rPr>
              <a:t>you've</a:t>
            </a:r>
            <a:r>
              <a:rPr dirty="0" spc="-50" b="1">
                <a:latin typeface="Times New Roman"/>
                <a:cs typeface="Times New Roman"/>
              </a:rPr>
              <a:t> </a:t>
            </a:r>
            <a:r>
              <a:rPr dirty="0" b="1">
                <a:latin typeface="Times New Roman"/>
                <a:cs typeface="Times New Roman"/>
              </a:rPr>
              <a:t>got</a:t>
            </a:r>
            <a:r>
              <a:rPr dirty="0" spc="-60" b="1">
                <a:latin typeface="Times New Roman"/>
                <a:cs typeface="Times New Roman"/>
              </a:rPr>
              <a:t> </a:t>
            </a:r>
            <a:r>
              <a:rPr dirty="0"/>
              <a:t>to</a:t>
            </a:r>
            <a:r>
              <a:rPr dirty="0" spc="-65"/>
              <a:t> </a:t>
            </a:r>
            <a:r>
              <a:rPr dirty="0"/>
              <a:t>provide</a:t>
            </a:r>
            <a:r>
              <a:rPr dirty="0" spc="-60"/>
              <a:t> </a:t>
            </a:r>
            <a:r>
              <a:rPr dirty="0" spc="-20"/>
              <a:t>your </a:t>
            </a:r>
            <a:r>
              <a:rPr dirty="0" spc="-10"/>
              <a:t>location,</a:t>
            </a:r>
          </a:p>
          <a:p>
            <a:pPr marL="12700" marR="186690">
              <a:lnSpc>
                <a:spcPct val="107000"/>
              </a:lnSpc>
              <a:spcBef>
                <a:spcPts val="805"/>
              </a:spcBef>
            </a:pPr>
            <a:r>
              <a:rPr dirty="0" b="1">
                <a:latin typeface="Times New Roman"/>
                <a:cs typeface="Times New Roman"/>
              </a:rPr>
              <a:t>if</a:t>
            </a:r>
            <a:r>
              <a:rPr dirty="0" spc="-50" b="1">
                <a:latin typeface="Times New Roman"/>
                <a:cs typeface="Times New Roman"/>
              </a:rPr>
              <a:t> </a:t>
            </a:r>
            <a:r>
              <a:rPr dirty="0"/>
              <a:t>you</a:t>
            </a:r>
            <a:r>
              <a:rPr dirty="0" spc="-65"/>
              <a:t> </a:t>
            </a:r>
            <a:r>
              <a:rPr dirty="0"/>
              <a:t>want</a:t>
            </a:r>
            <a:r>
              <a:rPr dirty="0" spc="-60"/>
              <a:t> </a:t>
            </a:r>
            <a:r>
              <a:rPr dirty="0"/>
              <a:t>effective</a:t>
            </a:r>
            <a:r>
              <a:rPr dirty="0" spc="-10"/>
              <a:t> </a:t>
            </a:r>
            <a:r>
              <a:rPr dirty="0"/>
              <a:t>medical</a:t>
            </a:r>
            <a:r>
              <a:rPr dirty="0" spc="-55"/>
              <a:t> </a:t>
            </a:r>
            <a:r>
              <a:rPr dirty="0"/>
              <a:t>care,</a:t>
            </a:r>
            <a:r>
              <a:rPr dirty="0" spc="-45"/>
              <a:t> </a:t>
            </a:r>
            <a:r>
              <a:rPr dirty="0" b="1">
                <a:latin typeface="Times New Roman"/>
                <a:cs typeface="Times New Roman"/>
              </a:rPr>
              <a:t>you</a:t>
            </a:r>
            <a:r>
              <a:rPr dirty="0" spc="-60" b="1">
                <a:latin typeface="Times New Roman"/>
                <a:cs typeface="Times New Roman"/>
              </a:rPr>
              <a:t> </a:t>
            </a:r>
            <a:r>
              <a:rPr dirty="0" b="1">
                <a:latin typeface="Times New Roman"/>
                <a:cs typeface="Times New Roman"/>
              </a:rPr>
              <a:t>have</a:t>
            </a:r>
            <a:r>
              <a:rPr dirty="0" spc="-60" b="1">
                <a:latin typeface="Times New Roman"/>
                <a:cs typeface="Times New Roman"/>
              </a:rPr>
              <a:t> </a:t>
            </a:r>
            <a:r>
              <a:rPr dirty="0" b="1">
                <a:latin typeface="Times New Roman"/>
                <a:cs typeface="Times New Roman"/>
              </a:rPr>
              <a:t>to</a:t>
            </a:r>
            <a:r>
              <a:rPr dirty="0" spc="-55" b="1">
                <a:latin typeface="Times New Roman"/>
                <a:cs typeface="Times New Roman"/>
              </a:rPr>
              <a:t> </a:t>
            </a:r>
            <a:r>
              <a:rPr dirty="0" spc="-10"/>
              <a:t>disclose </a:t>
            </a:r>
            <a:r>
              <a:rPr dirty="0"/>
              <a:t>confidential</a:t>
            </a:r>
            <a:r>
              <a:rPr dirty="0" spc="-25"/>
              <a:t> </a:t>
            </a:r>
            <a:r>
              <a:rPr dirty="0"/>
              <a:t>details</a:t>
            </a:r>
            <a:r>
              <a:rPr dirty="0" spc="-40"/>
              <a:t> </a:t>
            </a:r>
            <a:r>
              <a:rPr dirty="0"/>
              <a:t>of</a:t>
            </a:r>
            <a:r>
              <a:rPr dirty="0" spc="-65"/>
              <a:t> </a:t>
            </a:r>
            <a:r>
              <a:rPr dirty="0"/>
              <a:t>your</a:t>
            </a:r>
            <a:r>
              <a:rPr dirty="0" spc="-70"/>
              <a:t> </a:t>
            </a:r>
            <a:r>
              <a:rPr dirty="0"/>
              <a:t>health</a:t>
            </a:r>
            <a:r>
              <a:rPr dirty="0" spc="-60"/>
              <a:t> </a:t>
            </a:r>
            <a:r>
              <a:rPr dirty="0"/>
              <a:t>and</a:t>
            </a:r>
            <a:r>
              <a:rPr dirty="0" spc="-65"/>
              <a:t> </a:t>
            </a:r>
            <a:r>
              <a:rPr dirty="0" spc="-10"/>
              <a:t>lifestyle.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95"/>
              </a:spcBef>
            </a:pPr>
            <a:r>
              <a:rPr dirty="0"/>
              <a:t>And</a:t>
            </a:r>
            <a:r>
              <a:rPr dirty="0" spc="-20"/>
              <a:t> </a:t>
            </a:r>
            <a:r>
              <a:rPr dirty="0"/>
              <a:t>so</a:t>
            </a:r>
            <a:r>
              <a:rPr dirty="0" spc="-15"/>
              <a:t> </a:t>
            </a:r>
            <a:r>
              <a:rPr dirty="0"/>
              <a:t>there</a:t>
            </a:r>
            <a:r>
              <a:rPr dirty="0" spc="-25"/>
              <a:t> </a:t>
            </a:r>
            <a:r>
              <a:rPr dirty="0"/>
              <a:t>are some</a:t>
            </a:r>
            <a:r>
              <a:rPr dirty="0" spc="-25"/>
              <a:t> </a:t>
            </a:r>
            <a:r>
              <a:rPr dirty="0"/>
              <a:t>things</a:t>
            </a:r>
            <a:r>
              <a:rPr dirty="0" spc="-30"/>
              <a:t> </a:t>
            </a:r>
            <a:r>
              <a:rPr dirty="0"/>
              <a:t>that</a:t>
            </a:r>
            <a:r>
              <a:rPr dirty="0" spc="-10"/>
              <a:t> </a:t>
            </a:r>
            <a:r>
              <a:rPr dirty="0"/>
              <a:t>you</a:t>
            </a:r>
            <a:r>
              <a:rPr dirty="0" spc="-30"/>
              <a:t> </a:t>
            </a:r>
            <a:r>
              <a:rPr dirty="0"/>
              <a:t>might</a:t>
            </a:r>
            <a:r>
              <a:rPr dirty="0" spc="-35"/>
              <a:t> </a:t>
            </a:r>
            <a:r>
              <a:rPr dirty="0"/>
              <a:t>be </a:t>
            </a:r>
            <a:r>
              <a:rPr dirty="0" spc="-20"/>
              <a:t>able </a:t>
            </a:r>
            <a:r>
              <a:rPr dirty="0"/>
              <a:t>to</a:t>
            </a:r>
            <a:r>
              <a:rPr dirty="0" spc="-10"/>
              <a:t> </a:t>
            </a:r>
            <a:r>
              <a:rPr dirty="0"/>
              <a:t>do</a:t>
            </a:r>
            <a:r>
              <a:rPr dirty="0" spc="-20"/>
              <a:t> </a:t>
            </a:r>
            <a:r>
              <a:rPr dirty="0"/>
              <a:t>without</a:t>
            </a:r>
            <a:r>
              <a:rPr dirty="0" spc="-30"/>
              <a:t> </a:t>
            </a:r>
            <a:r>
              <a:rPr dirty="0"/>
              <a:t>saying</a:t>
            </a:r>
            <a:r>
              <a:rPr dirty="0" spc="-30"/>
              <a:t> </a:t>
            </a:r>
            <a:r>
              <a:rPr dirty="0"/>
              <a:t>who</a:t>
            </a:r>
            <a:r>
              <a:rPr dirty="0" spc="-15"/>
              <a:t> </a:t>
            </a:r>
            <a:r>
              <a:rPr dirty="0"/>
              <a:t>you</a:t>
            </a:r>
            <a:r>
              <a:rPr dirty="0" spc="-20"/>
              <a:t> </a:t>
            </a:r>
            <a:r>
              <a:rPr dirty="0"/>
              <a:t>are,</a:t>
            </a:r>
            <a:r>
              <a:rPr dirty="0" spc="-30"/>
              <a:t> </a:t>
            </a:r>
            <a:r>
              <a:rPr dirty="0"/>
              <a:t>but</a:t>
            </a:r>
            <a:r>
              <a:rPr dirty="0" spc="-30"/>
              <a:t> </a:t>
            </a:r>
            <a:r>
              <a:rPr dirty="0"/>
              <a:t>for</a:t>
            </a:r>
            <a:r>
              <a:rPr dirty="0" spc="-5"/>
              <a:t> </a:t>
            </a:r>
            <a:r>
              <a:rPr dirty="0" spc="-20"/>
              <a:t>most </a:t>
            </a:r>
            <a:r>
              <a:rPr dirty="0"/>
              <a:t>things,</a:t>
            </a:r>
            <a:r>
              <a:rPr dirty="0" spc="-30"/>
              <a:t> </a:t>
            </a:r>
            <a:r>
              <a:rPr dirty="0"/>
              <a:t>you're</a:t>
            </a:r>
            <a:r>
              <a:rPr dirty="0" spc="-35"/>
              <a:t> </a:t>
            </a:r>
            <a:r>
              <a:rPr dirty="0"/>
              <a:t>going</a:t>
            </a:r>
            <a:r>
              <a:rPr dirty="0" spc="-35"/>
              <a:t> </a:t>
            </a:r>
            <a:r>
              <a:rPr dirty="0"/>
              <a:t>to</a:t>
            </a:r>
            <a:r>
              <a:rPr dirty="0" spc="-5"/>
              <a:t> </a:t>
            </a:r>
            <a:r>
              <a:rPr dirty="0"/>
              <a:t>have</a:t>
            </a:r>
            <a:r>
              <a:rPr dirty="0" spc="-20"/>
              <a:t> </a:t>
            </a:r>
            <a:r>
              <a:rPr dirty="0"/>
              <a:t>to say</a:t>
            </a:r>
            <a:r>
              <a:rPr dirty="0" spc="-5"/>
              <a:t> </a:t>
            </a:r>
            <a:r>
              <a:rPr dirty="0"/>
              <a:t>something</a:t>
            </a:r>
            <a:r>
              <a:rPr dirty="0" spc="-40"/>
              <a:t> </a:t>
            </a:r>
            <a:r>
              <a:rPr dirty="0" spc="-10"/>
              <a:t>about </a:t>
            </a:r>
            <a:r>
              <a:rPr dirty="0"/>
              <a:t>you,</a:t>
            </a:r>
            <a:r>
              <a:rPr dirty="0" spc="-55"/>
              <a:t> </a:t>
            </a:r>
            <a:r>
              <a:rPr dirty="0"/>
              <a:t>at</a:t>
            </a:r>
            <a:r>
              <a:rPr dirty="0" spc="-25"/>
              <a:t> </a:t>
            </a:r>
            <a:r>
              <a:rPr dirty="0"/>
              <a:t>least</a:t>
            </a:r>
            <a:r>
              <a:rPr dirty="0" spc="-35"/>
              <a:t> </a:t>
            </a:r>
            <a:r>
              <a:rPr dirty="0"/>
              <a:t>reveal</a:t>
            </a:r>
            <a:r>
              <a:rPr dirty="0" spc="-50"/>
              <a:t> </a:t>
            </a:r>
            <a:r>
              <a:rPr dirty="0"/>
              <a:t>some</a:t>
            </a:r>
            <a:r>
              <a:rPr dirty="0" spc="-45"/>
              <a:t> </a:t>
            </a:r>
            <a:r>
              <a:rPr dirty="0"/>
              <a:t>aspects</a:t>
            </a:r>
            <a:r>
              <a:rPr dirty="0" spc="-50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 spc="-10"/>
              <a:t>yourself.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50"/>
              <a:t>4</a:t>
            </a:fld>
          </a:p>
        </p:txBody>
      </p:sp>
      <p:sp>
        <p:nvSpPr>
          <p:cNvPr id="3" name="object 3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95"/>
              </a:spcBef>
            </a:pPr>
            <a:r>
              <a:rPr dirty="0" sz="3200" i="0">
                <a:latin typeface="Times New Roman"/>
                <a:cs typeface="Times New Roman"/>
              </a:rPr>
              <a:t>A</a:t>
            </a:r>
            <a:r>
              <a:rPr dirty="0" sz="3200" spc="-190" i="0">
                <a:latin typeface="Times New Roman"/>
                <a:cs typeface="Times New Roman"/>
              </a:rPr>
              <a:t> </a:t>
            </a:r>
            <a:r>
              <a:rPr dirty="0" sz="3200" i="0">
                <a:latin typeface="Times New Roman"/>
                <a:cs typeface="Times New Roman"/>
              </a:rPr>
              <a:t>thing</a:t>
            </a:r>
            <a:r>
              <a:rPr dirty="0" sz="3200" spc="-25" i="0">
                <a:latin typeface="Times New Roman"/>
                <a:cs typeface="Times New Roman"/>
              </a:rPr>
              <a:t> </a:t>
            </a:r>
            <a:r>
              <a:rPr dirty="0" sz="3200" i="0">
                <a:latin typeface="Times New Roman"/>
                <a:cs typeface="Times New Roman"/>
              </a:rPr>
              <a:t>that</a:t>
            </a:r>
            <a:r>
              <a:rPr dirty="0" sz="3200" spc="-10" i="0">
                <a:latin typeface="Times New Roman"/>
                <a:cs typeface="Times New Roman"/>
              </a:rPr>
              <a:t> </a:t>
            </a:r>
            <a:r>
              <a:rPr dirty="0" sz="3200" i="0">
                <a:latin typeface="Times New Roman"/>
                <a:cs typeface="Times New Roman"/>
              </a:rPr>
              <a:t>people</a:t>
            </a:r>
            <a:r>
              <a:rPr dirty="0" sz="3200" spc="-35" i="0">
                <a:latin typeface="Times New Roman"/>
                <a:cs typeface="Times New Roman"/>
              </a:rPr>
              <a:t> </a:t>
            </a:r>
            <a:r>
              <a:rPr dirty="0" sz="3200" i="0">
                <a:latin typeface="Times New Roman"/>
                <a:cs typeface="Times New Roman"/>
              </a:rPr>
              <a:t>don't</a:t>
            </a:r>
            <a:r>
              <a:rPr dirty="0" sz="3200" spc="-25" i="0">
                <a:latin typeface="Times New Roman"/>
                <a:cs typeface="Times New Roman"/>
              </a:rPr>
              <a:t> </a:t>
            </a:r>
            <a:r>
              <a:rPr dirty="0" sz="3200" i="0">
                <a:latin typeface="Times New Roman"/>
                <a:cs typeface="Times New Roman"/>
              </a:rPr>
              <a:t>realize</a:t>
            </a:r>
            <a:r>
              <a:rPr dirty="0" sz="3200" spc="-25" i="0">
                <a:latin typeface="Times New Roman"/>
                <a:cs typeface="Times New Roman"/>
              </a:rPr>
              <a:t> </a:t>
            </a:r>
            <a:r>
              <a:rPr dirty="0" sz="3200" i="0">
                <a:latin typeface="Times New Roman"/>
                <a:cs typeface="Times New Roman"/>
              </a:rPr>
              <a:t>is</a:t>
            </a:r>
            <a:r>
              <a:rPr dirty="0" sz="3200" spc="-10" i="0">
                <a:latin typeface="Times New Roman"/>
                <a:cs typeface="Times New Roman"/>
              </a:rPr>
              <a:t> </a:t>
            </a:r>
            <a:r>
              <a:rPr dirty="0" sz="3200" i="0">
                <a:latin typeface="Times New Roman"/>
                <a:cs typeface="Times New Roman"/>
              </a:rPr>
              <a:t>how</a:t>
            </a:r>
            <a:r>
              <a:rPr dirty="0" sz="3200" spc="-25" i="0">
                <a:latin typeface="Times New Roman"/>
                <a:cs typeface="Times New Roman"/>
              </a:rPr>
              <a:t> </a:t>
            </a:r>
            <a:r>
              <a:rPr dirty="0" sz="3200" i="0">
                <a:latin typeface="Times New Roman"/>
                <a:cs typeface="Times New Roman"/>
              </a:rPr>
              <a:t>much</a:t>
            </a:r>
            <a:r>
              <a:rPr dirty="0" sz="3200" spc="-35" i="0">
                <a:latin typeface="Times New Roman"/>
                <a:cs typeface="Times New Roman"/>
              </a:rPr>
              <a:t> </a:t>
            </a:r>
            <a:r>
              <a:rPr dirty="0" sz="3200" spc="-20" i="0">
                <a:latin typeface="Times New Roman"/>
                <a:cs typeface="Times New Roman"/>
              </a:rPr>
              <a:t>they </a:t>
            </a:r>
            <a:r>
              <a:rPr dirty="0" sz="3200" i="0">
                <a:latin typeface="Times New Roman"/>
                <a:cs typeface="Times New Roman"/>
              </a:rPr>
              <a:t>can</a:t>
            </a:r>
            <a:r>
              <a:rPr dirty="0" sz="3200" spc="-40" i="0">
                <a:latin typeface="Times New Roman"/>
                <a:cs typeface="Times New Roman"/>
              </a:rPr>
              <a:t> </a:t>
            </a:r>
            <a:r>
              <a:rPr dirty="0" sz="3200" i="0">
                <a:latin typeface="Times New Roman"/>
                <a:cs typeface="Times New Roman"/>
              </a:rPr>
              <a:t>reveal</a:t>
            </a:r>
            <a:r>
              <a:rPr dirty="0" sz="3200" spc="-45" i="0">
                <a:latin typeface="Times New Roman"/>
                <a:cs typeface="Times New Roman"/>
              </a:rPr>
              <a:t> </a:t>
            </a:r>
            <a:r>
              <a:rPr dirty="0" sz="3200" i="0">
                <a:latin typeface="Times New Roman"/>
                <a:cs typeface="Times New Roman"/>
              </a:rPr>
              <a:t>without</a:t>
            </a:r>
            <a:r>
              <a:rPr dirty="0" sz="3200" spc="-45" i="0">
                <a:latin typeface="Times New Roman"/>
                <a:cs typeface="Times New Roman"/>
              </a:rPr>
              <a:t> </a:t>
            </a:r>
            <a:r>
              <a:rPr dirty="0" sz="3200" i="0">
                <a:latin typeface="Times New Roman"/>
                <a:cs typeface="Times New Roman"/>
              </a:rPr>
              <a:t>meaning</a:t>
            </a:r>
            <a:r>
              <a:rPr dirty="0" sz="3200" spc="-50" i="0">
                <a:latin typeface="Times New Roman"/>
                <a:cs typeface="Times New Roman"/>
              </a:rPr>
              <a:t> </a:t>
            </a:r>
            <a:r>
              <a:rPr dirty="0" sz="3200" spc="-25" i="0">
                <a:latin typeface="Times New Roman"/>
                <a:cs typeface="Times New Roman"/>
              </a:rPr>
              <a:t>to.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8895" marR="5080">
              <a:lnSpc>
                <a:spcPct val="106900"/>
              </a:lnSpc>
              <a:spcBef>
                <a:spcPts val="95"/>
              </a:spcBef>
            </a:pPr>
            <a:r>
              <a:rPr dirty="0"/>
              <a:t>So,</a:t>
            </a:r>
            <a:r>
              <a:rPr dirty="0" spc="-15"/>
              <a:t> </a:t>
            </a:r>
            <a:r>
              <a:rPr dirty="0"/>
              <a:t>there's</a:t>
            </a:r>
            <a:r>
              <a:rPr dirty="0" spc="-35"/>
              <a:t> </a:t>
            </a:r>
            <a:r>
              <a:rPr dirty="0"/>
              <a:t>this</a:t>
            </a:r>
            <a:r>
              <a:rPr dirty="0" spc="-15"/>
              <a:t> </a:t>
            </a:r>
            <a:r>
              <a:rPr dirty="0"/>
              <a:t>idea</a:t>
            </a:r>
            <a:r>
              <a:rPr dirty="0" spc="-25"/>
              <a:t> </a:t>
            </a:r>
            <a:r>
              <a:rPr dirty="0"/>
              <a:t>called</a:t>
            </a:r>
            <a:r>
              <a:rPr dirty="0" spc="-30"/>
              <a:t> </a:t>
            </a:r>
            <a:r>
              <a:rPr dirty="0"/>
              <a:t>(</a:t>
            </a:r>
            <a:r>
              <a:rPr dirty="0" b="1" i="1">
                <a:latin typeface="Times New Roman"/>
                <a:cs typeface="Times New Roman"/>
              </a:rPr>
              <a:t>egosurfing)</a:t>
            </a:r>
            <a:r>
              <a:rPr dirty="0" spc="-45" b="1" i="1">
                <a:latin typeface="Times New Roman"/>
                <a:cs typeface="Times New Roman"/>
              </a:rPr>
              <a:t> </a:t>
            </a:r>
            <a:r>
              <a:rPr dirty="0"/>
              <a:t>which</a:t>
            </a:r>
            <a:r>
              <a:rPr dirty="0" spc="-40"/>
              <a:t> </a:t>
            </a:r>
            <a:r>
              <a:rPr dirty="0" spc="-25"/>
              <a:t>is </a:t>
            </a:r>
            <a:r>
              <a:rPr dirty="0"/>
              <a:t>searching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yourself</a:t>
            </a:r>
            <a:r>
              <a:rPr dirty="0" spc="-50"/>
              <a:t> </a:t>
            </a:r>
            <a:r>
              <a:rPr dirty="0"/>
              <a:t>on</a:t>
            </a:r>
            <a:r>
              <a:rPr dirty="0" spc="-10"/>
              <a:t> </a:t>
            </a:r>
            <a:r>
              <a:rPr dirty="0"/>
              <a:t>a</a:t>
            </a:r>
            <a:r>
              <a:rPr dirty="0" spc="-10"/>
              <a:t> </a:t>
            </a:r>
            <a:r>
              <a:rPr dirty="0"/>
              <a:t>search</a:t>
            </a:r>
            <a:r>
              <a:rPr dirty="0" spc="-25"/>
              <a:t> </a:t>
            </a:r>
            <a:r>
              <a:rPr dirty="0" spc="-10"/>
              <a:t>engine.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311" y="2298191"/>
            <a:ext cx="6839711" cy="4559806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813" y="0"/>
            <a:ext cx="9145905" cy="6858000"/>
            <a:chOff x="-813" y="0"/>
            <a:chExt cx="914590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13" y="0"/>
              <a:ext cx="9145575" cy="435406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048510" y="6153962"/>
              <a:ext cx="2150745" cy="434340"/>
            </a:xfrm>
            <a:custGeom>
              <a:avLst/>
              <a:gdLst/>
              <a:ahLst/>
              <a:cxnLst/>
              <a:rect l="l" t="t" r="r" b="b"/>
              <a:pathLst>
                <a:path w="2150745" h="434340">
                  <a:moveTo>
                    <a:pt x="2150364" y="0"/>
                  </a:moveTo>
                  <a:lnTo>
                    <a:pt x="0" y="0"/>
                  </a:lnTo>
                  <a:lnTo>
                    <a:pt x="0" y="434340"/>
                  </a:lnTo>
                  <a:lnTo>
                    <a:pt x="2150364" y="434340"/>
                  </a:lnTo>
                  <a:lnTo>
                    <a:pt x="215036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4198874" y="6153962"/>
            <a:ext cx="2988945" cy="434340"/>
          </a:xfrm>
          <a:custGeom>
            <a:avLst/>
            <a:gdLst/>
            <a:ahLst/>
            <a:cxnLst/>
            <a:rect l="l" t="t" r="r" b="b"/>
            <a:pathLst>
              <a:path w="2988945" h="434340">
                <a:moveTo>
                  <a:pt x="2988564" y="0"/>
                </a:moveTo>
                <a:lnTo>
                  <a:pt x="1196340" y="0"/>
                </a:lnTo>
                <a:lnTo>
                  <a:pt x="1107948" y="0"/>
                </a:lnTo>
                <a:lnTo>
                  <a:pt x="0" y="0"/>
                </a:lnTo>
                <a:lnTo>
                  <a:pt x="0" y="434340"/>
                </a:lnTo>
                <a:lnTo>
                  <a:pt x="1107948" y="434340"/>
                </a:lnTo>
                <a:lnTo>
                  <a:pt x="1196340" y="434340"/>
                </a:lnTo>
                <a:lnTo>
                  <a:pt x="2988564" y="434340"/>
                </a:lnTo>
                <a:lnTo>
                  <a:pt x="298856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89712" y="4270893"/>
            <a:ext cx="8780780" cy="23082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95"/>
              </a:spcBef>
            </a:pPr>
            <a:r>
              <a:rPr dirty="0" sz="2800">
                <a:latin typeface="Times New Roman"/>
                <a:cs typeface="Times New Roman"/>
              </a:rPr>
              <a:t>This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is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something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that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is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actually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recommended by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reputation </a:t>
            </a:r>
            <a:r>
              <a:rPr dirty="0" sz="2800">
                <a:latin typeface="Times New Roman"/>
                <a:cs typeface="Times New Roman"/>
              </a:rPr>
              <a:t>management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consultants.</a:t>
            </a:r>
            <a:r>
              <a:rPr dirty="0" sz="2800" spc="-125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We've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got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to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see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what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somebody </a:t>
            </a:r>
            <a:r>
              <a:rPr dirty="0" sz="2800">
                <a:latin typeface="Times New Roman"/>
                <a:cs typeface="Times New Roman"/>
              </a:rPr>
              <a:t>will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find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about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you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if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they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google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you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on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the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web.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Not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even </a:t>
            </a:r>
            <a:r>
              <a:rPr dirty="0" sz="2800">
                <a:latin typeface="Times New Roman"/>
                <a:cs typeface="Times New Roman"/>
              </a:rPr>
              <a:t>knowing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that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means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you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can't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manage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your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reputation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on</a:t>
            </a:r>
            <a:r>
              <a:rPr dirty="0" sz="2800" spc="-25">
                <a:latin typeface="Times New Roman"/>
                <a:cs typeface="Times New Roman"/>
              </a:rPr>
              <a:t> the </a:t>
            </a:r>
            <a:r>
              <a:rPr dirty="0" sz="2800" spc="-20">
                <a:latin typeface="Times New Roman"/>
                <a:cs typeface="Times New Roman"/>
              </a:rPr>
              <a:t>web.</a:t>
            </a:r>
            <a:r>
              <a:rPr dirty="0" sz="2800" spc="-15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And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so,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b="1" i="1">
                <a:latin typeface="Times New Roman"/>
                <a:cs typeface="Times New Roman"/>
              </a:rPr>
              <a:t>a</a:t>
            </a:r>
            <a:r>
              <a:rPr dirty="0" sz="2800" spc="-25" b="1" i="1">
                <a:latin typeface="Times New Roman"/>
                <a:cs typeface="Times New Roman"/>
              </a:rPr>
              <a:t> </a:t>
            </a:r>
            <a:r>
              <a:rPr dirty="0" sz="2800" b="1" i="1">
                <a:latin typeface="Times New Roman"/>
                <a:cs typeface="Times New Roman"/>
              </a:rPr>
              <a:t>lot</a:t>
            </a:r>
            <a:r>
              <a:rPr dirty="0" sz="2800" spc="-35" b="1" i="1">
                <a:latin typeface="Times New Roman"/>
                <a:cs typeface="Times New Roman"/>
              </a:rPr>
              <a:t> </a:t>
            </a:r>
            <a:r>
              <a:rPr dirty="0" sz="2800" b="1" i="1">
                <a:latin typeface="Times New Roman"/>
                <a:cs typeface="Times New Roman"/>
              </a:rPr>
              <a:t>of</a:t>
            </a:r>
            <a:r>
              <a:rPr dirty="0" sz="2800" spc="-15" b="1" i="1">
                <a:latin typeface="Times New Roman"/>
                <a:cs typeface="Times New Roman"/>
              </a:rPr>
              <a:t> </a:t>
            </a:r>
            <a:r>
              <a:rPr dirty="0" sz="2800" b="1" i="1">
                <a:latin typeface="Times New Roman"/>
                <a:cs typeface="Times New Roman"/>
              </a:rPr>
              <a:t>people</a:t>
            </a:r>
            <a:r>
              <a:rPr dirty="0" sz="2800" spc="-30" b="1" i="1">
                <a:latin typeface="Times New Roman"/>
                <a:cs typeface="Times New Roman"/>
              </a:rPr>
              <a:t> </a:t>
            </a:r>
            <a:r>
              <a:rPr dirty="0" sz="2800" b="1" i="1">
                <a:latin typeface="Times New Roman"/>
                <a:cs typeface="Times New Roman"/>
              </a:rPr>
              <a:t>egosurf</a:t>
            </a:r>
            <a:r>
              <a:rPr dirty="0" sz="2800" spc="-15" b="1" i="1">
                <a:latin typeface="Times New Roman"/>
                <a:cs typeface="Times New Roman"/>
              </a:rPr>
              <a:t> </a:t>
            </a:r>
            <a:r>
              <a:rPr dirty="0" sz="2800" spc="-10" b="1" i="1">
                <a:latin typeface="Times New Roman"/>
                <a:cs typeface="Times New Roman"/>
              </a:rPr>
              <a:t>periodically.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90"/>
              </a:spcBef>
            </a:pPr>
            <a:r>
              <a:rPr dirty="0"/>
              <a:t>So,</a:t>
            </a:r>
            <a:r>
              <a:rPr dirty="0" spc="-15"/>
              <a:t> </a:t>
            </a:r>
            <a:r>
              <a:rPr dirty="0"/>
              <a:t>if</a:t>
            </a:r>
            <a:r>
              <a:rPr dirty="0" spc="-25"/>
              <a:t> </a:t>
            </a:r>
            <a:r>
              <a:rPr dirty="0"/>
              <a:t>a</a:t>
            </a:r>
            <a:r>
              <a:rPr dirty="0" spc="-10"/>
              <a:t> </a:t>
            </a:r>
            <a:r>
              <a:rPr dirty="0"/>
              <a:t>web</a:t>
            </a:r>
            <a:r>
              <a:rPr dirty="0" spc="-10"/>
              <a:t> </a:t>
            </a:r>
            <a:r>
              <a:rPr dirty="0"/>
              <a:t>search</a:t>
            </a:r>
            <a:r>
              <a:rPr dirty="0" spc="-30"/>
              <a:t> </a:t>
            </a:r>
            <a:r>
              <a:rPr dirty="0"/>
              <a:t>company</a:t>
            </a:r>
            <a:r>
              <a:rPr dirty="0" spc="-55"/>
              <a:t> </a:t>
            </a:r>
            <a:r>
              <a:rPr dirty="0"/>
              <a:t>can</a:t>
            </a:r>
            <a:r>
              <a:rPr dirty="0" spc="-15"/>
              <a:t> </a:t>
            </a:r>
            <a:r>
              <a:rPr dirty="0"/>
              <a:t>observe</a:t>
            </a:r>
            <a:r>
              <a:rPr dirty="0" spc="-45"/>
              <a:t> </a:t>
            </a:r>
            <a:r>
              <a:rPr dirty="0"/>
              <a:t>your</a:t>
            </a:r>
            <a:r>
              <a:rPr dirty="0" spc="-35"/>
              <a:t> </a:t>
            </a:r>
            <a:r>
              <a:rPr dirty="0" spc="-25"/>
              <a:t>web </a:t>
            </a:r>
            <a:r>
              <a:rPr dirty="0"/>
              <a:t>search</a:t>
            </a:r>
            <a:r>
              <a:rPr dirty="0" spc="-20"/>
              <a:t> </a:t>
            </a:r>
            <a:r>
              <a:rPr dirty="0"/>
              <a:t>history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20"/>
              <a:t> </a:t>
            </a:r>
            <a:r>
              <a:rPr dirty="0"/>
              <a:t>they</a:t>
            </a:r>
            <a:r>
              <a:rPr dirty="0" spc="-15"/>
              <a:t> </a:t>
            </a:r>
            <a:r>
              <a:rPr dirty="0"/>
              <a:t>see</a:t>
            </a:r>
            <a:r>
              <a:rPr dirty="0" spc="5"/>
              <a:t> </a:t>
            </a:r>
            <a:r>
              <a:rPr dirty="0"/>
              <a:t>a particular</a:t>
            </a:r>
            <a:r>
              <a:rPr dirty="0" spc="-25"/>
              <a:t> </a:t>
            </a:r>
            <a:r>
              <a:rPr dirty="0"/>
              <a:t>person</a:t>
            </a:r>
            <a:r>
              <a:rPr dirty="0" spc="-30"/>
              <a:t> </a:t>
            </a:r>
            <a:r>
              <a:rPr dirty="0" spc="-25"/>
              <a:t>has </a:t>
            </a:r>
            <a:r>
              <a:rPr dirty="0"/>
              <a:t>been</a:t>
            </a:r>
            <a:r>
              <a:rPr dirty="0" spc="-25"/>
              <a:t> </a:t>
            </a:r>
            <a:r>
              <a:rPr dirty="0"/>
              <a:t>looked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repeatedly</a:t>
            </a:r>
            <a:r>
              <a:rPr dirty="0" spc="-35"/>
              <a:t> </a:t>
            </a:r>
            <a:r>
              <a:rPr dirty="0"/>
              <a:t>over</a:t>
            </a:r>
            <a:r>
              <a:rPr dirty="0" spc="-3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/>
              <a:t>number</a:t>
            </a:r>
            <a:r>
              <a:rPr dirty="0" spc="-45"/>
              <a:t> </a:t>
            </a:r>
            <a:r>
              <a:rPr dirty="0"/>
              <a:t>of </a:t>
            </a:r>
            <a:r>
              <a:rPr dirty="0" spc="-10"/>
              <a:t>years, </a:t>
            </a:r>
            <a:r>
              <a:rPr dirty="0" b="1" i="1">
                <a:latin typeface="Times New Roman"/>
                <a:cs typeface="Times New Roman"/>
              </a:rPr>
              <a:t>that</a:t>
            </a:r>
            <a:r>
              <a:rPr dirty="0" spc="-15" b="1" i="1">
                <a:latin typeface="Times New Roman"/>
                <a:cs typeface="Times New Roman"/>
              </a:rPr>
              <a:t> </a:t>
            </a:r>
            <a:r>
              <a:rPr dirty="0" b="1" i="1">
                <a:latin typeface="Times New Roman"/>
                <a:cs typeface="Times New Roman"/>
              </a:rPr>
              <a:t>is</a:t>
            </a:r>
            <a:r>
              <a:rPr dirty="0" spc="-15" b="1" i="1">
                <a:latin typeface="Times New Roman"/>
                <a:cs typeface="Times New Roman"/>
              </a:rPr>
              <a:t> </a:t>
            </a:r>
            <a:r>
              <a:rPr dirty="0" b="1" i="1">
                <a:latin typeface="Times New Roman"/>
                <a:cs typeface="Times New Roman"/>
              </a:rPr>
              <a:t>most</a:t>
            </a:r>
            <a:r>
              <a:rPr dirty="0" spc="-30" b="1" i="1">
                <a:latin typeface="Times New Roman"/>
                <a:cs typeface="Times New Roman"/>
              </a:rPr>
              <a:t> </a:t>
            </a:r>
            <a:r>
              <a:rPr dirty="0" b="1" i="1">
                <a:latin typeface="Times New Roman"/>
                <a:cs typeface="Times New Roman"/>
              </a:rPr>
              <a:t>likely</a:t>
            </a:r>
            <a:r>
              <a:rPr dirty="0" spc="-25" b="1" i="1">
                <a:latin typeface="Times New Roman"/>
                <a:cs typeface="Times New Roman"/>
              </a:rPr>
              <a:t> you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2447925" y="4325492"/>
            <a:ext cx="3156585" cy="451484"/>
          </a:xfrm>
          <a:custGeom>
            <a:avLst/>
            <a:gdLst/>
            <a:ahLst/>
            <a:cxnLst/>
            <a:rect l="l" t="t" r="r" b="b"/>
            <a:pathLst>
              <a:path w="3156585" h="451485">
                <a:moveTo>
                  <a:pt x="3156204" y="0"/>
                </a:moveTo>
                <a:lnTo>
                  <a:pt x="1456944" y="0"/>
                </a:lnTo>
                <a:lnTo>
                  <a:pt x="0" y="0"/>
                </a:lnTo>
                <a:lnTo>
                  <a:pt x="0" y="451104"/>
                </a:lnTo>
                <a:lnTo>
                  <a:pt x="1456944" y="451104"/>
                </a:lnTo>
                <a:lnTo>
                  <a:pt x="3156204" y="451104"/>
                </a:lnTo>
                <a:lnTo>
                  <a:pt x="315620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32384" y="3185336"/>
            <a:ext cx="8820150" cy="29063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90"/>
              </a:spcBef>
            </a:pPr>
            <a:r>
              <a:rPr dirty="0" sz="3200">
                <a:latin typeface="Times New Roman"/>
                <a:cs typeface="Times New Roman"/>
              </a:rPr>
              <a:t>So,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even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without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your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saying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anything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about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who</a:t>
            </a:r>
            <a:r>
              <a:rPr dirty="0" sz="3200" spc="-25">
                <a:latin typeface="Times New Roman"/>
                <a:cs typeface="Times New Roman"/>
              </a:rPr>
              <a:t> you </a:t>
            </a:r>
            <a:r>
              <a:rPr dirty="0" sz="3200">
                <a:latin typeface="Times New Roman"/>
                <a:cs typeface="Times New Roman"/>
              </a:rPr>
              <a:t>are,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simply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based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on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your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searching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for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yourself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and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fact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that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lot</a:t>
            </a:r>
            <a:r>
              <a:rPr dirty="0" sz="3200" spc="-2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of</a:t>
            </a:r>
            <a:r>
              <a:rPr dirty="0" sz="3200" spc="-3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us</a:t>
            </a:r>
            <a:r>
              <a:rPr dirty="0" sz="3200" spc="-25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egosearch</a:t>
            </a:r>
            <a:r>
              <a:rPr dirty="0" sz="3200">
                <a:latin typeface="Times New Roman"/>
                <a:cs typeface="Times New Roman"/>
              </a:rPr>
              <a:t>,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the</a:t>
            </a:r>
            <a:r>
              <a:rPr dirty="0" sz="3200" spc="-3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web</a:t>
            </a:r>
            <a:r>
              <a:rPr dirty="0" sz="3200" spc="-10" i="1">
                <a:latin typeface="Times New Roman"/>
                <a:cs typeface="Times New Roman"/>
              </a:rPr>
              <a:t> search </a:t>
            </a:r>
            <a:r>
              <a:rPr dirty="0" sz="3200" i="1">
                <a:latin typeface="Times New Roman"/>
                <a:cs typeface="Times New Roman"/>
              </a:rPr>
              <a:t>company</a:t>
            </a:r>
            <a:r>
              <a:rPr dirty="0" sz="3200" spc="-7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knows</a:t>
            </a:r>
            <a:r>
              <a:rPr dirty="0" sz="3200" spc="-35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your</a:t>
            </a:r>
            <a:r>
              <a:rPr dirty="0" sz="3200" spc="-45" i="1">
                <a:latin typeface="Times New Roman"/>
                <a:cs typeface="Times New Roman"/>
              </a:rPr>
              <a:t> </a:t>
            </a:r>
            <a:r>
              <a:rPr dirty="0" sz="3200" spc="-10" i="1">
                <a:latin typeface="Times New Roman"/>
                <a:cs typeface="Times New Roman"/>
              </a:rPr>
              <a:t>identity.</a:t>
            </a:r>
            <a:endParaRPr sz="3200">
              <a:latin typeface="Times New Roman"/>
              <a:cs typeface="Times New Roman"/>
            </a:endParaRPr>
          </a:p>
          <a:p>
            <a:pPr marL="39370">
              <a:lnSpc>
                <a:spcPct val="100000"/>
              </a:lnSpc>
              <a:spcBef>
                <a:spcPts val="2660"/>
              </a:spcBef>
            </a:pPr>
            <a:r>
              <a:rPr dirty="0" sz="3000" b="1">
                <a:latin typeface="Times New Roman"/>
                <a:cs typeface="Times New Roman"/>
              </a:rPr>
              <a:t>And</a:t>
            </a:r>
            <a:r>
              <a:rPr dirty="0" sz="3000" spc="-65" b="1">
                <a:latin typeface="Times New Roman"/>
                <a:cs typeface="Times New Roman"/>
              </a:rPr>
              <a:t> </a:t>
            </a:r>
            <a:r>
              <a:rPr dirty="0" sz="3000" b="1">
                <a:latin typeface="Times New Roman"/>
                <a:cs typeface="Times New Roman"/>
              </a:rPr>
              <a:t>this</a:t>
            </a:r>
            <a:r>
              <a:rPr dirty="0" sz="3000" spc="-45" b="1">
                <a:latin typeface="Times New Roman"/>
                <a:cs typeface="Times New Roman"/>
              </a:rPr>
              <a:t> </a:t>
            </a:r>
            <a:r>
              <a:rPr dirty="0" sz="3000" b="1">
                <a:latin typeface="Times New Roman"/>
                <a:cs typeface="Times New Roman"/>
              </a:rPr>
              <a:t>is</a:t>
            </a:r>
            <a:r>
              <a:rPr dirty="0" sz="3000" spc="-45" b="1">
                <a:latin typeface="Times New Roman"/>
                <a:cs typeface="Times New Roman"/>
              </a:rPr>
              <a:t> </a:t>
            </a:r>
            <a:r>
              <a:rPr dirty="0" sz="3000" b="1">
                <a:latin typeface="Times New Roman"/>
                <a:cs typeface="Times New Roman"/>
              </a:rPr>
              <a:t>all</a:t>
            </a:r>
            <a:r>
              <a:rPr dirty="0" sz="3000" spc="-45" b="1">
                <a:latin typeface="Times New Roman"/>
                <a:cs typeface="Times New Roman"/>
              </a:rPr>
              <a:t> </a:t>
            </a:r>
            <a:r>
              <a:rPr dirty="0" sz="3000" b="1">
                <a:latin typeface="Times New Roman"/>
                <a:cs typeface="Times New Roman"/>
              </a:rPr>
              <a:t>not</a:t>
            </a:r>
            <a:r>
              <a:rPr dirty="0" sz="3000" spc="-50" b="1">
                <a:latin typeface="Times New Roman"/>
                <a:cs typeface="Times New Roman"/>
              </a:rPr>
              <a:t> </a:t>
            </a:r>
            <a:r>
              <a:rPr dirty="0" sz="3000" b="1">
                <a:latin typeface="Times New Roman"/>
                <a:cs typeface="Times New Roman"/>
              </a:rPr>
              <a:t>theoretical. </a:t>
            </a:r>
            <a:r>
              <a:rPr dirty="0" sz="3000" b="1" i="1">
                <a:latin typeface="Times New Roman"/>
                <a:cs typeface="Times New Roman"/>
              </a:rPr>
              <a:t>This</a:t>
            </a:r>
            <a:r>
              <a:rPr dirty="0" sz="3000" spc="-60" b="1" i="1">
                <a:latin typeface="Times New Roman"/>
                <a:cs typeface="Times New Roman"/>
              </a:rPr>
              <a:t> </a:t>
            </a:r>
            <a:r>
              <a:rPr dirty="0" sz="3000" b="1" i="1">
                <a:latin typeface="Times New Roman"/>
                <a:cs typeface="Times New Roman"/>
              </a:rPr>
              <a:t>actually</a:t>
            </a:r>
            <a:r>
              <a:rPr dirty="0" sz="3000" spc="-15" b="1" i="1">
                <a:latin typeface="Times New Roman"/>
                <a:cs typeface="Times New Roman"/>
              </a:rPr>
              <a:t> </a:t>
            </a:r>
            <a:r>
              <a:rPr dirty="0" sz="3000" spc="-10" b="1" i="1">
                <a:latin typeface="Times New Roman"/>
                <a:cs typeface="Times New Roman"/>
              </a:rPr>
              <a:t>happened</a:t>
            </a:r>
            <a:r>
              <a:rPr dirty="0" sz="3000" spc="-10"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563" y="663824"/>
            <a:ext cx="8842375" cy="1669414"/>
          </a:xfrm>
          <a:prstGeom prst="rect"/>
        </p:spPr>
        <p:txBody>
          <a:bodyPr wrap="square" lIns="0" tIns="1905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50"/>
              </a:spcBef>
            </a:pPr>
            <a:r>
              <a:rPr dirty="0"/>
              <a:t>So</a:t>
            </a:r>
            <a:r>
              <a:rPr dirty="0" spc="-200"/>
              <a:t> </a:t>
            </a:r>
            <a:r>
              <a:rPr dirty="0"/>
              <a:t>AOL</a:t>
            </a:r>
            <a:r>
              <a:rPr dirty="0" sz="3600"/>
              <a:t>*</a:t>
            </a:r>
            <a:r>
              <a:rPr dirty="0" sz="3600" spc="-110"/>
              <a:t> </a:t>
            </a:r>
            <a:r>
              <a:rPr dirty="0"/>
              <a:t>in</a:t>
            </a:r>
            <a:r>
              <a:rPr dirty="0" spc="-15"/>
              <a:t> </a:t>
            </a:r>
            <a:r>
              <a:rPr dirty="0"/>
              <a:t>2006</a:t>
            </a:r>
            <a:r>
              <a:rPr dirty="0" spc="-35"/>
              <a:t> </a:t>
            </a:r>
            <a:r>
              <a:rPr dirty="0"/>
              <a:t>released</a:t>
            </a:r>
            <a:r>
              <a:rPr dirty="0" spc="-30"/>
              <a:t> </a:t>
            </a:r>
            <a:r>
              <a:rPr dirty="0"/>
              <a:t>three</a:t>
            </a:r>
            <a:r>
              <a:rPr dirty="0" spc="-15"/>
              <a:t> </a:t>
            </a:r>
            <a:r>
              <a:rPr dirty="0"/>
              <a:t>months'</a:t>
            </a:r>
            <a:r>
              <a:rPr dirty="0" spc="-40"/>
              <a:t> </a:t>
            </a:r>
            <a:r>
              <a:rPr dirty="0"/>
              <a:t>worth</a:t>
            </a:r>
            <a:r>
              <a:rPr dirty="0" spc="-15"/>
              <a:t> </a:t>
            </a:r>
            <a:r>
              <a:rPr dirty="0" spc="-25"/>
              <a:t>of </a:t>
            </a:r>
            <a:r>
              <a:rPr dirty="0"/>
              <a:t>search</a:t>
            </a:r>
            <a:r>
              <a:rPr dirty="0" spc="-30"/>
              <a:t> </a:t>
            </a:r>
            <a:r>
              <a:rPr dirty="0"/>
              <a:t>logs</a:t>
            </a:r>
            <a:r>
              <a:rPr dirty="0" spc="-2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a</a:t>
            </a:r>
            <a:r>
              <a:rPr dirty="0" spc="-10"/>
              <a:t> </a:t>
            </a:r>
            <a:r>
              <a:rPr dirty="0"/>
              <a:t>chunk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users,</a:t>
            </a:r>
            <a:r>
              <a:rPr dirty="0" spc="-1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they</a:t>
            </a:r>
            <a:r>
              <a:rPr dirty="0" spc="-20"/>
              <a:t> </a:t>
            </a:r>
            <a:r>
              <a:rPr dirty="0"/>
              <a:t>actually</a:t>
            </a:r>
            <a:r>
              <a:rPr dirty="0" spc="-35"/>
              <a:t> </a:t>
            </a:r>
            <a:r>
              <a:rPr dirty="0" spc="-25"/>
              <a:t>had </a:t>
            </a:r>
            <a:r>
              <a:rPr dirty="0"/>
              <a:t>good</a:t>
            </a:r>
            <a:r>
              <a:rPr dirty="0" spc="-35"/>
              <a:t> </a:t>
            </a:r>
            <a:r>
              <a:rPr dirty="0"/>
              <a:t>intentions</a:t>
            </a:r>
            <a:r>
              <a:rPr dirty="0" spc="-35"/>
              <a:t> </a:t>
            </a:r>
            <a:r>
              <a:rPr dirty="0"/>
              <a:t>in mind</a:t>
            </a:r>
            <a:r>
              <a:rPr dirty="0" spc="-30"/>
              <a:t> </a:t>
            </a:r>
            <a:r>
              <a:rPr dirty="0"/>
              <a:t>releasing</a:t>
            </a:r>
            <a:r>
              <a:rPr dirty="0" spc="-15"/>
              <a:t> </a:t>
            </a:r>
            <a:r>
              <a:rPr dirty="0" spc="-10"/>
              <a:t>this.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194563" y="2411070"/>
            <a:ext cx="8567420" cy="38804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3335">
              <a:lnSpc>
                <a:spcPct val="107000"/>
              </a:lnSpc>
              <a:spcBef>
                <a:spcPts val="95"/>
              </a:spcBef>
            </a:pPr>
            <a:r>
              <a:rPr dirty="0" sz="3200">
                <a:latin typeface="Times New Roman"/>
                <a:cs typeface="Times New Roman"/>
              </a:rPr>
              <a:t>They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released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it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for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research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purposes,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this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is</a:t>
            </a:r>
            <a:r>
              <a:rPr dirty="0" sz="3200" spc="-25">
                <a:latin typeface="Times New Roman"/>
                <a:cs typeface="Times New Roman"/>
              </a:rPr>
              <a:t> new </a:t>
            </a:r>
            <a:r>
              <a:rPr dirty="0" sz="3200" spc="-10">
                <a:latin typeface="Times New Roman"/>
                <a:cs typeface="Times New Roman"/>
              </a:rPr>
              <a:t>technology,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they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wanted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get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research community,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computer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scientists,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help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improve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way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in which</a:t>
            </a:r>
            <a:r>
              <a:rPr dirty="0" sz="3200" spc="-19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AOL</a:t>
            </a:r>
            <a:r>
              <a:rPr dirty="0" sz="3200" spc="-114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other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companies </a:t>
            </a:r>
            <a:r>
              <a:rPr dirty="0" sz="3200">
                <a:latin typeface="Times New Roman"/>
                <a:cs typeface="Times New Roman"/>
              </a:rPr>
              <a:t>responded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search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requests.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9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200">
                <a:latin typeface="Times New Roman"/>
                <a:cs typeface="Times New Roman"/>
              </a:rPr>
              <a:t>(*</a:t>
            </a:r>
            <a:r>
              <a:rPr dirty="0" sz="3200" i="1">
                <a:latin typeface="Times New Roman"/>
                <a:cs typeface="Times New Roman"/>
              </a:rPr>
              <a:t>AOL</a:t>
            </a:r>
            <a:r>
              <a:rPr dirty="0" sz="3200" spc="-114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:</a:t>
            </a:r>
            <a:r>
              <a:rPr dirty="0" sz="3200" spc="-10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American</a:t>
            </a:r>
            <a:r>
              <a:rPr dirty="0" sz="3200" spc="-55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On</a:t>
            </a:r>
            <a:r>
              <a:rPr dirty="0" sz="3200" spc="-3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Line;</a:t>
            </a:r>
            <a:r>
              <a:rPr dirty="0" sz="3200" spc="-5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a</a:t>
            </a:r>
            <a:r>
              <a:rPr dirty="0" sz="3200" spc="-35" i="1">
                <a:latin typeface="Times New Roman"/>
                <a:cs typeface="Times New Roman"/>
              </a:rPr>
              <a:t> </a:t>
            </a:r>
            <a:r>
              <a:rPr dirty="0" sz="3200" spc="-65" i="1">
                <a:latin typeface="Times New Roman"/>
                <a:cs typeface="Times New Roman"/>
              </a:rPr>
              <a:t>Web</a:t>
            </a:r>
            <a:r>
              <a:rPr dirty="0" sz="3200" spc="-5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search</a:t>
            </a:r>
            <a:r>
              <a:rPr dirty="0" sz="3200" spc="-25" i="1">
                <a:latin typeface="Times New Roman"/>
                <a:cs typeface="Times New Roman"/>
              </a:rPr>
              <a:t> </a:t>
            </a:r>
            <a:r>
              <a:rPr dirty="0" sz="3200" spc="-10" i="1">
                <a:latin typeface="Times New Roman"/>
                <a:cs typeface="Times New Roman"/>
              </a:rPr>
              <a:t>company</a:t>
            </a:r>
            <a:r>
              <a:rPr dirty="0" sz="3200" spc="-10"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F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travel</dc:creator>
  <dc:title>Slide 1</dc:title>
  <dcterms:created xsi:type="dcterms:W3CDTF">2025-01-19T09:16:52Z</dcterms:created>
  <dcterms:modified xsi:type="dcterms:W3CDTF">2025-01-19T09:16:52Z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2023-11-29T00:00:00Z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2025-01-19T00:00:00Z</vt:filetime>
  </property>
  <property fmtid="{D5CDD505-2E9C-101B-9397-08002B2CF9AE}" pid="5" name="Producer">
    <vt:lpwstr>Microsoft® PowerPoint® 2021</vt:lpwstr>
  </property>
</Properties>
</file>