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4233" y="605510"/>
            <a:ext cx="8307070" cy="211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F1F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1F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1F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1F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565" y="559993"/>
            <a:ext cx="8568817" cy="304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F1F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20683" y="6556200"/>
            <a:ext cx="218948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www.coursera.org/learn/data-science-ethics" TargetMode="External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95677" y="515873"/>
            <a:ext cx="5154295" cy="185801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4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437" y="5702909"/>
            <a:ext cx="70815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219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9567" y="4674819"/>
            <a:ext cx="31546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Data</a:t>
            </a:r>
            <a:r>
              <a:rPr dirty="0" sz="3200" spc="-14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Ownership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392" y="1938527"/>
            <a:ext cx="1428115" cy="17545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284480" marR="276860" indent="-1270">
              <a:lnSpc>
                <a:spcPct val="100000"/>
              </a:lnSpc>
              <a:spcBef>
                <a:spcPts val="23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College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of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Health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Medical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Techniques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623"/>
            <a:ext cx="1627631" cy="1924812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9356" y="647801"/>
            <a:ext cx="8637270" cy="575246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..</a:t>
            </a:r>
            <a:endParaRPr sz="3200">
              <a:latin typeface="Times New Roman"/>
              <a:cs typeface="Times New Roman"/>
            </a:endParaRPr>
          </a:p>
          <a:p>
            <a:pPr marL="12700" marR="316230">
              <a:lnSpc>
                <a:spcPct val="106900"/>
              </a:lnSpc>
              <a:spcBef>
                <a:spcPts val="8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history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 what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does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books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photographs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help.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200"/>
              </a:lnSpc>
              <a:spcBef>
                <a:spcPts val="7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I've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recorded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 can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 whatever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 want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with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715">
              <a:lnSpc>
                <a:spcPct val="107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reasonable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limits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kinds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kinds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of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my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records.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1114" y="711784"/>
            <a:ext cx="8371840" cy="294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understand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work,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terms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intellectual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property,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our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society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them.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three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types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intellectual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property.</a:t>
            </a:r>
            <a:r>
              <a:rPr dirty="0" sz="3200" spc="-1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thing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we've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been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talking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copyright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Copyright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something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particular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artistic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expression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1967" y="3806951"/>
            <a:ext cx="6352032" cy="305104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370" y="907464"/>
            <a:ext cx="8236584" cy="4925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43865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take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copyrighted</a:t>
            </a:r>
            <a:r>
              <a:rPr dirty="0" sz="3200" spc="-6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work</a:t>
            </a:r>
            <a:r>
              <a:rPr dirty="0" sz="32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you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rearrange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let's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say 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take my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book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you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translate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translation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derivative work.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7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completely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original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because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didn't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write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scratch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same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I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wrote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either.</a:t>
            </a:r>
            <a:endParaRPr sz="3200">
              <a:latin typeface="Times New Roman"/>
              <a:cs typeface="Times New Roman"/>
            </a:endParaRPr>
          </a:p>
          <a:p>
            <a:pPr marL="12700" marR="39370">
              <a:lnSpc>
                <a:spcPct val="107200"/>
              </a:lnSpc>
              <a:spcBef>
                <a:spcPts val="795"/>
              </a:spcBef>
            </a:pP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You've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applied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creativity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you've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put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effort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creating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translation.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893278"/>
            <a:ext cx="8253095" cy="460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960">
              <a:lnSpc>
                <a:spcPct val="106900"/>
              </a:lnSpc>
              <a:spcBef>
                <a:spcPts val="1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happens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derivative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works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more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complex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rule with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regard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copyright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works.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768350">
              <a:lnSpc>
                <a:spcPct val="107200"/>
              </a:lnSpc>
            </a:pP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create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derivative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works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only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permission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owner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 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original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work.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69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once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permission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do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to.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derivative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work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yours.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60307" y="6568900"/>
            <a:ext cx="128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35">
                <a:solidFill>
                  <a:srgbClr val="045C75"/>
                </a:solidFill>
                <a:latin typeface="Constantia"/>
                <a:cs typeface="Constantia"/>
              </a:rPr>
              <a:t>14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12700" y="17652"/>
            <a:ext cx="9164955" cy="6848475"/>
            <a:chOff x="-12700" y="17652"/>
            <a:chExt cx="9164955" cy="6848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3526"/>
              <a:ext cx="4572000" cy="68244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63998" y="25590"/>
              <a:ext cx="4580255" cy="6832600"/>
            </a:xfrm>
            <a:custGeom>
              <a:avLst/>
              <a:gdLst/>
              <a:ahLst/>
              <a:cxnLst/>
              <a:rect l="l" t="t" r="r" b="b"/>
              <a:pathLst>
                <a:path w="4580255" h="6832600">
                  <a:moveTo>
                    <a:pt x="4580001" y="0"/>
                  </a:moveTo>
                  <a:lnTo>
                    <a:pt x="0" y="0"/>
                  </a:lnTo>
                  <a:lnTo>
                    <a:pt x="0" y="6832409"/>
                  </a:lnTo>
                </a:path>
              </a:pathLst>
            </a:custGeom>
            <a:ln w="1587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2692145"/>
              <a:ext cx="4573270" cy="3848100"/>
            </a:xfrm>
            <a:custGeom>
              <a:avLst/>
              <a:gdLst/>
              <a:ahLst/>
              <a:cxnLst/>
              <a:rect l="l" t="t" r="r" b="b"/>
              <a:pathLst>
                <a:path w="4573270" h="3848100">
                  <a:moveTo>
                    <a:pt x="0" y="3848100"/>
                  </a:moveTo>
                  <a:lnTo>
                    <a:pt x="4572762" y="3848100"/>
                  </a:lnTo>
                  <a:lnTo>
                    <a:pt x="4572762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510" y="2696032"/>
            <a:ext cx="43281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150">
                <a:solidFill>
                  <a:srgbClr val="000000"/>
                </a:solidFill>
                <a:latin typeface="Tahoma"/>
                <a:cs typeface="Tahoma"/>
              </a:rPr>
              <a:t>Our</a:t>
            </a:r>
            <a:r>
              <a:rPr dirty="0" sz="4000" spc="-17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55">
                <a:solidFill>
                  <a:srgbClr val="000000"/>
                </a:solidFill>
                <a:latin typeface="Tahoma"/>
                <a:cs typeface="Tahoma"/>
              </a:rPr>
              <a:t>License</a:t>
            </a:r>
            <a:r>
              <a:rPr dirty="0" sz="4000" spc="-1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7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dirty="0" sz="4000" spc="-20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You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510" y="3699509"/>
            <a:ext cx="439293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ahoma"/>
                <a:cs typeface="Tahoma"/>
              </a:rPr>
              <a:t>You</a:t>
            </a:r>
            <a:r>
              <a:rPr dirty="0" sz="2400" spc="-8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may</a:t>
            </a:r>
            <a:r>
              <a:rPr dirty="0" sz="2400" spc="-8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download</a:t>
            </a:r>
            <a:r>
              <a:rPr dirty="0" sz="2400" spc="-10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content</a:t>
            </a:r>
            <a:r>
              <a:rPr dirty="0" sz="2400" spc="-100">
                <a:latin typeface="Tahoma"/>
                <a:cs typeface="Tahoma"/>
              </a:rPr>
              <a:t> </a:t>
            </a:r>
            <a:r>
              <a:rPr dirty="0" sz="2400" spc="-20">
                <a:latin typeface="Tahoma"/>
                <a:cs typeface="Tahoma"/>
              </a:rPr>
              <a:t>from </a:t>
            </a:r>
            <a:r>
              <a:rPr dirty="0" sz="2400">
                <a:latin typeface="Tahoma"/>
                <a:cs typeface="Tahoma"/>
              </a:rPr>
              <a:t>our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Services</a:t>
            </a:r>
            <a:r>
              <a:rPr dirty="0" sz="2400" spc="-1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only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for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20">
                <a:latin typeface="Tahoma"/>
                <a:cs typeface="Tahoma"/>
              </a:rPr>
              <a:t>your </a:t>
            </a:r>
            <a:r>
              <a:rPr dirty="0" sz="2400">
                <a:latin typeface="Tahoma"/>
                <a:cs typeface="Tahoma"/>
              </a:rPr>
              <a:t>personal,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non-</a:t>
            </a:r>
            <a:r>
              <a:rPr dirty="0" sz="2400">
                <a:latin typeface="Tahoma"/>
                <a:cs typeface="Tahoma"/>
              </a:rPr>
              <a:t>commercial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20">
                <a:latin typeface="Tahoma"/>
                <a:cs typeface="Tahoma"/>
              </a:rPr>
              <a:t>use, </a:t>
            </a:r>
            <a:r>
              <a:rPr dirty="0" sz="2400">
                <a:latin typeface="Tahoma"/>
                <a:cs typeface="Tahoma"/>
              </a:rPr>
              <a:t>unless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you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obtain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Coursera's </a:t>
            </a:r>
            <a:r>
              <a:rPr dirty="0" sz="2400">
                <a:latin typeface="Tahoma"/>
                <a:cs typeface="Tahoma"/>
              </a:rPr>
              <a:t>written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permission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to</a:t>
            </a:r>
            <a:r>
              <a:rPr dirty="0" sz="2400" spc="-2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otherwise </a:t>
            </a:r>
            <a:r>
              <a:rPr dirty="0" sz="2400">
                <a:latin typeface="Tahoma"/>
                <a:cs typeface="Tahoma"/>
              </a:rPr>
              <a:t>use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the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content.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437" y="757692"/>
            <a:ext cx="8462010" cy="5129530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2755900">
              <a:lnSpc>
                <a:spcPct val="100000"/>
              </a:lnSpc>
              <a:spcBef>
                <a:spcPts val="1170"/>
              </a:spcBef>
            </a:pP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endParaRPr sz="3200">
              <a:latin typeface="Times New Roman"/>
              <a:cs typeface="Times New Roman"/>
            </a:endParaRPr>
          </a:p>
          <a:p>
            <a:pPr marL="12700" marR="1058545">
              <a:lnSpc>
                <a:spcPct val="106900"/>
              </a:lnSpc>
              <a:spcBef>
                <a:spcPts val="8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you?</a:t>
            </a:r>
            <a:r>
              <a:rPr dirty="0" sz="3200" spc="-1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We'll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explore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that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question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 this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Lecture.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few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examples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personal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include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copyrights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biographies;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posted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online,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-1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Yelp,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Trip</a:t>
            </a:r>
            <a:r>
              <a:rPr dirty="0" sz="3200" spc="-1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Advisor,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public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data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capture,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sale.</a:t>
            </a:r>
            <a:r>
              <a:rPr dirty="0" sz="3200" spc="-1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We'll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also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explore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limits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data.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710260"/>
            <a:ext cx="3321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1.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13854" y="774954"/>
            <a:ext cx="3017520" cy="4514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35"/>
              </a:lnSpc>
            </a:pP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Ownerships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1821952"/>
            <a:ext cx="8434070" cy="2419350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lecture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 about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ownership.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Let's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begin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 talking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data.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200"/>
              </a:lnSpc>
              <a:spcBef>
                <a:spcPts val="7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issue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you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yours?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15" y="749909"/>
            <a:ext cx="8235950" cy="2635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/>
              <a:t>If</a:t>
            </a:r>
            <a:r>
              <a:rPr dirty="0" spc="-15"/>
              <a:t> </a:t>
            </a:r>
            <a:r>
              <a:rPr dirty="0"/>
              <a:t>I</a:t>
            </a:r>
            <a:r>
              <a:rPr dirty="0" spc="-30"/>
              <a:t> </a:t>
            </a:r>
            <a:r>
              <a:rPr dirty="0"/>
              <a:t>write</a:t>
            </a:r>
            <a:r>
              <a:rPr dirty="0" spc="-10"/>
              <a:t> </a:t>
            </a:r>
            <a:r>
              <a:rPr dirty="0"/>
              <a:t>your</a:t>
            </a:r>
            <a:r>
              <a:rPr dirty="0" spc="-50"/>
              <a:t> </a:t>
            </a:r>
            <a:r>
              <a:rPr dirty="0" spc="-10"/>
              <a:t>biography,</a:t>
            </a:r>
            <a:r>
              <a:rPr dirty="0" spc="-55"/>
              <a:t> </a:t>
            </a:r>
            <a:r>
              <a:rPr dirty="0"/>
              <a:t>I</a:t>
            </a:r>
            <a:r>
              <a:rPr dirty="0" spc="-15"/>
              <a:t> </a:t>
            </a:r>
            <a:r>
              <a:rPr dirty="0"/>
              <a:t>own</a:t>
            </a:r>
            <a:r>
              <a:rPr dirty="0" spc="-25"/>
              <a:t> </a:t>
            </a:r>
            <a:r>
              <a:rPr dirty="0"/>
              <a:t>copyright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20"/>
              <a:t>what </a:t>
            </a:r>
            <a:r>
              <a:rPr dirty="0"/>
              <a:t>I've</a:t>
            </a:r>
            <a:r>
              <a:rPr dirty="0" spc="-35"/>
              <a:t> </a:t>
            </a:r>
            <a:r>
              <a:rPr dirty="0"/>
              <a:t>written.</a:t>
            </a:r>
            <a:r>
              <a:rPr dirty="0" spc="-35"/>
              <a:t> </a:t>
            </a:r>
            <a:r>
              <a:rPr dirty="0"/>
              <a:t>If</a:t>
            </a:r>
            <a:r>
              <a:rPr dirty="0" spc="-15"/>
              <a:t> </a:t>
            </a:r>
            <a:r>
              <a:rPr dirty="0"/>
              <a:t>you</a:t>
            </a:r>
            <a:r>
              <a:rPr dirty="0" spc="-45"/>
              <a:t> </a:t>
            </a:r>
            <a:r>
              <a:rPr dirty="0"/>
              <a:t>dislike</a:t>
            </a:r>
            <a:r>
              <a:rPr dirty="0" spc="-30"/>
              <a:t> </a:t>
            </a:r>
            <a:r>
              <a:rPr dirty="0"/>
              <a:t>what</a:t>
            </a:r>
            <a:r>
              <a:rPr dirty="0" spc="-35"/>
              <a:t> </a:t>
            </a:r>
            <a:r>
              <a:rPr dirty="0"/>
              <a:t>I</a:t>
            </a:r>
            <a:r>
              <a:rPr dirty="0" spc="-15"/>
              <a:t> </a:t>
            </a:r>
            <a:r>
              <a:rPr dirty="0" spc="-20"/>
              <a:t>say,</a:t>
            </a:r>
            <a:r>
              <a:rPr dirty="0" spc="-40"/>
              <a:t> </a:t>
            </a:r>
            <a:r>
              <a:rPr dirty="0" spc="-10"/>
              <a:t>there's </a:t>
            </a:r>
            <a:r>
              <a:rPr dirty="0"/>
              <a:t>actually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5"/>
              <a:t> </a:t>
            </a:r>
            <a:r>
              <a:rPr dirty="0"/>
              <a:t>much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20"/>
              <a:t> </a:t>
            </a:r>
            <a:r>
              <a:rPr dirty="0"/>
              <a:t>can</a:t>
            </a:r>
            <a:r>
              <a:rPr dirty="0" spc="-25"/>
              <a:t> </a:t>
            </a:r>
            <a:r>
              <a:rPr dirty="0"/>
              <a:t>do,</a:t>
            </a:r>
            <a:r>
              <a:rPr dirty="0" spc="-20"/>
              <a:t> </a:t>
            </a:r>
            <a:r>
              <a:rPr dirty="0"/>
              <a:t>unless</a:t>
            </a:r>
            <a:r>
              <a:rPr dirty="0" spc="-10"/>
              <a:t> </a:t>
            </a:r>
            <a:r>
              <a:rPr dirty="0"/>
              <a:t>I've</a:t>
            </a:r>
            <a:r>
              <a:rPr dirty="0" spc="-30"/>
              <a:t> </a:t>
            </a:r>
            <a:r>
              <a:rPr dirty="0" spc="-20"/>
              <a:t>been </a:t>
            </a:r>
            <a:r>
              <a:rPr dirty="0"/>
              <a:t>inaccurate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I've</a:t>
            </a:r>
            <a:r>
              <a:rPr dirty="0" spc="-25"/>
              <a:t> </a:t>
            </a:r>
            <a:r>
              <a:rPr dirty="0"/>
              <a:t>lied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ways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which</a:t>
            </a:r>
            <a:r>
              <a:rPr dirty="0" spc="-20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 spc="-10"/>
              <a:t>harms </a:t>
            </a:r>
            <a:r>
              <a:rPr dirty="0"/>
              <a:t>you,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which</a:t>
            </a:r>
            <a:r>
              <a:rPr dirty="0" spc="-30"/>
              <a:t> </a:t>
            </a:r>
            <a:r>
              <a:rPr dirty="0"/>
              <a:t>case</a:t>
            </a:r>
            <a:r>
              <a:rPr dirty="0" spc="-10"/>
              <a:t> </a:t>
            </a:r>
            <a:r>
              <a:rPr dirty="0"/>
              <a:t>you</a:t>
            </a:r>
            <a:r>
              <a:rPr dirty="0" spc="-30"/>
              <a:t> </a:t>
            </a:r>
            <a:r>
              <a:rPr dirty="0"/>
              <a:t>could</a:t>
            </a:r>
            <a:r>
              <a:rPr dirty="0" spc="-35"/>
              <a:t> </a:t>
            </a:r>
            <a:r>
              <a:rPr dirty="0"/>
              <a:t>sue me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-10"/>
              <a:t>libel.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564" y="3436620"/>
            <a:ext cx="6155436" cy="342137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8176" y="618920"/>
            <a:ext cx="8064500" cy="50266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8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 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photograph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photo.</a:t>
            </a:r>
            <a:r>
              <a:rPr dirty="0" sz="3200" spc="-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limits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 do.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private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areas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which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cannot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take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photo.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ways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which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cannot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  <a:p>
            <a:pPr marL="12700" marR="1388110">
              <a:lnSpc>
                <a:spcPct val="106900"/>
              </a:lnSpc>
              <a:spcBef>
                <a:spcPts val="1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photo.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can't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photo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implied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endorsement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implied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libel.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does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Implied</a:t>
            </a: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libel</a:t>
            </a:r>
            <a:endParaRPr sz="32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65"/>
              </a:spcBef>
            </a:pP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mean?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55" y="3819142"/>
            <a:ext cx="5724144" cy="303885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/>
              <a:t>For</a:t>
            </a:r>
            <a:r>
              <a:rPr dirty="0" spc="-30"/>
              <a:t> </a:t>
            </a:r>
            <a:r>
              <a:rPr dirty="0"/>
              <a:t>example,</a:t>
            </a:r>
            <a:r>
              <a:rPr dirty="0" spc="-35"/>
              <a:t> </a:t>
            </a:r>
            <a:r>
              <a:rPr dirty="0"/>
              <a:t>here's</a:t>
            </a:r>
            <a:r>
              <a:rPr dirty="0" spc="-20"/>
              <a:t> </a:t>
            </a:r>
            <a:r>
              <a:rPr dirty="0"/>
              <a:t>this</a:t>
            </a:r>
            <a:r>
              <a:rPr dirty="0" spc="-5"/>
              <a:t> </a:t>
            </a:r>
            <a:r>
              <a:rPr dirty="0"/>
              <a:t>photograph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 spc="-25"/>
              <a:t>is </a:t>
            </a:r>
            <a:r>
              <a:rPr dirty="0"/>
              <a:t>presumably</a:t>
            </a:r>
            <a:r>
              <a:rPr dirty="0" spc="-75"/>
              <a:t> </a:t>
            </a:r>
            <a:r>
              <a:rPr dirty="0"/>
              <a:t>not</a:t>
            </a:r>
            <a:r>
              <a:rPr dirty="0" spc="-25"/>
              <a:t> </a:t>
            </a:r>
            <a:r>
              <a:rPr dirty="0"/>
              <a:t>what</a:t>
            </a:r>
            <a:r>
              <a:rPr dirty="0" spc="-45"/>
              <a:t> </a:t>
            </a:r>
            <a:r>
              <a:rPr dirty="0"/>
              <a:t>President</a:t>
            </a:r>
            <a:r>
              <a:rPr dirty="0" spc="-40"/>
              <a:t> </a:t>
            </a:r>
            <a:r>
              <a:rPr dirty="0"/>
              <a:t>George</a:t>
            </a:r>
            <a:r>
              <a:rPr dirty="0" spc="-110"/>
              <a:t> </a:t>
            </a:r>
            <a:r>
              <a:rPr dirty="0" spc="-100"/>
              <a:t>W.</a:t>
            </a:r>
            <a:r>
              <a:rPr dirty="0" spc="-25"/>
              <a:t> </a:t>
            </a:r>
            <a:r>
              <a:rPr dirty="0" spc="-20"/>
              <a:t>Bush </a:t>
            </a:r>
            <a:r>
              <a:rPr dirty="0"/>
              <a:t>actually</a:t>
            </a:r>
            <a:r>
              <a:rPr dirty="0" spc="-35"/>
              <a:t> </a:t>
            </a:r>
            <a:r>
              <a:rPr dirty="0"/>
              <a:t>did,</a:t>
            </a:r>
            <a:r>
              <a:rPr dirty="0" spc="-20"/>
              <a:t> </a:t>
            </a:r>
            <a:r>
              <a:rPr dirty="0"/>
              <a:t>but</a:t>
            </a:r>
            <a:r>
              <a:rPr dirty="0" spc="-20"/>
              <a:t> </a:t>
            </a:r>
            <a:r>
              <a:rPr dirty="0"/>
              <a:t>somebody</a:t>
            </a:r>
            <a:r>
              <a:rPr dirty="0" spc="-45"/>
              <a:t> </a:t>
            </a:r>
            <a:r>
              <a:rPr dirty="0"/>
              <a:t>thought</a:t>
            </a:r>
            <a:r>
              <a:rPr dirty="0" spc="-40"/>
              <a:t> </a:t>
            </a:r>
            <a:r>
              <a:rPr dirty="0"/>
              <a:t>it</a:t>
            </a:r>
            <a:r>
              <a:rPr dirty="0" spc="-20"/>
              <a:t> </a:t>
            </a:r>
            <a:r>
              <a:rPr dirty="0"/>
              <a:t>would</a:t>
            </a:r>
            <a:r>
              <a:rPr dirty="0" spc="-35"/>
              <a:t> </a:t>
            </a:r>
            <a:r>
              <a:rPr dirty="0"/>
              <a:t>be</a:t>
            </a:r>
            <a:r>
              <a:rPr dirty="0" spc="5"/>
              <a:t> </a:t>
            </a:r>
            <a:r>
              <a:rPr dirty="0" spc="-20"/>
              <a:t>very </a:t>
            </a:r>
            <a:r>
              <a:rPr dirty="0"/>
              <a:t>funny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create</a:t>
            </a:r>
            <a:r>
              <a:rPr dirty="0" spc="-5"/>
              <a:t> </a:t>
            </a:r>
            <a:r>
              <a:rPr dirty="0"/>
              <a:t>this</a:t>
            </a:r>
            <a:r>
              <a:rPr dirty="0" spc="-10"/>
              <a:t> </a:t>
            </a:r>
            <a:r>
              <a:rPr dirty="0"/>
              <a:t>kind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photoshopped</a:t>
            </a:r>
            <a:r>
              <a:rPr dirty="0" spc="-55"/>
              <a:t> </a:t>
            </a:r>
            <a:r>
              <a:rPr dirty="0" spc="-10"/>
              <a:t>image.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724" y="2781298"/>
            <a:ext cx="7542276" cy="407669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/>
              <a:t>And</a:t>
            </a:r>
            <a:r>
              <a:rPr dirty="0" spc="-20"/>
              <a:t> </a:t>
            </a:r>
            <a:r>
              <a:rPr dirty="0"/>
              <a:t>one</a:t>
            </a:r>
            <a:r>
              <a:rPr dirty="0" spc="-20"/>
              <a:t> </a:t>
            </a:r>
            <a:r>
              <a:rPr dirty="0"/>
              <a:t>can</a:t>
            </a:r>
            <a:r>
              <a:rPr dirty="0" spc="-10"/>
              <a:t> </a:t>
            </a:r>
            <a:r>
              <a:rPr dirty="0"/>
              <a:t>see</a:t>
            </a:r>
            <a:r>
              <a:rPr dirty="0" spc="-5"/>
              <a:t>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/>
              <a:t>if</a:t>
            </a:r>
            <a:r>
              <a:rPr dirty="0" spc="-20"/>
              <a:t> </a:t>
            </a:r>
            <a:r>
              <a:rPr dirty="0"/>
              <a:t>this</a:t>
            </a:r>
            <a:r>
              <a:rPr dirty="0" spc="-10"/>
              <a:t> </a:t>
            </a:r>
            <a:r>
              <a:rPr dirty="0"/>
              <a:t>weren't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public</a:t>
            </a:r>
            <a:r>
              <a:rPr dirty="0" spc="-40"/>
              <a:t> </a:t>
            </a:r>
            <a:r>
              <a:rPr dirty="0" spc="-10"/>
              <a:t>figure, </a:t>
            </a:r>
            <a:r>
              <a:rPr dirty="0"/>
              <a:t>this</a:t>
            </a:r>
            <a:r>
              <a:rPr dirty="0" spc="-5"/>
              <a:t> </a:t>
            </a:r>
            <a:r>
              <a:rPr dirty="0"/>
              <a:t>kind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photograph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something</a:t>
            </a:r>
            <a:r>
              <a:rPr dirty="0" spc="-45"/>
              <a:t> </a:t>
            </a:r>
            <a:r>
              <a:rPr dirty="0"/>
              <a:t>that could</a:t>
            </a:r>
            <a:r>
              <a:rPr dirty="0" spc="-35"/>
              <a:t> </a:t>
            </a:r>
            <a:r>
              <a:rPr dirty="0" spc="-25"/>
              <a:t>be </a:t>
            </a:r>
            <a:r>
              <a:rPr dirty="0"/>
              <a:t>demeaning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could</a:t>
            </a:r>
            <a:r>
              <a:rPr dirty="0" spc="-60"/>
              <a:t> </a:t>
            </a:r>
            <a:r>
              <a:rPr dirty="0"/>
              <a:t>harm</a:t>
            </a:r>
            <a:r>
              <a:rPr dirty="0" spc="-55"/>
              <a:t> </a:t>
            </a:r>
            <a:r>
              <a:rPr dirty="0"/>
              <a:t>somebody's</a:t>
            </a:r>
            <a:r>
              <a:rPr dirty="0" spc="-75"/>
              <a:t> </a:t>
            </a:r>
            <a:r>
              <a:rPr dirty="0"/>
              <a:t>career</a:t>
            </a:r>
            <a:r>
              <a:rPr dirty="0" spc="-60"/>
              <a:t> </a:t>
            </a:r>
            <a:r>
              <a:rPr dirty="0" spc="-25"/>
              <a:t>or </a:t>
            </a:r>
            <a:r>
              <a:rPr dirty="0"/>
              <a:t>reputation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they</a:t>
            </a:r>
            <a:r>
              <a:rPr dirty="0" spc="-15"/>
              <a:t> </a:t>
            </a:r>
            <a:r>
              <a:rPr dirty="0"/>
              <a:t>might</a:t>
            </a:r>
            <a:r>
              <a:rPr dirty="0" spc="-10"/>
              <a:t> </a:t>
            </a:r>
            <a:r>
              <a:rPr dirty="0" spc="-20"/>
              <a:t>sue.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94233" y="2827782"/>
            <a:ext cx="73082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libel</a:t>
            </a: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through</a:t>
            </a:r>
            <a:r>
              <a:rPr dirty="0" sz="3200" spc="-5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altered</a:t>
            </a:r>
            <a:r>
              <a:rPr dirty="0" sz="3200" spc="-3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images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4210" rIns="0" bIns="0" rtlCol="0" vert="horz">
            <a:spAutoFit/>
          </a:bodyPr>
          <a:lstStyle/>
          <a:p>
            <a:pPr marL="131445" marR="5080">
              <a:lnSpc>
                <a:spcPct val="107100"/>
              </a:lnSpc>
              <a:spcBef>
                <a:spcPts val="85"/>
              </a:spcBef>
            </a:pPr>
            <a:r>
              <a:rPr dirty="0" spc="-70"/>
              <a:t>You</a:t>
            </a:r>
            <a:r>
              <a:rPr dirty="0" spc="-50"/>
              <a:t> </a:t>
            </a:r>
            <a:r>
              <a:rPr dirty="0"/>
              <a:t>don't</a:t>
            </a:r>
            <a:r>
              <a:rPr dirty="0" spc="-55"/>
              <a:t> </a:t>
            </a:r>
            <a:r>
              <a:rPr dirty="0"/>
              <a:t>actually</a:t>
            </a:r>
            <a:r>
              <a:rPr dirty="0" spc="-60"/>
              <a:t> </a:t>
            </a:r>
            <a:r>
              <a:rPr dirty="0"/>
              <a:t>have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alter</a:t>
            </a:r>
            <a:r>
              <a:rPr dirty="0" spc="-40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/>
              <a:t>image.</a:t>
            </a:r>
            <a:r>
              <a:rPr dirty="0" spc="-120"/>
              <a:t> </a:t>
            </a:r>
            <a:r>
              <a:rPr dirty="0" spc="-100"/>
              <a:t>We</a:t>
            </a:r>
            <a:r>
              <a:rPr dirty="0" spc="-35"/>
              <a:t> </a:t>
            </a:r>
            <a:r>
              <a:rPr dirty="0" spc="-25"/>
              <a:t>all </a:t>
            </a:r>
            <a:r>
              <a:rPr dirty="0"/>
              <a:t>have</a:t>
            </a:r>
            <a:r>
              <a:rPr dirty="0" spc="-15"/>
              <a:t> </a:t>
            </a:r>
            <a:r>
              <a:rPr dirty="0"/>
              <a:t>moments</a:t>
            </a:r>
            <a:r>
              <a:rPr dirty="0" spc="-35"/>
              <a:t> </a:t>
            </a:r>
            <a:r>
              <a:rPr dirty="0"/>
              <a:t>where</a:t>
            </a:r>
            <a:r>
              <a:rPr dirty="0" spc="-25"/>
              <a:t> </a:t>
            </a:r>
            <a:r>
              <a:rPr dirty="0"/>
              <a:t>we didn't</a:t>
            </a:r>
            <a:r>
              <a:rPr dirty="0" spc="-30"/>
              <a:t> </a:t>
            </a:r>
            <a:r>
              <a:rPr dirty="0"/>
              <a:t>look</a:t>
            </a:r>
            <a:r>
              <a:rPr dirty="0" spc="-15"/>
              <a:t> </a:t>
            </a:r>
            <a:r>
              <a:rPr dirty="0"/>
              <a:t>our</a:t>
            </a:r>
            <a:r>
              <a:rPr dirty="0" spc="-10"/>
              <a:t> best.</a:t>
            </a:r>
            <a:r>
              <a:rPr dirty="0" spc="-204"/>
              <a:t> </a:t>
            </a:r>
            <a:r>
              <a:rPr dirty="0" spc="-25"/>
              <a:t>And </a:t>
            </a:r>
            <a:r>
              <a:rPr dirty="0"/>
              <a:t>if</a:t>
            </a:r>
            <a:r>
              <a:rPr dirty="0" spc="-30"/>
              <a:t> </a:t>
            </a:r>
            <a:r>
              <a:rPr dirty="0"/>
              <a:t>somebody</a:t>
            </a:r>
            <a:r>
              <a:rPr dirty="0" spc="-60"/>
              <a:t> </a:t>
            </a:r>
            <a:r>
              <a:rPr dirty="0"/>
              <a:t>just</a:t>
            </a:r>
            <a:r>
              <a:rPr dirty="0" spc="-20"/>
              <a:t> </a:t>
            </a:r>
            <a:r>
              <a:rPr dirty="0"/>
              <a:t>happens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capture</a:t>
            </a:r>
            <a:r>
              <a:rPr dirty="0" spc="-35"/>
              <a:t> </a:t>
            </a:r>
            <a:r>
              <a:rPr dirty="0"/>
              <a:t>such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/>
              <a:t>moment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then</a:t>
            </a:r>
            <a:r>
              <a:rPr dirty="0" spc="-15"/>
              <a:t> </a:t>
            </a:r>
            <a:r>
              <a:rPr dirty="0"/>
              <a:t>makes</a:t>
            </a:r>
            <a:r>
              <a:rPr dirty="0" spc="-20"/>
              <a:t> </a:t>
            </a:r>
            <a:r>
              <a:rPr dirty="0"/>
              <a:t>it</a:t>
            </a:r>
            <a:r>
              <a:rPr dirty="0" spc="-5"/>
              <a:t> </a:t>
            </a:r>
            <a:r>
              <a:rPr dirty="0"/>
              <a:t>public,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something</a:t>
            </a:r>
            <a:r>
              <a:rPr dirty="0" spc="-40"/>
              <a:t> </a:t>
            </a:r>
            <a:r>
              <a:rPr dirty="0"/>
              <a:t>that</a:t>
            </a:r>
            <a:r>
              <a:rPr dirty="0" spc="-20"/>
              <a:t> </a:t>
            </a:r>
            <a:r>
              <a:rPr dirty="0" spc="-25"/>
              <a:t>we </a:t>
            </a:r>
            <a:r>
              <a:rPr dirty="0"/>
              <a:t>might</a:t>
            </a:r>
            <a:r>
              <a:rPr dirty="0" spc="-50"/>
              <a:t> </a:t>
            </a:r>
            <a:r>
              <a:rPr dirty="0"/>
              <a:t>feel</a:t>
            </a:r>
            <a:r>
              <a:rPr dirty="0" spc="-50"/>
              <a:t> </a:t>
            </a:r>
            <a:r>
              <a:rPr dirty="0"/>
              <a:t>very</a:t>
            </a:r>
            <a:r>
              <a:rPr dirty="0" spc="-40"/>
              <a:t> </a:t>
            </a:r>
            <a:r>
              <a:rPr dirty="0"/>
              <a:t>embarrassed</a:t>
            </a:r>
            <a:r>
              <a:rPr dirty="0" spc="-50"/>
              <a:t> </a:t>
            </a:r>
            <a:r>
              <a:rPr dirty="0" spc="-10"/>
              <a:t>about.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20" y="3428998"/>
            <a:ext cx="6458711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8135" rIns="0" bIns="0" rtlCol="0" vert="horz">
            <a:spAutoFit/>
          </a:bodyPr>
          <a:lstStyle/>
          <a:p>
            <a:pPr marL="95250" marR="5080">
              <a:lnSpc>
                <a:spcPct val="107000"/>
              </a:lnSpc>
              <a:spcBef>
                <a:spcPts val="95"/>
              </a:spcBef>
            </a:pPr>
            <a:r>
              <a:rPr dirty="0"/>
              <a:t>So,</a:t>
            </a:r>
            <a:r>
              <a:rPr dirty="0" spc="-25"/>
              <a:t> </a:t>
            </a:r>
            <a:r>
              <a:rPr dirty="0"/>
              <a:t>we</a:t>
            </a:r>
            <a:r>
              <a:rPr dirty="0" spc="-20"/>
              <a:t> </a:t>
            </a:r>
            <a:r>
              <a:rPr dirty="0"/>
              <a:t>have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40"/>
              <a:t> </a:t>
            </a:r>
            <a:r>
              <a:rPr dirty="0"/>
              <a:t>issue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possibly</a:t>
            </a:r>
            <a:r>
              <a:rPr dirty="0" spc="-45"/>
              <a:t> </a:t>
            </a:r>
            <a:r>
              <a:rPr dirty="0"/>
              <a:t>creating</a:t>
            </a:r>
            <a:r>
              <a:rPr dirty="0" spc="-50"/>
              <a:t> </a:t>
            </a:r>
            <a:r>
              <a:rPr dirty="0" spc="-25"/>
              <a:t>an </a:t>
            </a:r>
            <a:r>
              <a:rPr dirty="0"/>
              <a:t>environment</a:t>
            </a:r>
            <a:r>
              <a:rPr dirty="0" spc="-55"/>
              <a:t> </a:t>
            </a:r>
            <a:r>
              <a:rPr dirty="0"/>
              <a:t>where</a:t>
            </a:r>
            <a:r>
              <a:rPr dirty="0" spc="-40"/>
              <a:t> </a:t>
            </a:r>
            <a:r>
              <a:rPr dirty="0"/>
              <a:t>our</a:t>
            </a:r>
            <a:r>
              <a:rPr dirty="0" spc="-35"/>
              <a:t> </a:t>
            </a:r>
            <a:r>
              <a:rPr dirty="0"/>
              <a:t>careers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reputations</a:t>
            </a:r>
            <a:r>
              <a:rPr dirty="0" spc="-45"/>
              <a:t> </a:t>
            </a:r>
            <a:r>
              <a:rPr dirty="0" spc="-25"/>
              <a:t>are </a:t>
            </a:r>
            <a:r>
              <a:rPr dirty="0"/>
              <a:t>hurt</a:t>
            </a:r>
            <a:r>
              <a:rPr dirty="0" spc="-40"/>
              <a:t> </a:t>
            </a:r>
            <a:r>
              <a:rPr dirty="0"/>
              <a:t>because</a:t>
            </a:r>
            <a:r>
              <a:rPr dirty="0" spc="-45"/>
              <a:t> </a:t>
            </a:r>
            <a:r>
              <a:rPr dirty="0"/>
              <a:t>somebody</a:t>
            </a:r>
            <a:r>
              <a:rPr dirty="0" spc="-55"/>
              <a:t> </a:t>
            </a:r>
            <a:r>
              <a:rPr dirty="0"/>
              <a:t>took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picture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25"/>
              <a:t>an </a:t>
            </a:r>
            <a:r>
              <a:rPr dirty="0" b="1">
                <a:latin typeface="Times New Roman"/>
                <a:cs typeface="Times New Roman"/>
              </a:rPr>
              <a:t>unflattering</a:t>
            </a:r>
            <a:r>
              <a:rPr dirty="0" spc="-6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moment</a:t>
            </a:r>
            <a:r>
              <a:rPr dirty="0" spc="-30" b="1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used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0"/>
              <a:t> characterize </a:t>
            </a:r>
            <a:r>
              <a:rPr dirty="0"/>
              <a:t>who</a:t>
            </a:r>
            <a:r>
              <a:rPr dirty="0" spc="-30"/>
              <a:t> </a:t>
            </a:r>
            <a:r>
              <a:rPr dirty="0"/>
              <a:t>we</a:t>
            </a:r>
            <a:r>
              <a:rPr dirty="0" spc="-20"/>
              <a:t> are.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2025-01-19T09:17:31Z</dcterms:created>
  <dcterms:modified xsi:type="dcterms:W3CDTF">2025-01-19T09:17:31Z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