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5" r:id="rId1"/>
  </p:sldMasterIdLst>
  <p:notesMasterIdLst>
    <p:notesMasterId r:id="rId18"/>
  </p:notesMasterIdLst>
  <p:sldIdLst>
    <p:sldId id="256" r:id="rId2"/>
    <p:sldId id="293" r:id="rId3"/>
    <p:sldId id="268" r:id="rId4"/>
    <p:sldId id="277" r:id="rId5"/>
    <p:sldId id="269" r:id="rId6"/>
    <p:sldId id="273" r:id="rId7"/>
    <p:sldId id="294" r:id="rId8"/>
    <p:sldId id="296" r:id="rId9"/>
    <p:sldId id="295" r:id="rId10"/>
    <p:sldId id="297" r:id="rId11"/>
    <p:sldId id="276" r:id="rId12"/>
    <p:sldId id="291" r:id="rId13"/>
    <p:sldId id="265" r:id="rId14"/>
    <p:sldId id="284" r:id="rId15"/>
    <p:sldId id="298" r:id="rId16"/>
    <p:sldId id="26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210B287A-6B61-476D-834C-DF566C58C0FC}">
          <p14:sldIdLst>
            <p14:sldId id="256"/>
            <p14:sldId id="293"/>
            <p14:sldId id="268"/>
            <p14:sldId id="277"/>
            <p14:sldId id="269"/>
            <p14:sldId id="273"/>
            <p14:sldId id="294"/>
            <p14:sldId id="296"/>
            <p14:sldId id="295"/>
            <p14:sldId id="297"/>
            <p14:sldId id="276"/>
            <p14:sldId id="291"/>
            <p14:sldId id="265"/>
            <p14:sldId id="284"/>
            <p14:sldId id="298"/>
          </p14:sldIdLst>
        </p14:section>
        <p14:section name="مقطع بدون عنوان" id="{32344AED-7323-46F7-B38B-CCAD03EED5BA}">
          <p14:sldIdLst>
            <p14:sldId id="260"/>
          </p14:sldIdLst>
        </p14:section>
        <p14:section name="مقطع بدون عنوان" id="{3465792E-2AEA-4479-958F-F4108D2CABF9}">
          <p14:sldIdLst/>
        </p14:section>
        <p14:section name="مقطع بدون عنوان" id="{F36F9D78-2171-4A21-A4F5-E1DB01BE29F5}">
          <p14:sldIdLst/>
        </p14:section>
        <p14:section name="مقطع بدون عنوان" id="{F5BA338C-9181-4AF6-AF2F-1323742D944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4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4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188"/>
    </p:cViewPr>
  </p:sorterViewPr>
  <p:notesViewPr>
    <p:cSldViewPr snapToGrid="0"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55691F-D6AA-4E1A-90A1-8E23310A135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97CAE6D9-13E5-48A3-BC82-F9188DA84ADD}">
      <dgm:prSet phldrT="[نص]" custT="1"/>
      <dgm:spPr/>
      <dgm:t>
        <a:bodyPr/>
        <a:lstStyle/>
        <a:p>
          <a:pPr rtl="1"/>
          <a:r>
            <a:rPr lang="ar-IQ" sz="3600" b="1" dirty="0"/>
            <a:t>انواع الخبر </a:t>
          </a:r>
        </a:p>
      </dgm:t>
    </dgm:pt>
    <dgm:pt modelId="{BEA0DECF-3967-4B61-8B3B-E5864A952E1B}" type="parTrans" cxnId="{5D873059-936C-4BCF-978F-2ECF5A8C7D62}">
      <dgm:prSet/>
      <dgm:spPr/>
      <dgm:t>
        <a:bodyPr/>
        <a:lstStyle/>
        <a:p>
          <a:pPr rtl="1"/>
          <a:endParaRPr lang="ar-IQ"/>
        </a:p>
      </dgm:t>
    </dgm:pt>
    <dgm:pt modelId="{1658210F-260B-49EF-95D1-9EE1FC505731}" type="sibTrans" cxnId="{5D873059-936C-4BCF-978F-2ECF5A8C7D62}">
      <dgm:prSet/>
      <dgm:spPr/>
      <dgm:t>
        <a:bodyPr/>
        <a:lstStyle/>
        <a:p>
          <a:pPr rtl="1"/>
          <a:endParaRPr lang="ar-IQ"/>
        </a:p>
      </dgm:t>
    </dgm:pt>
    <dgm:pt modelId="{3E6469FF-EDC9-46AF-B450-CDA08241D981}">
      <dgm:prSet phldrT="[نص]"/>
      <dgm:spPr/>
      <dgm:t>
        <a:bodyPr/>
        <a:lstStyle/>
        <a:p>
          <a:pPr rtl="1"/>
          <a:r>
            <a:rPr lang="ar-IQ" dirty="0"/>
            <a:t>جملة </a:t>
          </a:r>
        </a:p>
      </dgm:t>
    </dgm:pt>
    <dgm:pt modelId="{4D4C0757-5F0A-48B4-B81B-4DEB30034BB6}" type="parTrans" cxnId="{2A29F3FB-06A9-4C64-BF60-DC5E3CFD5BBE}">
      <dgm:prSet/>
      <dgm:spPr/>
      <dgm:t>
        <a:bodyPr/>
        <a:lstStyle/>
        <a:p>
          <a:pPr rtl="1"/>
          <a:endParaRPr lang="ar-IQ"/>
        </a:p>
      </dgm:t>
    </dgm:pt>
    <dgm:pt modelId="{D0BCF2DB-CDE3-4C86-9819-CEC060648CAD}" type="sibTrans" cxnId="{2A29F3FB-06A9-4C64-BF60-DC5E3CFD5BBE}">
      <dgm:prSet/>
      <dgm:spPr/>
      <dgm:t>
        <a:bodyPr/>
        <a:lstStyle/>
        <a:p>
          <a:pPr rtl="1"/>
          <a:endParaRPr lang="ar-IQ"/>
        </a:p>
      </dgm:t>
    </dgm:pt>
    <dgm:pt modelId="{F4A3C575-4AAE-41E8-8CAD-9FA4B9846824}">
      <dgm:prSet phldrT="[نص]"/>
      <dgm:spPr/>
      <dgm:t>
        <a:bodyPr/>
        <a:lstStyle/>
        <a:p>
          <a:pPr rtl="1"/>
          <a:r>
            <a:rPr lang="ar-IQ" dirty="0"/>
            <a:t>فعلية </a:t>
          </a:r>
        </a:p>
      </dgm:t>
    </dgm:pt>
    <dgm:pt modelId="{BBCDB071-C61E-4177-A388-E751D2FCDA4D}" type="parTrans" cxnId="{2AF67EDB-CA45-4BAF-90E5-0AA2DD3A69CF}">
      <dgm:prSet/>
      <dgm:spPr/>
      <dgm:t>
        <a:bodyPr/>
        <a:lstStyle/>
        <a:p>
          <a:pPr rtl="1"/>
          <a:endParaRPr lang="ar-IQ"/>
        </a:p>
      </dgm:t>
    </dgm:pt>
    <dgm:pt modelId="{98C2483F-52E0-4B82-B559-B5000EED6FEA}" type="sibTrans" cxnId="{2AF67EDB-CA45-4BAF-90E5-0AA2DD3A69CF}">
      <dgm:prSet/>
      <dgm:spPr/>
      <dgm:t>
        <a:bodyPr/>
        <a:lstStyle/>
        <a:p>
          <a:pPr rtl="1"/>
          <a:endParaRPr lang="ar-IQ"/>
        </a:p>
      </dgm:t>
    </dgm:pt>
    <dgm:pt modelId="{B959CBDA-0DB6-4DA4-97D1-D9147A99F3C8}">
      <dgm:prSet phldrT="[نص]"/>
      <dgm:spPr/>
      <dgm:t>
        <a:bodyPr/>
        <a:lstStyle/>
        <a:p>
          <a:pPr rtl="1"/>
          <a:r>
            <a:rPr lang="ar-IQ" dirty="0"/>
            <a:t>اسمية </a:t>
          </a:r>
        </a:p>
      </dgm:t>
    </dgm:pt>
    <dgm:pt modelId="{4011DF31-694A-4AEB-A9E3-7632137B78EC}" type="parTrans" cxnId="{52322AC4-1EC6-4D97-8611-9899C5F6065E}">
      <dgm:prSet/>
      <dgm:spPr/>
      <dgm:t>
        <a:bodyPr/>
        <a:lstStyle/>
        <a:p>
          <a:pPr rtl="1"/>
          <a:endParaRPr lang="ar-IQ"/>
        </a:p>
      </dgm:t>
    </dgm:pt>
    <dgm:pt modelId="{7464D1FE-6E26-43D1-A651-DBF44FE8E41D}" type="sibTrans" cxnId="{52322AC4-1EC6-4D97-8611-9899C5F6065E}">
      <dgm:prSet/>
      <dgm:spPr/>
      <dgm:t>
        <a:bodyPr/>
        <a:lstStyle/>
        <a:p>
          <a:pPr rtl="1"/>
          <a:endParaRPr lang="ar-IQ"/>
        </a:p>
      </dgm:t>
    </dgm:pt>
    <dgm:pt modelId="{0E9D4789-BB5A-4C76-AB59-EAD1AE99FF06}">
      <dgm:prSet phldrT="[نص]"/>
      <dgm:spPr/>
      <dgm:t>
        <a:bodyPr/>
        <a:lstStyle/>
        <a:p>
          <a:pPr rtl="1"/>
          <a:r>
            <a:rPr lang="ar-IQ" dirty="0"/>
            <a:t>مفرد </a:t>
          </a:r>
        </a:p>
      </dgm:t>
    </dgm:pt>
    <dgm:pt modelId="{C193CF80-9B26-4BFD-8EDF-2AD0F4113E3D}" type="sibTrans" cxnId="{826F0B9D-A810-4AF1-BAB0-275EC5DAA007}">
      <dgm:prSet/>
      <dgm:spPr/>
      <dgm:t>
        <a:bodyPr/>
        <a:lstStyle/>
        <a:p>
          <a:pPr rtl="1"/>
          <a:endParaRPr lang="ar-IQ"/>
        </a:p>
      </dgm:t>
    </dgm:pt>
    <dgm:pt modelId="{57D3431B-1214-4B85-B04E-328602A1843E}" type="parTrans" cxnId="{826F0B9D-A810-4AF1-BAB0-275EC5DAA007}">
      <dgm:prSet/>
      <dgm:spPr/>
      <dgm:t>
        <a:bodyPr/>
        <a:lstStyle/>
        <a:p>
          <a:pPr rtl="1"/>
          <a:endParaRPr lang="ar-IQ"/>
        </a:p>
      </dgm:t>
    </dgm:pt>
    <dgm:pt modelId="{A71303DE-6B9C-4A00-B683-F939E17B933B}">
      <dgm:prSet/>
      <dgm:spPr/>
      <dgm:t>
        <a:bodyPr/>
        <a:lstStyle/>
        <a:p>
          <a:pPr rtl="1"/>
          <a:r>
            <a:rPr lang="ar-IQ" dirty="0"/>
            <a:t>شبه جملة </a:t>
          </a:r>
        </a:p>
      </dgm:t>
    </dgm:pt>
    <dgm:pt modelId="{B6A060D5-5D42-4D40-A16B-853729AE31AB}" type="parTrans" cxnId="{63ADF897-DED6-40EC-8060-4E2E3BC5D07C}">
      <dgm:prSet/>
      <dgm:spPr/>
      <dgm:t>
        <a:bodyPr/>
        <a:lstStyle/>
        <a:p>
          <a:pPr rtl="1"/>
          <a:endParaRPr lang="ar-IQ"/>
        </a:p>
      </dgm:t>
    </dgm:pt>
    <dgm:pt modelId="{8E1877AA-3CAE-4210-AE76-DF731DB9D1C1}" type="sibTrans" cxnId="{63ADF897-DED6-40EC-8060-4E2E3BC5D07C}">
      <dgm:prSet/>
      <dgm:spPr/>
      <dgm:t>
        <a:bodyPr/>
        <a:lstStyle/>
        <a:p>
          <a:pPr rtl="1"/>
          <a:endParaRPr lang="ar-IQ"/>
        </a:p>
      </dgm:t>
    </dgm:pt>
    <dgm:pt modelId="{27C28E57-70DA-4C7B-8AB1-1F8E6BCE920C}">
      <dgm:prSet/>
      <dgm:spPr/>
      <dgm:t>
        <a:bodyPr/>
        <a:lstStyle/>
        <a:p>
          <a:pPr rtl="1"/>
          <a:r>
            <a:rPr lang="ar-IQ" dirty="0"/>
            <a:t>جار ومجرور</a:t>
          </a:r>
        </a:p>
      </dgm:t>
    </dgm:pt>
    <dgm:pt modelId="{3BF6571F-68F9-45F1-8D9D-11CCDE0078BD}" type="parTrans" cxnId="{E4B20A1C-6FB1-4825-A490-2903D5A4F103}">
      <dgm:prSet/>
      <dgm:spPr/>
      <dgm:t>
        <a:bodyPr/>
        <a:lstStyle/>
        <a:p>
          <a:pPr rtl="1"/>
          <a:endParaRPr lang="ar-IQ"/>
        </a:p>
      </dgm:t>
    </dgm:pt>
    <dgm:pt modelId="{6A4CD3B2-2D9C-4C91-8C6B-FE78DA64A3FC}" type="sibTrans" cxnId="{E4B20A1C-6FB1-4825-A490-2903D5A4F103}">
      <dgm:prSet/>
      <dgm:spPr/>
      <dgm:t>
        <a:bodyPr/>
        <a:lstStyle/>
        <a:p>
          <a:pPr rtl="1"/>
          <a:endParaRPr lang="ar-IQ"/>
        </a:p>
      </dgm:t>
    </dgm:pt>
    <dgm:pt modelId="{FD39CFF5-0215-4E90-9D17-605D36830B71}">
      <dgm:prSet/>
      <dgm:spPr/>
      <dgm:t>
        <a:bodyPr/>
        <a:lstStyle/>
        <a:p>
          <a:pPr rtl="1"/>
          <a:r>
            <a:rPr lang="ar-IQ" dirty="0"/>
            <a:t>ظرفية </a:t>
          </a:r>
        </a:p>
      </dgm:t>
    </dgm:pt>
    <dgm:pt modelId="{1936606F-4258-4154-BF40-20C8B7C38991}" type="parTrans" cxnId="{63B2A511-6976-469A-8B76-8EB7173B64B3}">
      <dgm:prSet/>
      <dgm:spPr/>
      <dgm:t>
        <a:bodyPr/>
        <a:lstStyle/>
        <a:p>
          <a:pPr rtl="1"/>
          <a:endParaRPr lang="ar-IQ"/>
        </a:p>
      </dgm:t>
    </dgm:pt>
    <dgm:pt modelId="{B61BCD6E-C5F3-4A13-A148-4E06BC27DAEC}" type="sibTrans" cxnId="{63B2A511-6976-469A-8B76-8EB7173B64B3}">
      <dgm:prSet/>
      <dgm:spPr/>
      <dgm:t>
        <a:bodyPr/>
        <a:lstStyle/>
        <a:p>
          <a:pPr rtl="1"/>
          <a:endParaRPr lang="ar-IQ"/>
        </a:p>
      </dgm:t>
    </dgm:pt>
    <dgm:pt modelId="{72D251E0-BE13-4C0D-868C-5A0235FE1C91}" type="pres">
      <dgm:prSet presAssocID="{E055691F-D6AA-4E1A-90A1-8E23310A13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960C5C-88A1-4832-9FD7-3C3B7D84B957}" type="pres">
      <dgm:prSet presAssocID="{97CAE6D9-13E5-48A3-BC82-F9188DA84ADD}" presName="hierRoot1" presStyleCnt="0"/>
      <dgm:spPr/>
    </dgm:pt>
    <dgm:pt modelId="{5188F707-80E2-4D7A-8951-C9C272D394E5}" type="pres">
      <dgm:prSet presAssocID="{97CAE6D9-13E5-48A3-BC82-F9188DA84ADD}" presName="composite" presStyleCnt="0"/>
      <dgm:spPr/>
    </dgm:pt>
    <dgm:pt modelId="{F9979836-EE33-45EA-A702-5009851CF7E7}" type="pres">
      <dgm:prSet presAssocID="{97CAE6D9-13E5-48A3-BC82-F9188DA84ADD}" presName="background" presStyleLbl="node0" presStyleIdx="0" presStyleCnt="1"/>
      <dgm:spPr/>
    </dgm:pt>
    <dgm:pt modelId="{F30E7260-2E7E-4ECA-83F4-0A0C4FFCA0A2}" type="pres">
      <dgm:prSet presAssocID="{97CAE6D9-13E5-48A3-BC82-F9188DA84ADD}" presName="text" presStyleLbl="fgAcc0" presStyleIdx="0" presStyleCnt="1">
        <dgm:presLayoutVars>
          <dgm:chPref val="3"/>
        </dgm:presLayoutVars>
      </dgm:prSet>
      <dgm:spPr/>
    </dgm:pt>
    <dgm:pt modelId="{3960DA30-C528-4794-9D50-404259223514}" type="pres">
      <dgm:prSet presAssocID="{97CAE6D9-13E5-48A3-BC82-F9188DA84ADD}" presName="hierChild2" presStyleCnt="0"/>
      <dgm:spPr/>
    </dgm:pt>
    <dgm:pt modelId="{9CF58954-B901-48BE-B25E-1CA165423743}" type="pres">
      <dgm:prSet presAssocID="{B6A060D5-5D42-4D40-A16B-853729AE31AB}" presName="Name10" presStyleLbl="parChTrans1D2" presStyleIdx="0" presStyleCnt="3"/>
      <dgm:spPr/>
    </dgm:pt>
    <dgm:pt modelId="{BF6C0A98-8957-4722-A5DC-30CB430DFB18}" type="pres">
      <dgm:prSet presAssocID="{A71303DE-6B9C-4A00-B683-F939E17B933B}" presName="hierRoot2" presStyleCnt="0"/>
      <dgm:spPr/>
    </dgm:pt>
    <dgm:pt modelId="{3E512E5F-7181-4D27-B8E3-FF4334A6B95A}" type="pres">
      <dgm:prSet presAssocID="{A71303DE-6B9C-4A00-B683-F939E17B933B}" presName="composite2" presStyleCnt="0"/>
      <dgm:spPr/>
    </dgm:pt>
    <dgm:pt modelId="{24E821AA-943E-440C-8A27-C7B42CCEA912}" type="pres">
      <dgm:prSet presAssocID="{A71303DE-6B9C-4A00-B683-F939E17B933B}" presName="background2" presStyleLbl="node2" presStyleIdx="0" presStyleCnt="3"/>
      <dgm:spPr/>
    </dgm:pt>
    <dgm:pt modelId="{F9F0EB0D-3D15-4E3C-9B8C-A85CEC40B5F3}" type="pres">
      <dgm:prSet presAssocID="{A71303DE-6B9C-4A00-B683-F939E17B933B}" presName="text2" presStyleLbl="fgAcc2" presStyleIdx="0" presStyleCnt="3">
        <dgm:presLayoutVars>
          <dgm:chPref val="3"/>
        </dgm:presLayoutVars>
      </dgm:prSet>
      <dgm:spPr/>
    </dgm:pt>
    <dgm:pt modelId="{20644030-221A-4BBD-A759-1534D8CE5266}" type="pres">
      <dgm:prSet presAssocID="{A71303DE-6B9C-4A00-B683-F939E17B933B}" presName="hierChild3" presStyleCnt="0"/>
      <dgm:spPr/>
    </dgm:pt>
    <dgm:pt modelId="{CA1D7CAD-D983-40A4-805E-C6DE41B2DA9C}" type="pres">
      <dgm:prSet presAssocID="{1936606F-4258-4154-BF40-20C8B7C38991}" presName="Name17" presStyleLbl="parChTrans1D3" presStyleIdx="0" presStyleCnt="4"/>
      <dgm:spPr/>
    </dgm:pt>
    <dgm:pt modelId="{218E900B-2F06-4934-890A-2C7BADD80D87}" type="pres">
      <dgm:prSet presAssocID="{FD39CFF5-0215-4E90-9D17-605D36830B71}" presName="hierRoot3" presStyleCnt="0"/>
      <dgm:spPr/>
    </dgm:pt>
    <dgm:pt modelId="{00F05325-FFAF-49B6-B378-B0E771538EC7}" type="pres">
      <dgm:prSet presAssocID="{FD39CFF5-0215-4E90-9D17-605D36830B71}" presName="composite3" presStyleCnt="0"/>
      <dgm:spPr/>
    </dgm:pt>
    <dgm:pt modelId="{5FF72061-3AA0-42B9-98E2-ED762F6A1450}" type="pres">
      <dgm:prSet presAssocID="{FD39CFF5-0215-4E90-9D17-605D36830B71}" presName="background3" presStyleLbl="node3" presStyleIdx="0" presStyleCnt="4"/>
      <dgm:spPr/>
    </dgm:pt>
    <dgm:pt modelId="{09649526-14B4-4A83-B688-4C846BDBAF9F}" type="pres">
      <dgm:prSet presAssocID="{FD39CFF5-0215-4E90-9D17-605D36830B71}" presName="text3" presStyleLbl="fgAcc3" presStyleIdx="0" presStyleCnt="4">
        <dgm:presLayoutVars>
          <dgm:chPref val="3"/>
        </dgm:presLayoutVars>
      </dgm:prSet>
      <dgm:spPr/>
    </dgm:pt>
    <dgm:pt modelId="{64BDCAAB-4179-4044-A589-C607587B7F46}" type="pres">
      <dgm:prSet presAssocID="{FD39CFF5-0215-4E90-9D17-605D36830B71}" presName="hierChild4" presStyleCnt="0"/>
      <dgm:spPr/>
    </dgm:pt>
    <dgm:pt modelId="{F2CCA60E-2023-4E05-A15D-32CBD2CB864C}" type="pres">
      <dgm:prSet presAssocID="{3BF6571F-68F9-45F1-8D9D-11CCDE0078BD}" presName="Name17" presStyleLbl="parChTrans1D3" presStyleIdx="1" presStyleCnt="4"/>
      <dgm:spPr/>
    </dgm:pt>
    <dgm:pt modelId="{77653424-9051-4F58-894A-661FADEFF4D2}" type="pres">
      <dgm:prSet presAssocID="{27C28E57-70DA-4C7B-8AB1-1F8E6BCE920C}" presName="hierRoot3" presStyleCnt="0"/>
      <dgm:spPr/>
    </dgm:pt>
    <dgm:pt modelId="{74F8103B-D513-4959-B84A-0C5F4CAC0B1C}" type="pres">
      <dgm:prSet presAssocID="{27C28E57-70DA-4C7B-8AB1-1F8E6BCE920C}" presName="composite3" presStyleCnt="0"/>
      <dgm:spPr/>
    </dgm:pt>
    <dgm:pt modelId="{0078C8BA-ACF3-4E7C-9E34-AC6E6C23B8AA}" type="pres">
      <dgm:prSet presAssocID="{27C28E57-70DA-4C7B-8AB1-1F8E6BCE920C}" presName="background3" presStyleLbl="node3" presStyleIdx="1" presStyleCnt="4"/>
      <dgm:spPr/>
    </dgm:pt>
    <dgm:pt modelId="{1A0E09BA-2294-41AC-B855-2F8661716969}" type="pres">
      <dgm:prSet presAssocID="{27C28E57-70DA-4C7B-8AB1-1F8E6BCE920C}" presName="text3" presStyleLbl="fgAcc3" presStyleIdx="1" presStyleCnt="4">
        <dgm:presLayoutVars>
          <dgm:chPref val="3"/>
        </dgm:presLayoutVars>
      </dgm:prSet>
      <dgm:spPr/>
    </dgm:pt>
    <dgm:pt modelId="{59EDC6A1-05E8-4F4B-8B03-565A53A48AC5}" type="pres">
      <dgm:prSet presAssocID="{27C28E57-70DA-4C7B-8AB1-1F8E6BCE920C}" presName="hierChild4" presStyleCnt="0"/>
      <dgm:spPr/>
    </dgm:pt>
    <dgm:pt modelId="{35E835E9-5C21-47DE-961B-032F0611E3C8}" type="pres">
      <dgm:prSet presAssocID="{4D4C0757-5F0A-48B4-B81B-4DEB30034BB6}" presName="Name10" presStyleLbl="parChTrans1D2" presStyleIdx="1" presStyleCnt="3"/>
      <dgm:spPr/>
    </dgm:pt>
    <dgm:pt modelId="{B736AB62-F286-4E9C-9806-C5B3F02E3FF9}" type="pres">
      <dgm:prSet presAssocID="{3E6469FF-EDC9-46AF-B450-CDA08241D981}" presName="hierRoot2" presStyleCnt="0"/>
      <dgm:spPr/>
    </dgm:pt>
    <dgm:pt modelId="{501119BD-3F38-4A98-BAA0-0077153EE502}" type="pres">
      <dgm:prSet presAssocID="{3E6469FF-EDC9-46AF-B450-CDA08241D981}" presName="composite2" presStyleCnt="0"/>
      <dgm:spPr/>
    </dgm:pt>
    <dgm:pt modelId="{7215F3D4-E854-47BE-B8F7-59696B2D9A5E}" type="pres">
      <dgm:prSet presAssocID="{3E6469FF-EDC9-46AF-B450-CDA08241D981}" presName="background2" presStyleLbl="node2" presStyleIdx="1" presStyleCnt="3"/>
      <dgm:spPr/>
    </dgm:pt>
    <dgm:pt modelId="{65C6CCE5-2043-4B29-A6C3-A639E35535E2}" type="pres">
      <dgm:prSet presAssocID="{3E6469FF-EDC9-46AF-B450-CDA08241D981}" presName="text2" presStyleLbl="fgAcc2" presStyleIdx="1" presStyleCnt="3">
        <dgm:presLayoutVars>
          <dgm:chPref val="3"/>
        </dgm:presLayoutVars>
      </dgm:prSet>
      <dgm:spPr/>
    </dgm:pt>
    <dgm:pt modelId="{9460A56F-E02A-4ADD-8EFA-47C5F015A276}" type="pres">
      <dgm:prSet presAssocID="{3E6469FF-EDC9-46AF-B450-CDA08241D981}" presName="hierChild3" presStyleCnt="0"/>
      <dgm:spPr/>
    </dgm:pt>
    <dgm:pt modelId="{E3E705F6-6394-40E6-BB0E-BA9EE1636AF0}" type="pres">
      <dgm:prSet presAssocID="{BBCDB071-C61E-4177-A388-E751D2FCDA4D}" presName="Name17" presStyleLbl="parChTrans1D3" presStyleIdx="2" presStyleCnt="4"/>
      <dgm:spPr/>
    </dgm:pt>
    <dgm:pt modelId="{6298F0F6-2B22-4DF7-AE8D-5C6BC546E191}" type="pres">
      <dgm:prSet presAssocID="{F4A3C575-4AAE-41E8-8CAD-9FA4B9846824}" presName="hierRoot3" presStyleCnt="0"/>
      <dgm:spPr/>
    </dgm:pt>
    <dgm:pt modelId="{2C647692-DB51-4A21-95A2-998163014117}" type="pres">
      <dgm:prSet presAssocID="{F4A3C575-4AAE-41E8-8CAD-9FA4B9846824}" presName="composite3" presStyleCnt="0"/>
      <dgm:spPr/>
    </dgm:pt>
    <dgm:pt modelId="{C7D48546-C12D-4A64-9E8D-51F935B8F765}" type="pres">
      <dgm:prSet presAssocID="{F4A3C575-4AAE-41E8-8CAD-9FA4B9846824}" presName="background3" presStyleLbl="node3" presStyleIdx="2" presStyleCnt="4"/>
      <dgm:spPr/>
    </dgm:pt>
    <dgm:pt modelId="{4CEDE9B2-00A4-49C9-8CAD-578C5C10B1E7}" type="pres">
      <dgm:prSet presAssocID="{F4A3C575-4AAE-41E8-8CAD-9FA4B9846824}" presName="text3" presStyleLbl="fgAcc3" presStyleIdx="2" presStyleCnt="4">
        <dgm:presLayoutVars>
          <dgm:chPref val="3"/>
        </dgm:presLayoutVars>
      </dgm:prSet>
      <dgm:spPr/>
    </dgm:pt>
    <dgm:pt modelId="{0C031542-9A7D-4C5D-B92D-D936C05DD84C}" type="pres">
      <dgm:prSet presAssocID="{F4A3C575-4AAE-41E8-8CAD-9FA4B9846824}" presName="hierChild4" presStyleCnt="0"/>
      <dgm:spPr/>
    </dgm:pt>
    <dgm:pt modelId="{07BDB64A-66F0-4DBB-9F47-0A398FE53622}" type="pres">
      <dgm:prSet presAssocID="{4011DF31-694A-4AEB-A9E3-7632137B78EC}" presName="Name17" presStyleLbl="parChTrans1D3" presStyleIdx="3" presStyleCnt="4"/>
      <dgm:spPr/>
    </dgm:pt>
    <dgm:pt modelId="{702AA640-1D1F-472E-9A9D-71C31174A27D}" type="pres">
      <dgm:prSet presAssocID="{B959CBDA-0DB6-4DA4-97D1-D9147A99F3C8}" presName="hierRoot3" presStyleCnt="0"/>
      <dgm:spPr/>
    </dgm:pt>
    <dgm:pt modelId="{BF62CF7B-8274-473A-820A-4CA86CCD926F}" type="pres">
      <dgm:prSet presAssocID="{B959CBDA-0DB6-4DA4-97D1-D9147A99F3C8}" presName="composite3" presStyleCnt="0"/>
      <dgm:spPr/>
    </dgm:pt>
    <dgm:pt modelId="{965ADB7B-23EA-4C59-BD85-78064CBD237A}" type="pres">
      <dgm:prSet presAssocID="{B959CBDA-0DB6-4DA4-97D1-D9147A99F3C8}" presName="background3" presStyleLbl="node3" presStyleIdx="3" presStyleCnt="4"/>
      <dgm:spPr/>
    </dgm:pt>
    <dgm:pt modelId="{974122DE-5A8D-4599-850C-F2C521E7E5C8}" type="pres">
      <dgm:prSet presAssocID="{B959CBDA-0DB6-4DA4-97D1-D9147A99F3C8}" presName="text3" presStyleLbl="fgAcc3" presStyleIdx="3" presStyleCnt="4">
        <dgm:presLayoutVars>
          <dgm:chPref val="3"/>
        </dgm:presLayoutVars>
      </dgm:prSet>
      <dgm:spPr/>
    </dgm:pt>
    <dgm:pt modelId="{8E12080A-3E85-4944-BB7B-94899A9AD469}" type="pres">
      <dgm:prSet presAssocID="{B959CBDA-0DB6-4DA4-97D1-D9147A99F3C8}" presName="hierChild4" presStyleCnt="0"/>
      <dgm:spPr/>
    </dgm:pt>
    <dgm:pt modelId="{5CBEDBBF-2419-496C-B419-7175ACB6F4CD}" type="pres">
      <dgm:prSet presAssocID="{57D3431B-1214-4B85-B04E-328602A1843E}" presName="Name10" presStyleLbl="parChTrans1D2" presStyleIdx="2" presStyleCnt="3"/>
      <dgm:spPr/>
    </dgm:pt>
    <dgm:pt modelId="{D4C55A7B-B6E0-4378-9529-D0C3223BCFF7}" type="pres">
      <dgm:prSet presAssocID="{0E9D4789-BB5A-4C76-AB59-EAD1AE99FF06}" presName="hierRoot2" presStyleCnt="0"/>
      <dgm:spPr/>
    </dgm:pt>
    <dgm:pt modelId="{A73AC9AB-E8F2-41E6-A7A4-51DB1F510F4B}" type="pres">
      <dgm:prSet presAssocID="{0E9D4789-BB5A-4C76-AB59-EAD1AE99FF06}" presName="composite2" presStyleCnt="0"/>
      <dgm:spPr/>
    </dgm:pt>
    <dgm:pt modelId="{CE175D83-1403-4117-A3B9-2627FB51F783}" type="pres">
      <dgm:prSet presAssocID="{0E9D4789-BB5A-4C76-AB59-EAD1AE99FF06}" presName="background2" presStyleLbl="node2" presStyleIdx="2" presStyleCnt="3"/>
      <dgm:spPr/>
    </dgm:pt>
    <dgm:pt modelId="{D716E5A7-6540-488B-B83A-15A8033A061D}" type="pres">
      <dgm:prSet presAssocID="{0E9D4789-BB5A-4C76-AB59-EAD1AE99FF06}" presName="text2" presStyleLbl="fgAcc2" presStyleIdx="2" presStyleCnt="3" custLinFactNeighborX="-16650" custLinFactNeighborY="2913">
        <dgm:presLayoutVars>
          <dgm:chPref val="3"/>
        </dgm:presLayoutVars>
      </dgm:prSet>
      <dgm:spPr/>
    </dgm:pt>
    <dgm:pt modelId="{369A4208-4454-43E4-B791-3797EBA02C4F}" type="pres">
      <dgm:prSet presAssocID="{0E9D4789-BB5A-4C76-AB59-EAD1AE99FF06}" presName="hierChild3" presStyleCnt="0"/>
      <dgm:spPr/>
    </dgm:pt>
  </dgm:ptLst>
  <dgm:cxnLst>
    <dgm:cxn modelId="{EAA3B20A-2334-4C1A-8A20-7AF4C553A807}" type="presOf" srcId="{B959CBDA-0DB6-4DA4-97D1-D9147A99F3C8}" destId="{974122DE-5A8D-4599-850C-F2C521E7E5C8}" srcOrd="0" destOrd="0" presId="urn:microsoft.com/office/officeart/2005/8/layout/hierarchy1"/>
    <dgm:cxn modelId="{63B2A511-6976-469A-8B76-8EB7173B64B3}" srcId="{A71303DE-6B9C-4A00-B683-F939E17B933B}" destId="{FD39CFF5-0215-4E90-9D17-605D36830B71}" srcOrd="0" destOrd="0" parTransId="{1936606F-4258-4154-BF40-20C8B7C38991}" sibTransId="{B61BCD6E-C5F3-4A13-A148-4E06BC27DAEC}"/>
    <dgm:cxn modelId="{E98C6618-B8DE-41AC-8C57-CB075C47F64C}" type="presOf" srcId="{F4A3C575-4AAE-41E8-8CAD-9FA4B9846824}" destId="{4CEDE9B2-00A4-49C9-8CAD-578C5C10B1E7}" srcOrd="0" destOrd="0" presId="urn:microsoft.com/office/officeart/2005/8/layout/hierarchy1"/>
    <dgm:cxn modelId="{B220581A-8BCF-4D85-8FA0-960B0D8B3520}" type="presOf" srcId="{3BF6571F-68F9-45F1-8D9D-11CCDE0078BD}" destId="{F2CCA60E-2023-4E05-A15D-32CBD2CB864C}" srcOrd="0" destOrd="0" presId="urn:microsoft.com/office/officeart/2005/8/layout/hierarchy1"/>
    <dgm:cxn modelId="{E4B20A1C-6FB1-4825-A490-2903D5A4F103}" srcId="{A71303DE-6B9C-4A00-B683-F939E17B933B}" destId="{27C28E57-70DA-4C7B-8AB1-1F8E6BCE920C}" srcOrd="1" destOrd="0" parTransId="{3BF6571F-68F9-45F1-8D9D-11CCDE0078BD}" sibTransId="{6A4CD3B2-2D9C-4C91-8C6B-FE78DA64A3FC}"/>
    <dgm:cxn modelId="{9B8ECB1F-07D3-487F-B7EA-15625A600586}" type="presOf" srcId="{27C28E57-70DA-4C7B-8AB1-1F8E6BCE920C}" destId="{1A0E09BA-2294-41AC-B855-2F8661716969}" srcOrd="0" destOrd="0" presId="urn:microsoft.com/office/officeart/2005/8/layout/hierarchy1"/>
    <dgm:cxn modelId="{D0299455-63AB-434E-8C77-E10B05339172}" type="presOf" srcId="{4011DF31-694A-4AEB-A9E3-7632137B78EC}" destId="{07BDB64A-66F0-4DBB-9F47-0A398FE53622}" srcOrd="0" destOrd="0" presId="urn:microsoft.com/office/officeart/2005/8/layout/hierarchy1"/>
    <dgm:cxn modelId="{D66A6776-FD4B-4FD5-A73D-CB7EBD9E9882}" type="presOf" srcId="{3E6469FF-EDC9-46AF-B450-CDA08241D981}" destId="{65C6CCE5-2043-4B29-A6C3-A639E35535E2}" srcOrd="0" destOrd="0" presId="urn:microsoft.com/office/officeart/2005/8/layout/hierarchy1"/>
    <dgm:cxn modelId="{5D873059-936C-4BCF-978F-2ECF5A8C7D62}" srcId="{E055691F-D6AA-4E1A-90A1-8E23310A135A}" destId="{97CAE6D9-13E5-48A3-BC82-F9188DA84ADD}" srcOrd="0" destOrd="0" parTransId="{BEA0DECF-3967-4B61-8B3B-E5864A952E1B}" sibTransId="{1658210F-260B-49EF-95D1-9EE1FC505731}"/>
    <dgm:cxn modelId="{8B844A79-7241-4FC4-A436-66D51ACF8103}" type="presOf" srcId="{E055691F-D6AA-4E1A-90A1-8E23310A135A}" destId="{72D251E0-BE13-4C0D-868C-5A0235FE1C91}" srcOrd="0" destOrd="0" presId="urn:microsoft.com/office/officeart/2005/8/layout/hierarchy1"/>
    <dgm:cxn modelId="{9B0AC77D-8812-46C0-82D0-7557A24E6207}" type="presOf" srcId="{4D4C0757-5F0A-48B4-B81B-4DEB30034BB6}" destId="{35E835E9-5C21-47DE-961B-032F0611E3C8}" srcOrd="0" destOrd="0" presId="urn:microsoft.com/office/officeart/2005/8/layout/hierarchy1"/>
    <dgm:cxn modelId="{3F403782-31A2-4602-ABE2-36B3A5FABA7C}" type="presOf" srcId="{57D3431B-1214-4B85-B04E-328602A1843E}" destId="{5CBEDBBF-2419-496C-B419-7175ACB6F4CD}" srcOrd="0" destOrd="0" presId="urn:microsoft.com/office/officeart/2005/8/layout/hierarchy1"/>
    <dgm:cxn modelId="{63ADF897-DED6-40EC-8060-4E2E3BC5D07C}" srcId="{97CAE6D9-13E5-48A3-BC82-F9188DA84ADD}" destId="{A71303DE-6B9C-4A00-B683-F939E17B933B}" srcOrd="0" destOrd="0" parTransId="{B6A060D5-5D42-4D40-A16B-853729AE31AB}" sibTransId="{8E1877AA-3CAE-4210-AE76-DF731DB9D1C1}"/>
    <dgm:cxn modelId="{826F0B9D-A810-4AF1-BAB0-275EC5DAA007}" srcId="{97CAE6D9-13E5-48A3-BC82-F9188DA84ADD}" destId="{0E9D4789-BB5A-4C76-AB59-EAD1AE99FF06}" srcOrd="2" destOrd="0" parTransId="{57D3431B-1214-4B85-B04E-328602A1843E}" sibTransId="{C193CF80-9B26-4BFD-8EDF-2AD0F4113E3D}"/>
    <dgm:cxn modelId="{52322AC4-1EC6-4D97-8611-9899C5F6065E}" srcId="{3E6469FF-EDC9-46AF-B450-CDA08241D981}" destId="{B959CBDA-0DB6-4DA4-97D1-D9147A99F3C8}" srcOrd="1" destOrd="0" parTransId="{4011DF31-694A-4AEB-A9E3-7632137B78EC}" sibTransId="{7464D1FE-6E26-43D1-A651-DBF44FE8E41D}"/>
    <dgm:cxn modelId="{D9912ED9-0F2E-48BE-AFF8-DB333626E6DB}" type="presOf" srcId="{97CAE6D9-13E5-48A3-BC82-F9188DA84ADD}" destId="{F30E7260-2E7E-4ECA-83F4-0A0C4FFCA0A2}" srcOrd="0" destOrd="0" presId="urn:microsoft.com/office/officeart/2005/8/layout/hierarchy1"/>
    <dgm:cxn modelId="{655EAAD9-E84E-43ED-838C-67A63548F5AC}" type="presOf" srcId="{0E9D4789-BB5A-4C76-AB59-EAD1AE99FF06}" destId="{D716E5A7-6540-488B-B83A-15A8033A061D}" srcOrd="0" destOrd="0" presId="urn:microsoft.com/office/officeart/2005/8/layout/hierarchy1"/>
    <dgm:cxn modelId="{2AF67EDB-CA45-4BAF-90E5-0AA2DD3A69CF}" srcId="{3E6469FF-EDC9-46AF-B450-CDA08241D981}" destId="{F4A3C575-4AAE-41E8-8CAD-9FA4B9846824}" srcOrd="0" destOrd="0" parTransId="{BBCDB071-C61E-4177-A388-E751D2FCDA4D}" sibTransId="{98C2483F-52E0-4B82-B559-B5000EED6FEA}"/>
    <dgm:cxn modelId="{2EA4E0DD-BF1A-426D-B968-B15A771562F5}" type="presOf" srcId="{B6A060D5-5D42-4D40-A16B-853729AE31AB}" destId="{9CF58954-B901-48BE-B25E-1CA165423743}" srcOrd="0" destOrd="0" presId="urn:microsoft.com/office/officeart/2005/8/layout/hierarchy1"/>
    <dgm:cxn modelId="{397E54E2-6F7D-4E64-BB2C-4F570A78BD60}" type="presOf" srcId="{1936606F-4258-4154-BF40-20C8B7C38991}" destId="{CA1D7CAD-D983-40A4-805E-C6DE41B2DA9C}" srcOrd="0" destOrd="0" presId="urn:microsoft.com/office/officeart/2005/8/layout/hierarchy1"/>
    <dgm:cxn modelId="{E9B1CBED-EE97-4E38-A690-44B896554ACC}" type="presOf" srcId="{A71303DE-6B9C-4A00-B683-F939E17B933B}" destId="{F9F0EB0D-3D15-4E3C-9B8C-A85CEC40B5F3}" srcOrd="0" destOrd="0" presId="urn:microsoft.com/office/officeart/2005/8/layout/hierarchy1"/>
    <dgm:cxn modelId="{224E13F9-8947-4DF5-9BC7-D92374B03AA3}" type="presOf" srcId="{BBCDB071-C61E-4177-A388-E751D2FCDA4D}" destId="{E3E705F6-6394-40E6-BB0E-BA9EE1636AF0}" srcOrd="0" destOrd="0" presId="urn:microsoft.com/office/officeart/2005/8/layout/hierarchy1"/>
    <dgm:cxn modelId="{7D693AFB-398F-4908-8B16-04CBCD738426}" type="presOf" srcId="{FD39CFF5-0215-4E90-9D17-605D36830B71}" destId="{09649526-14B4-4A83-B688-4C846BDBAF9F}" srcOrd="0" destOrd="0" presId="urn:microsoft.com/office/officeart/2005/8/layout/hierarchy1"/>
    <dgm:cxn modelId="{2A29F3FB-06A9-4C64-BF60-DC5E3CFD5BBE}" srcId="{97CAE6D9-13E5-48A3-BC82-F9188DA84ADD}" destId="{3E6469FF-EDC9-46AF-B450-CDA08241D981}" srcOrd="1" destOrd="0" parTransId="{4D4C0757-5F0A-48B4-B81B-4DEB30034BB6}" sibTransId="{D0BCF2DB-CDE3-4C86-9819-CEC060648CAD}"/>
    <dgm:cxn modelId="{72991854-CEB3-47E0-9514-2D24CA90E015}" type="presParOf" srcId="{72D251E0-BE13-4C0D-868C-5A0235FE1C91}" destId="{B1960C5C-88A1-4832-9FD7-3C3B7D84B957}" srcOrd="0" destOrd="0" presId="urn:microsoft.com/office/officeart/2005/8/layout/hierarchy1"/>
    <dgm:cxn modelId="{59FED523-A9CE-4DE2-84A9-1A281AF46449}" type="presParOf" srcId="{B1960C5C-88A1-4832-9FD7-3C3B7D84B957}" destId="{5188F707-80E2-4D7A-8951-C9C272D394E5}" srcOrd="0" destOrd="0" presId="urn:microsoft.com/office/officeart/2005/8/layout/hierarchy1"/>
    <dgm:cxn modelId="{12C1971F-D94E-4D7F-BF4D-E5E6FD7FCD44}" type="presParOf" srcId="{5188F707-80E2-4D7A-8951-C9C272D394E5}" destId="{F9979836-EE33-45EA-A702-5009851CF7E7}" srcOrd="0" destOrd="0" presId="urn:microsoft.com/office/officeart/2005/8/layout/hierarchy1"/>
    <dgm:cxn modelId="{3B2D0233-AE87-4BD2-A4A2-C30416323AF6}" type="presParOf" srcId="{5188F707-80E2-4D7A-8951-C9C272D394E5}" destId="{F30E7260-2E7E-4ECA-83F4-0A0C4FFCA0A2}" srcOrd="1" destOrd="0" presId="urn:microsoft.com/office/officeart/2005/8/layout/hierarchy1"/>
    <dgm:cxn modelId="{287A5A68-5101-47F2-9027-6538FB2EBF47}" type="presParOf" srcId="{B1960C5C-88A1-4832-9FD7-3C3B7D84B957}" destId="{3960DA30-C528-4794-9D50-404259223514}" srcOrd="1" destOrd="0" presId="urn:microsoft.com/office/officeart/2005/8/layout/hierarchy1"/>
    <dgm:cxn modelId="{47A6BD8C-E2FC-4121-8E4D-A28A118CD7BB}" type="presParOf" srcId="{3960DA30-C528-4794-9D50-404259223514}" destId="{9CF58954-B901-48BE-B25E-1CA165423743}" srcOrd="0" destOrd="0" presId="urn:microsoft.com/office/officeart/2005/8/layout/hierarchy1"/>
    <dgm:cxn modelId="{1B9FC628-FAA7-4CF7-B8F9-9C20899375FE}" type="presParOf" srcId="{3960DA30-C528-4794-9D50-404259223514}" destId="{BF6C0A98-8957-4722-A5DC-30CB430DFB18}" srcOrd="1" destOrd="0" presId="urn:microsoft.com/office/officeart/2005/8/layout/hierarchy1"/>
    <dgm:cxn modelId="{CA576204-2B4E-4673-A645-F96E23025725}" type="presParOf" srcId="{BF6C0A98-8957-4722-A5DC-30CB430DFB18}" destId="{3E512E5F-7181-4D27-B8E3-FF4334A6B95A}" srcOrd="0" destOrd="0" presId="urn:microsoft.com/office/officeart/2005/8/layout/hierarchy1"/>
    <dgm:cxn modelId="{12D3FB06-DFF7-4FC0-81E1-0C1883E26558}" type="presParOf" srcId="{3E512E5F-7181-4D27-B8E3-FF4334A6B95A}" destId="{24E821AA-943E-440C-8A27-C7B42CCEA912}" srcOrd="0" destOrd="0" presId="urn:microsoft.com/office/officeart/2005/8/layout/hierarchy1"/>
    <dgm:cxn modelId="{4055EC52-3DF5-4399-8130-FB8009D4EFC5}" type="presParOf" srcId="{3E512E5F-7181-4D27-B8E3-FF4334A6B95A}" destId="{F9F0EB0D-3D15-4E3C-9B8C-A85CEC40B5F3}" srcOrd="1" destOrd="0" presId="urn:microsoft.com/office/officeart/2005/8/layout/hierarchy1"/>
    <dgm:cxn modelId="{418195EF-73D6-4280-BE45-A46F98154F2D}" type="presParOf" srcId="{BF6C0A98-8957-4722-A5DC-30CB430DFB18}" destId="{20644030-221A-4BBD-A759-1534D8CE5266}" srcOrd="1" destOrd="0" presId="urn:microsoft.com/office/officeart/2005/8/layout/hierarchy1"/>
    <dgm:cxn modelId="{D2475895-3F19-412D-87BB-1AF03BD48FA1}" type="presParOf" srcId="{20644030-221A-4BBD-A759-1534D8CE5266}" destId="{CA1D7CAD-D983-40A4-805E-C6DE41B2DA9C}" srcOrd="0" destOrd="0" presId="urn:microsoft.com/office/officeart/2005/8/layout/hierarchy1"/>
    <dgm:cxn modelId="{6DC4859E-4344-4CBA-AEB7-B6B19899F78B}" type="presParOf" srcId="{20644030-221A-4BBD-A759-1534D8CE5266}" destId="{218E900B-2F06-4934-890A-2C7BADD80D87}" srcOrd="1" destOrd="0" presId="urn:microsoft.com/office/officeart/2005/8/layout/hierarchy1"/>
    <dgm:cxn modelId="{FAEF18D3-5B7F-47E3-B0CA-1A2DBE79FDAB}" type="presParOf" srcId="{218E900B-2F06-4934-890A-2C7BADD80D87}" destId="{00F05325-FFAF-49B6-B378-B0E771538EC7}" srcOrd="0" destOrd="0" presId="urn:microsoft.com/office/officeart/2005/8/layout/hierarchy1"/>
    <dgm:cxn modelId="{65669344-B02A-4A88-A20E-B1E249F87EF9}" type="presParOf" srcId="{00F05325-FFAF-49B6-B378-B0E771538EC7}" destId="{5FF72061-3AA0-42B9-98E2-ED762F6A1450}" srcOrd="0" destOrd="0" presId="urn:microsoft.com/office/officeart/2005/8/layout/hierarchy1"/>
    <dgm:cxn modelId="{F98001FD-3B4C-4EE0-BEBB-85C8080FE8FF}" type="presParOf" srcId="{00F05325-FFAF-49B6-B378-B0E771538EC7}" destId="{09649526-14B4-4A83-B688-4C846BDBAF9F}" srcOrd="1" destOrd="0" presId="urn:microsoft.com/office/officeart/2005/8/layout/hierarchy1"/>
    <dgm:cxn modelId="{9FDAACC1-2331-4E1F-9F0B-D7A84EC94D9F}" type="presParOf" srcId="{218E900B-2F06-4934-890A-2C7BADD80D87}" destId="{64BDCAAB-4179-4044-A589-C607587B7F46}" srcOrd="1" destOrd="0" presId="urn:microsoft.com/office/officeart/2005/8/layout/hierarchy1"/>
    <dgm:cxn modelId="{13EC9761-97A3-4962-A30F-DA7EC6694BFE}" type="presParOf" srcId="{20644030-221A-4BBD-A759-1534D8CE5266}" destId="{F2CCA60E-2023-4E05-A15D-32CBD2CB864C}" srcOrd="2" destOrd="0" presId="urn:microsoft.com/office/officeart/2005/8/layout/hierarchy1"/>
    <dgm:cxn modelId="{70E8E0FA-EBC5-4377-8800-97ED372BAAA7}" type="presParOf" srcId="{20644030-221A-4BBD-A759-1534D8CE5266}" destId="{77653424-9051-4F58-894A-661FADEFF4D2}" srcOrd="3" destOrd="0" presId="urn:microsoft.com/office/officeart/2005/8/layout/hierarchy1"/>
    <dgm:cxn modelId="{BD5E967F-447C-46B4-9835-AA56DBBEC502}" type="presParOf" srcId="{77653424-9051-4F58-894A-661FADEFF4D2}" destId="{74F8103B-D513-4959-B84A-0C5F4CAC0B1C}" srcOrd="0" destOrd="0" presId="urn:microsoft.com/office/officeart/2005/8/layout/hierarchy1"/>
    <dgm:cxn modelId="{691410D1-A899-43DF-91B2-562BC0FFED99}" type="presParOf" srcId="{74F8103B-D513-4959-B84A-0C5F4CAC0B1C}" destId="{0078C8BA-ACF3-4E7C-9E34-AC6E6C23B8AA}" srcOrd="0" destOrd="0" presId="urn:microsoft.com/office/officeart/2005/8/layout/hierarchy1"/>
    <dgm:cxn modelId="{18384A57-C565-496C-8D8B-7481BBD9E05C}" type="presParOf" srcId="{74F8103B-D513-4959-B84A-0C5F4CAC0B1C}" destId="{1A0E09BA-2294-41AC-B855-2F8661716969}" srcOrd="1" destOrd="0" presId="urn:microsoft.com/office/officeart/2005/8/layout/hierarchy1"/>
    <dgm:cxn modelId="{A0FAD25A-C300-4E54-B0CF-669720909233}" type="presParOf" srcId="{77653424-9051-4F58-894A-661FADEFF4D2}" destId="{59EDC6A1-05E8-4F4B-8B03-565A53A48AC5}" srcOrd="1" destOrd="0" presId="urn:microsoft.com/office/officeart/2005/8/layout/hierarchy1"/>
    <dgm:cxn modelId="{A33E5A27-7C19-4945-838F-0226742B7061}" type="presParOf" srcId="{3960DA30-C528-4794-9D50-404259223514}" destId="{35E835E9-5C21-47DE-961B-032F0611E3C8}" srcOrd="2" destOrd="0" presId="urn:microsoft.com/office/officeart/2005/8/layout/hierarchy1"/>
    <dgm:cxn modelId="{968EAF3F-7A1A-45B6-83FC-6F5CE6B7F2AB}" type="presParOf" srcId="{3960DA30-C528-4794-9D50-404259223514}" destId="{B736AB62-F286-4E9C-9806-C5B3F02E3FF9}" srcOrd="3" destOrd="0" presId="urn:microsoft.com/office/officeart/2005/8/layout/hierarchy1"/>
    <dgm:cxn modelId="{1280B0A1-3D84-4AA3-9850-25414DD6EA1F}" type="presParOf" srcId="{B736AB62-F286-4E9C-9806-C5B3F02E3FF9}" destId="{501119BD-3F38-4A98-BAA0-0077153EE502}" srcOrd="0" destOrd="0" presId="urn:microsoft.com/office/officeart/2005/8/layout/hierarchy1"/>
    <dgm:cxn modelId="{7FD220F4-96A7-48F0-A207-D9B5B6943772}" type="presParOf" srcId="{501119BD-3F38-4A98-BAA0-0077153EE502}" destId="{7215F3D4-E854-47BE-B8F7-59696B2D9A5E}" srcOrd="0" destOrd="0" presId="urn:microsoft.com/office/officeart/2005/8/layout/hierarchy1"/>
    <dgm:cxn modelId="{65809A58-5676-40B7-8F75-FE81144494F8}" type="presParOf" srcId="{501119BD-3F38-4A98-BAA0-0077153EE502}" destId="{65C6CCE5-2043-4B29-A6C3-A639E35535E2}" srcOrd="1" destOrd="0" presId="urn:microsoft.com/office/officeart/2005/8/layout/hierarchy1"/>
    <dgm:cxn modelId="{D0433F9E-BC6F-4200-BF45-636B4D57B80C}" type="presParOf" srcId="{B736AB62-F286-4E9C-9806-C5B3F02E3FF9}" destId="{9460A56F-E02A-4ADD-8EFA-47C5F015A276}" srcOrd="1" destOrd="0" presId="urn:microsoft.com/office/officeart/2005/8/layout/hierarchy1"/>
    <dgm:cxn modelId="{2FF15A7C-BD31-42D9-A8DB-88697371CB64}" type="presParOf" srcId="{9460A56F-E02A-4ADD-8EFA-47C5F015A276}" destId="{E3E705F6-6394-40E6-BB0E-BA9EE1636AF0}" srcOrd="0" destOrd="0" presId="urn:microsoft.com/office/officeart/2005/8/layout/hierarchy1"/>
    <dgm:cxn modelId="{B6A93BA0-AD1B-4FB8-8F54-A885B06EED27}" type="presParOf" srcId="{9460A56F-E02A-4ADD-8EFA-47C5F015A276}" destId="{6298F0F6-2B22-4DF7-AE8D-5C6BC546E191}" srcOrd="1" destOrd="0" presId="urn:microsoft.com/office/officeart/2005/8/layout/hierarchy1"/>
    <dgm:cxn modelId="{9B243D1F-40C4-4F66-AADB-E57E8AB8ED6C}" type="presParOf" srcId="{6298F0F6-2B22-4DF7-AE8D-5C6BC546E191}" destId="{2C647692-DB51-4A21-95A2-998163014117}" srcOrd="0" destOrd="0" presId="urn:microsoft.com/office/officeart/2005/8/layout/hierarchy1"/>
    <dgm:cxn modelId="{83E203C0-0A2A-4DC0-853D-C03475D7AE6F}" type="presParOf" srcId="{2C647692-DB51-4A21-95A2-998163014117}" destId="{C7D48546-C12D-4A64-9E8D-51F935B8F765}" srcOrd="0" destOrd="0" presId="urn:microsoft.com/office/officeart/2005/8/layout/hierarchy1"/>
    <dgm:cxn modelId="{D4402A8E-6E52-4571-901F-701B47EFBF9C}" type="presParOf" srcId="{2C647692-DB51-4A21-95A2-998163014117}" destId="{4CEDE9B2-00A4-49C9-8CAD-578C5C10B1E7}" srcOrd="1" destOrd="0" presId="urn:microsoft.com/office/officeart/2005/8/layout/hierarchy1"/>
    <dgm:cxn modelId="{807F62B0-7628-4C57-B396-00EC3B3AEB79}" type="presParOf" srcId="{6298F0F6-2B22-4DF7-AE8D-5C6BC546E191}" destId="{0C031542-9A7D-4C5D-B92D-D936C05DD84C}" srcOrd="1" destOrd="0" presId="urn:microsoft.com/office/officeart/2005/8/layout/hierarchy1"/>
    <dgm:cxn modelId="{5F33A1F2-46F3-457A-A5B1-3C7CB8A6D957}" type="presParOf" srcId="{9460A56F-E02A-4ADD-8EFA-47C5F015A276}" destId="{07BDB64A-66F0-4DBB-9F47-0A398FE53622}" srcOrd="2" destOrd="0" presId="urn:microsoft.com/office/officeart/2005/8/layout/hierarchy1"/>
    <dgm:cxn modelId="{DC6E50F8-DA6E-442B-BA48-C146161AA58D}" type="presParOf" srcId="{9460A56F-E02A-4ADD-8EFA-47C5F015A276}" destId="{702AA640-1D1F-472E-9A9D-71C31174A27D}" srcOrd="3" destOrd="0" presId="urn:microsoft.com/office/officeart/2005/8/layout/hierarchy1"/>
    <dgm:cxn modelId="{DABB9691-3BA7-4898-9F32-5C32A5568C7D}" type="presParOf" srcId="{702AA640-1D1F-472E-9A9D-71C31174A27D}" destId="{BF62CF7B-8274-473A-820A-4CA86CCD926F}" srcOrd="0" destOrd="0" presId="urn:microsoft.com/office/officeart/2005/8/layout/hierarchy1"/>
    <dgm:cxn modelId="{025D8388-A115-4067-B9B1-5679B1EBAB54}" type="presParOf" srcId="{BF62CF7B-8274-473A-820A-4CA86CCD926F}" destId="{965ADB7B-23EA-4C59-BD85-78064CBD237A}" srcOrd="0" destOrd="0" presId="urn:microsoft.com/office/officeart/2005/8/layout/hierarchy1"/>
    <dgm:cxn modelId="{650CA955-9C1F-4AFD-AC66-78F17B05B7B5}" type="presParOf" srcId="{BF62CF7B-8274-473A-820A-4CA86CCD926F}" destId="{974122DE-5A8D-4599-850C-F2C521E7E5C8}" srcOrd="1" destOrd="0" presId="urn:microsoft.com/office/officeart/2005/8/layout/hierarchy1"/>
    <dgm:cxn modelId="{94548674-C587-4D9C-8C6B-F822873A3350}" type="presParOf" srcId="{702AA640-1D1F-472E-9A9D-71C31174A27D}" destId="{8E12080A-3E85-4944-BB7B-94899A9AD469}" srcOrd="1" destOrd="0" presId="urn:microsoft.com/office/officeart/2005/8/layout/hierarchy1"/>
    <dgm:cxn modelId="{B5166994-855A-4540-8139-50B11D72B978}" type="presParOf" srcId="{3960DA30-C528-4794-9D50-404259223514}" destId="{5CBEDBBF-2419-496C-B419-7175ACB6F4CD}" srcOrd="4" destOrd="0" presId="urn:microsoft.com/office/officeart/2005/8/layout/hierarchy1"/>
    <dgm:cxn modelId="{4DE05C91-A837-4D2D-9E92-3F549A7DEF42}" type="presParOf" srcId="{3960DA30-C528-4794-9D50-404259223514}" destId="{D4C55A7B-B6E0-4378-9529-D0C3223BCFF7}" srcOrd="5" destOrd="0" presId="urn:microsoft.com/office/officeart/2005/8/layout/hierarchy1"/>
    <dgm:cxn modelId="{0CFB48CA-CC3A-4431-82D3-A141738B2281}" type="presParOf" srcId="{D4C55A7B-B6E0-4378-9529-D0C3223BCFF7}" destId="{A73AC9AB-E8F2-41E6-A7A4-51DB1F510F4B}" srcOrd="0" destOrd="0" presId="urn:microsoft.com/office/officeart/2005/8/layout/hierarchy1"/>
    <dgm:cxn modelId="{4A3883B9-7CEE-4180-92EA-E2C45EFDA089}" type="presParOf" srcId="{A73AC9AB-E8F2-41E6-A7A4-51DB1F510F4B}" destId="{CE175D83-1403-4117-A3B9-2627FB51F783}" srcOrd="0" destOrd="0" presId="urn:microsoft.com/office/officeart/2005/8/layout/hierarchy1"/>
    <dgm:cxn modelId="{73E0391D-4A6D-4F9A-BBFC-0595A7201F7E}" type="presParOf" srcId="{A73AC9AB-E8F2-41E6-A7A4-51DB1F510F4B}" destId="{D716E5A7-6540-488B-B83A-15A8033A061D}" srcOrd="1" destOrd="0" presId="urn:microsoft.com/office/officeart/2005/8/layout/hierarchy1"/>
    <dgm:cxn modelId="{69156C7C-3ECF-470B-B8AC-941F59F7211D}" type="presParOf" srcId="{D4C55A7B-B6E0-4378-9529-D0C3223BCFF7}" destId="{369A4208-4454-43E4-B791-3797EBA02C4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EDBBF-2419-496C-B419-7175ACB6F4CD}">
      <dsp:nvSpPr>
        <dsp:cNvPr id="0" name=""/>
        <dsp:cNvSpPr/>
      </dsp:nvSpPr>
      <dsp:spPr>
        <a:xfrm>
          <a:off x="4826278" y="1626326"/>
          <a:ext cx="2730541" cy="506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76"/>
              </a:lnTo>
              <a:lnTo>
                <a:pt x="2730541" y="354976"/>
              </a:lnTo>
              <a:lnTo>
                <a:pt x="2730541" y="5067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DB64A-66F0-4DBB-9F47-0A398FE53622}">
      <dsp:nvSpPr>
        <dsp:cNvPr id="0" name=""/>
        <dsp:cNvSpPr/>
      </dsp:nvSpPr>
      <dsp:spPr>
        <a:xfrm>
          <a:off x="5827376" y="3142991"/>
          <a:ext cx="1001098" cy="476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74"/>
              </a:lnTo>
              <a:lnTo>
                <a:pt x="1001098" y="324674"/>
              </a:lnTo>
              <a:lnTo>
                <a:pt x="1001098" y="476431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E705F6-6394-40E6-BB0E-BA9EE1636AF0}">
      <dsp:nvSpPr>
        <dsp:cNvPr id="0" name=""/>
        <dsp:cNvSpPr/>
      </dsp:nvSpPr>
      <dsp:spPr>
        <a:xfrm>
          <a:off x="4826278" y="3142991"/>
          <a:ext cx="1001098" cy="476431"/>
        </a:xfrm>
        <a:custGeom>
          <a:avLst/>
          <a:gdLst/>
          <a:ahLst/>
          <a:cxnLst/>
          <a:rect l="0" t="0" r="0" b="0"/>
          <a:pathLst>
            <a:path>
              <a:moveTo>
                <a:pt x="1001098" y="0"/>
              </a:moveTo>
              <a:lnTo>
                <a:pt x="1001098" y="324674"/>
              </a:lnTo>
              <a:lnTo>
                <a:pt x="0" y="324674"/>
              </a:lnTo>
              <a:lnTo>
                <a:pt x="0" y="476431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E835E9-5C21-47DE-961B-032F0611E3C8}">
      <dsp:nvSpPr>
        <dsp:cNvPr id="0" name=""/>
        <dsp:cNvSpPr/>
      </dsp:nvSpPr>
      <dsp:spPr>
        <a:xfrm>
          <a:off x="4826278" y="1626326"/>
          <a:ext cx="1001098" cy="476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74"/>
              </a:lnTo>
              <a:lnTo>
                <a:pt x="1001098" y="324674"/>
              </a:lnTo>
              <a:lnTo>
                <a:pt x="1001098" y="47643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CCA60E-2023-4E05-A15D-32CBD2CB864C}">
      <dsp:nvSpPr>
        <dsp:cNvPr id="0" name=""/>
        <dsp:cNvSpPr/>
      </dsp:nvSpPr>
      <dsp:spPr>
        <a:xfrm>
          <a:off x="1822982" y="3142991"/>
          <a:ext cx="1001098" cy="476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74"/>
              </a:lnTo>
              <a:lnTo>
                <a:pt x="1001098" y="324674"/>
              </a:lnTo>
              <a:lnTo>
                <a:pt x="1001098" y="476431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1D7CAD-D983-40A4-805E-C6DE41B2DA9C}">
      <dsp:nvSpPr>
        <dsp:cNvPr id="0" name=""/>
        <dsp:cNvSpPr/>
      </dsp:nvSpPr>
      <dsp:spPr>
        <a:xfrm>
          <a:off x="821884" y="3142991"/>
          <a:ext cx="1001098" cy="476431"/>
        </a:xfrm>
        <a:custGeom>
          <a:avLst/>
          <a:gdLst/>
          <a:ahLst/>
          <a:cxnLst/>
          <a:rect l="0" t="0" r="0" b="0"/>
          <a:pathLst>
            <a:path>
              <a:moveTo>
                <a:pt x="1001098" y="0"/>
              </a:moveTo>
              <a:lnTo>
                <a:pt x="1001098" y="324674"/>
              </a:lnTo>
              <a:lnTo>
                <a:pt x="0" y="324674"/>
              </a:lnTo>
              <a:lnTo>
                <a:pt x="0" y="476431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58954-B901-48BE-B25E-1CA165423743}">
      <dsp:nvSpPr>
        <dsp:cNvPr id="0" name=""/>
        <dsp:cNvSpPr/>
      </dsp:nvSpPr>
      <dsp:spPr>
        <a:xfrm>
          <a:off x="1822982" y="1626326"/>
          <a:ext cx="3003295" cy="476431"/>
        </a:xfrm>
        <a:custGeom>
          <a:avLst/>
          <a:gdLst/>
          <a:ahLst/>
          <a:cxnLst/>
          <a:rect l="0" t="0" r="0" b="0"/>
          <a:pathLst>
            <a:path>
              <a:moveTo>
                <a:pt x="3003295" y="0"/>
              </a:moveTo>
              <a:lnTo>
                <a:pt x="3003295" y="324674"/>
              </a:lnTo>
              <a:lnTo>
                <a:pt x="0" y="324674"/>
              </a:lnTo>
              <a:lnTo>
                <a:pt x="0" y="47643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979836-EE33-45EA-A702-5009851CF7E7}">
      <dsp:nvSpPr>
        <dsp:cNvPr id="0" name=""/>
        <dsp:cNvSpPr/>
      </dsp:nvSpPr>
      <dsp:spPr>
        <a:xfrm>
          <a:off x="4007197" y="586094"/>
          <a:ext cx="1638161" cy="10402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E7260-2E7E-4ECA-83F4-0A0C4FFCA0A2}">
      <dsp:nvSpPr>
        <dsp:cNvPr id="0" name=""/>
        <dsp:cNvSpPr/>
      </dsp:nvSpPr>
      <dsp:spPr>
        <a:xfrm>
          <a:off x="4189215" y="759011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3600" b="1" kern="1200" dirty="0"/>
            <a:t>انواع الخبر </a:t>
          </a:r>
        </a:p>
      </dsp:txBody>
      <dsp:txXfrm>
        <a:off x="4219682" y="789478"/>
        <a:ext cx="1577227" cy="979298"/>
      </dsp:txXfrm>
    </dsp:sp>
    <dsp:sp modelId="{24E821AA-943E-440C-8A27-C7B42CCEA912}">
      <dsp:nvSpPr>
        <dsp:cNvPr id="0" name=""/>
        <dsp:cNvSpPr/>
      </dsp:nvSpPr>
      <dsp:spPr>
        <a:xfrm>
          <a:off x="1003902" y="2102758"/>
          <a:ext cx="1638161" cy="1040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F0EB0D-3D15-4E3C-9B8C-A85CEC40B5F3}">
      <dsp:nvSpPr>
        <dsp:cNvPr id="0" name=""/>
        <dsp:cNvSpPr/>
      </dsp:nvSpPr>
      <dsp:spPr>
        <a:xfrm>
          <a:off x="1185920" y="2275675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شبه جملة </a:t>
          </a:r>
        </a:p>
      </dsp:txBody>
      <dsp:txXfrm>
        <a:off x="1216387" y="2306142"/>
        <a:ext cx="1577227" cy="979298"/>
      </dsp:txXfrm>
    </dsp:sp>
    <dsp:sp modelId="{5FF72061-3AA0-42B9-98E2-ED762F6A1450}">
      <dsp:nvSpPr>
        <dsp:cNvPr id="0" name=""/>
        <dsp:cNvSpPr/>
      </dsp:nvSpPr>
      <dsp:spPr>
        <a:xfrm>
          <a:off x="2803" y="3619423"/>
          <a:ext cx="1638161" cy="1040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49526-14B4-4A83-B688-4C846BDBAF9F}">
      <dsp:nvSpPr>
        <dsp:cNvPr id="0" name=""/>
        <dsp:cNvSpPr/>
      </dsp:nvSpPr>
      <dsp:spPr>
        <a:xfrm>
          <a:off x="184821" y="3792340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ظرفية </a:t>
          </a:r>
        </a:p>
      </dsp:txBody>
      <dsp:txXfrm>
        <a:off x="215288" y="3822807"/>
        <a:ext cx="1577227" cy="979298"/>
      </dsp:txXfrm>
    </dsp:sp>
    <dsp:sp modelId="{0078C8BA-ACF3-4E7C-9E34-AC6E6C23B8AA}">
      <dsp:nvSpPr>
        <dsp:cNvPr id="0" name=""/>
        <dsp:cNvSpPr/>
      </dsp:nvSpPr>
      <dsp:spPr>
        <a:xfrm>
          <a:off x="2005000" y="3619423"/>
          <a:ext cx="1638161" cy="1040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E09BA-2294-41AC-B855-2F8661716969}">
      <dsp:nvSpPr>
        <dsp:cNvPr id="0" name=""/>
        <dsp:cNvSpPr/>
      </dsp:nvSpPr>
      <dsp:spPr>
        <a:xfrm>
          <a:off x="2187018" y="3792340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جار ومجرور</a:t>
          </a:r>
        </a:p>
      </dsp:txBody>
      <dsp:txXfrm>
        <a:off x="2217485" y="3822807"/>
        <a:ext cx="1577227" cy="979298"/>
      </dsp:txXfrm>
    </dsp:sp>
    <dsp:sp modelId="{7215F3D4-E854-47BE-B8F7-59696B2D9A5E}">
      <dsp:nvSpPr>
        <dsp:cNvPr id="0" name=""/>
        <dsp:cNvSpPr/>
      </dsp:nvSpPr>
      <dsp:spPr>
        <a:xfrm>
          <a:off x="5008296" y="2102758"/>
          <a:ext cx="1638161" cy="1040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6CCE5-2043-4B29-A6C3-A639E35535E2}">
      <dsp:nvSpPr>
        <dsp:cNvPr id="0" name=""/>
        <dsp:cNvSpPr/>
      </dsp:nvSpPr>
      <dsp:spPr>
        <a:xfrm>
          <a:off x="5190314" y="2275675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جملة </a:t>
          </a:r>
        </a:p>
      </dsp:txBody>
      <dsp:txXfrm>
        <a:off x="5220781" y="2306142"/>
        <a:ext cx="1577227" cy="979298"/>
      </dsp:txXfrm>
    </dsp:sp>
    <dsp:sp modelId="{C7D48546-C12D-4A64-9E8D-51F935B8F765}">
      <dsp:nvSpPr>
        <dsp:cNvPr id="0" name=""/>
        <dsp:cNvSpPr/>
      </dsp:nvSpPr>
      <dsp:spPr>
        <a:xfrm>
          <a:off x="4007197" y="3619423"/>
          <a:ext cx="1638161" cy="1040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DE9B2-00A4-49C9-8CAD-578C5C10B1E7}">
      <dsp:nvSpPr>
        <dsp:cNvPr id="0" name=""/>
        <dsp:cNvSpPr/>
      </dsp:nvSpPr>
      <dsp:spPr>
        <a:xfrm>
          <a:off x="4189215" y="3792340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فعلية </a:t>
          </a:r>
        </a:p>
      </dsp:txBody>
      <dsp:txXfrm>
        <a:off x="4219682" y="3822807"/>
        <a:ext cx="1577227" cy="979298"/>
      </dsp:txXfrm>
    </dsp:sp>
    <dsp:sp modelId="{965ADB7B-23EA-4C59-BD85-78064CBD237A}">
      <dsp:nvSpPr>
        <dsp:cNvPr id="0" name=""/>
        <dsp:cNvSpPr/>
      </dsp:nvSpPr>
      <dsp:spPr>
        <a:xfrm>
          <a:off x="6009394" y="3619423"/>
          <a:ext cx="1638161" cy="1040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122DE-5A8D-4599-850C-F2C521E7E5C8}">
      <dsp:nvSpPr>
        <dsp:cNvPr id="0" name=""/>
        <dsp:cNvSpPr/>
      </dsp:nvSpPr>
      <dsp:spPr>
        <a:xfrm>
          <a:off x="6191412" y="3792340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اسمية </a:t>
          </a:r>
        </a:p>
      </dsp:txBody>
      <dsp:txXfrm>
        <a:off x="6221879" y="3822807"/>
        <a:ext cx="1577227" cy="979298"/>
      </dsp:txXfrm>
    </dsp:sp>
    <dsp:sp modelId="{CE175D83-1403-4117-A3B9-2627FB51F783}">
      <dsp:nvSpPr>
        <dsp:cNvPr id="0" name=""/>
        <dsp:cNvSpPr/>
      </dsp:nvSpPr>
      <dsp:spPr>
        <a:xfrm>
          <a:off x="6737739" y="2133060"/>
          <a:ext cx="1638161" cy="1040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6E5A7-6540-488B-B83A-15A8033A061D}">
      <dsp:nvSpPr>
        <dsp:cNvPr id="0" name=""/>
        <dsp:cNvSpPr/>
      </dsp:nvSpPr>
      <dsp:spPr>
        <a:xfrm>
          <a:off x="6919757" y="2305977"/>
          <a:ext cx="1638161" cy="1040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2700" kern="1200" dirty="0"/>
            <a:t>مفرد </a:t>
          </a:r>
        </a:p>
      </dsp:txBody>
      <dsp:txXfrm>
        <a:off x="6950224" y="2336444"/>
        <a:ext cx="1577227" cy="979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7E299A0-019F-4182-B0C1-4BCE9CAA11BD}" type="datetimeFigureOut">
              <a:rPr lang="ar-IQ" smtClean="0"/>
              <a:t>24/03/1447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8953F83-6B0C-4C05-B0D3-7E46843203F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3802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0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39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3128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89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1898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7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23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5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19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2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6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29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1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05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73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9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1597220" y="561975"/>
            <a:ext cx="7766936" cy="2651735"/>
          </a:xfrm>
        </p:spPr>
        <p:txBody>
          <a:bodyPr/>
          <a:lstStyle/>
          <a:p>
            <a:r>
              <a:rPr lang="ar-IQ" sz="601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ar-IQ" b="1" dirty="0">
                <a:solidFill>
                  <a:schemeClr val="accent2">
                    <a:lumMod val="75000"/>
                  </a:schemeClr>
                </a:solidFill>
              </a:rPr>
              <a:t>محاضرات لغة عربية لأقسام غير الاختصاص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sz="4000" dirty="0">
                <a:solidFill>
                  <a:schemeClr val="accent2"/>
                </a:solidFill>
              </a:rPr>
              <a:t> </a:t>
            </a:r>
            <a:r>
              <a:rPr lang="ar-IQ" sz="4000" b="1" dirty="0">
                <a:solidFill>
                  <a:schemeClr val="tx1"/>
                </a:solidFill>
              </a:rPr>
              <a:t>جامعة المستقبل/ قسم الفيزياء الطبية </a:t>
            </a:r>
            <a:endParaRPr lang="en-US" sz="4000" b="1" dirty="0">
              <a:solidFill>
                <a:schemeClr val="tx1"/>
              </a:solidFill>
            </a:endParaRPr>
          </a:p>
          <a:p>
            <a:endParaRPr lang="ar-IQ" sz="4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6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5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IQ" sz="4000" b="1" dirty="0">
                <a:solidFill>
                  <a:srgbClr val="002060"/>
                </a:solidFill>
              </a:rPr>
              <a:t>ثالثا: الخبر شبه جملة : وهو نوعان :  </a:t>
            </a:r>
          </a:p>
        </p:txBody>
      </p:sp>
      <p:sp>
        <p:nvSpPr>
          <p:cNvPr id="30" name="عنصر نائب للمحتوى 29"/>
          <p:cNvSpPr>
            <a:spLocks noGrp="1"/>
          </p:cNvSpPr>
          <p:nvPr>
            <p:ph sz="half" idx="1"/>
          </p:nvPr>
        </p:nvSpPr>
        <p:spPr>
          <a:xfrm>
            <a:off x="193184" y="2160589"/>
            <a:ext cx="4803820" cy="3880772"/>
          </a:xfrm>
        </p:spPr>
        <p:txBody>
          <a:bodyPr>
            <a:normAutofit/>
          </a:bodyPr>
          <a:lstStyle/>
          <a:p>
            <a:r>
              <a:rPr lang="ar-IQ" sz="2800" b="1" dirty="0">
                <a:solidFill>
                  <a:srgbClr val="C00000"/>
                </a:solidFill>
              </a:rPr>
              <a:t>ب ــ الخبر الجار والمجرور </a:t>
            </a:r>
            <a:r>
              <a:rPr lang="ar-IQ" sz="2800" dirty="0">
                <a:solidFill>
                  <a:schemeClr val="tx1"/>
                </a:solidFill>
              </a:rPr>
              <a:t>، نحو :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محمدٌ في البيتِ 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وقوله تعالى : { الحَمْدُ لِلَّهِ رَّب العالمين } . </a:t>
            </a:r>
          </a:p>
        </p:txBody>
      </p:sp>
      <p:sp>
        <p:nvSpPr>
          <p:cNvPr id="31" name="عنصر نائب للمحتوى 30"/>
          <p:cNvSpPr>
            <a:spLocks noGrp="1"/>
          </p:cNvSpPr>
          <p:nvPr>
            <p:ph sz="half" idx="2"/>
          </p:nvPr>
        </p:nvSpPr>
        <p:spPr>
          <a:xfrm>
            <a:off x="5203064" y="2160589"/>
            <a:ext cx="4237149" cy="3880773"/>
          </a:xfrm>
        </p:spPr>
        <p:txBody>
          <a:bodyPr>
            <a:normAutofit/>
          </a:bodyPr>
          <a:lstStyle/>
          <a:p>
            <a:r>
              <a:rPr lang="ar-IQ" sz="2800" b="1" dirty="0">
                <a:solidFill>
                  <a:srgbClr val="C00000"/>
                </a:solidFill>
              </a:rPr>
              <a:t>أ ــ الخبر الظرف </a:t>
            </a:r>
            <a:r>
              <a:rPr lang="ar-IQ" sz="2800" dirty="0">
                <a:solidFill>
                  <a:schemeClr val="tx1"/>
                </a:solidFill>
              </a:rPr>
              <a:t>، نحو :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الكتابُ فوقَ المكتبِ  ـــ السَفَرُ يومَ الجمعة ِ 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وقوله تعالى : { والرَّكْبُ أسْفَلَ مِنْكُم } . </a:t>
            </a:r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5190186" y="2060620"/>
            <a:ext cx="12879" cy="41341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187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sz="4000" b="1" dirty="0">
                <a:solidFill>
                  <a:srgbClr val="0070C0"/>
                </a:solidFill>
              </a:rPr>
              <a:t>كيف يمكنك تلخيص الموضوع ضمن خارطة المفاهيم </a:t>
            </a:r>
          </a:p>
        </p:txBody>
      </p:sp>
      <p:pic>
        <p:nvPicPr>
          <p:cNvPr id="5" name="Picture 2" descr="C:\Users\MAHA\Desktop\مجلد جديد (6)\orig-٤٨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403" y="2107365"/>
            <a:ext cx="3928056" cy="421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715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b="1" dirty="0"/>
              <a:t> 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4" y="1455313"/>
            <a:ext cx="8840154" cy="4958366"/>
          </a:xfrm>
        </p:spPr>
        <p:txBody>
          <a:bodyPr>
            <a:normAutofit/>
          </a:bodyPr>
          <a:lstStyle/>
          <a:p>
            <a:r>
              <a:rPr lang="ar-IQ" sz="4000" dirty="0"/>
              <a:t> </a:t>
            </a:r>
          </a:p>
        </p:txBody>
      </p:sp>
      <p:graphicFrame>
        <p:nvGraphicFramePr>
          <p:cNvPr id="8" name="رسم تخطيطي 7"/>
          <p:cNvGraphicFramePr/>
          <p:nvPr>
            <p:extLst>
              <p:ext uri="{D42A27DB-BD31-4B8C-83A1-F6EECF244321}">
                <p14:modId xmlns:p14="http://schemas.microsoft.com/office/powerpoint/2010/main" val="2051309266"/>
              </p:ext>
            </p:extLst>
          </p:nvPr>
        </p:nvGraphicFramePr>
        <p:xfrm>
          <a:off x="437881" y="500724"/>
          <a:ext cx="883347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766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184178" y="1988840"/>
            <a:ext cx="41857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ar-IQ" sz="9600" b="1" dirty="0">
                <a:ln/>
                <a:solidFill>
                  <a:srgbClr val="000000"/>
                </a:solidFill>
              </a:rPr>
              <a:t>التقويم</a:t>
            </a:r>
            <a:endParaRPr lang="en-US" sz="9600" b="1" dirty="0">
              <a:ln/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03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596721"/>
            <a:ext cx="8596668" cy="897228"/>
          </a:xfrm>
        </p:spPr>
        <p:txBody>
          <a:bodyPr>
            <a:normAutofit fontScale="90000"/>
          </a:bodyPr>
          <a:lstStyle/>
          <a:p>
            <a:pPr algn="r"/>
            <a:r>
              <a:rPr lang="ar-IQ" sz="4400" b="1" dirty="0">
                <a:solidFill>
                  <a:srgbClr val="FF0000"/>
                </a:solidFill>
              </a:rPr>
              <a:t>استخرج الخبر وبين نوعه، واعرابه؟ 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3" y="1738647"/>
            <a:ext cx="8956063" cy="4302715"/>
          </a:xfrm>
        </p:spPr>
        <p:txBody>
          <a:bodyPr>
            <a:normAutofit/>
          </a:bodyPr>
          <a:lstStyle/>
          <a:p>
            <a:r>
              <a:rPr lang="ar-IQ" sz="3200" dirty="0">
                <a:solidFill>
                  <a:schemeClr val="tx1"/>
                </a:solidFill>
              </a:rPr>
              <a:t>قال تعالى: </a:t>
            </a:r>
            <a:r>
              <a:rPr lang="ar-IQ" sz="3200" b="1" dirty="0">
                <a:solidFill>
                  <a:schemeClr val="tx1"/>
                </a:solidFill>
              </a:rPr>
              <a:t>«</a:t>
            </a:r>
            <a:r>
              <a:rPr lang="ar-IQ" sz="3200" dirty="0">
                <a:solidFill>
                  <a:schemeClr val="tx1"/>
                </a:solidFill>
              </a:rPr>
              <a:t>الرجالُ قوَّامون على النساء </a:t>
            </a:r>
            <a:r>
              <a:rPr lang="ar-IQ" sz="3200" b="1" dirty="0">
                <a:solidFill>
                  <a:schemeClr val="tx1"/>
                </a:solidFill>
              </a:rPr>
              <a:t>»</a:t>
            </a:r>
          </a:p>
          <a:p>
            <a:r>
              <a:rPr lang="ar-IQ" sz="3200" dirty="0">
                <a:solidFill>
                  <a:schemeClr val="tx1"/>
                </a:solidFill>
              </a:rPr>
              <a:t>قال تعالى: « الله يبدأ الخلق ثم يعيده...»</a:t>
            </a:r>
          </a:p>
          <a:p>
            <a:pPr marL="0" indent="0">
              <a:buNone/>
            </a:pPr>
            <a:endParaRPr lang="ar-IQ" sz="3600" b="1" dirty="0"/>
          </a:p>
          <a:p>
            <a:pPr marL="0" indent="0">
              <a:buNone/>
            </a:pPr>
            <a:r>
              <a:rPr lang="ar-IQ" sz="4000" dirty="0"/>
              <a:t>  </a:t>
            </a:r>
          </a:p>
          <a:p>
            <a:pPr marL="0" indent="0">
              <a:buNone/>
            </a:pPr>
            <a:endParaRPr lang="ar-IQ" sz="4000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679061"/>
              </p:ext>
            </p:extLst>
          </p:nvPr>
        </p:nvGraphicFramePr>
        <p:xfrm>
          <a:off x="1506829" y="3258356"/>
          <a:ext cx="7508382" cy="2203984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3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6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9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868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800">
                          <a:effectLst/>
                        </a:rPr>
                        <a:t>الخبر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800" dirty="0">
                          <a:effectLst/>
                        </a:rPr>
                        <a:t>نوعه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800" dirty="0">
                          <a:effectLst/>
                        </a:rPr>
                        <a:t>اعرابه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529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017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6693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ar-IQ" b="1" dirty="0">
                <a:solidFill>
                  <a:schemeClr val="tx1"/>
                </a:solidFill>
              </a:rPr>
              <a:t>الواجب البيتي </a:t>
            </a:r>
            <a:br>
              <a:rPr lang="en-US" dirty="0"/>
            </a:br>
            <a:r>
              <a:rPr lang="ar-IQ" dirty="0">
                <a:solidFill>
                  <a:srgbClr val="C00000"/>
                </a:solidFill>
              </a:rPr>
              <a:t>استخرج الخبر مبيناً نوعه واعرابه في النصوص الآتية :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4" y="2588654"/>
            <a:ext cx="8596668" cy="3452708"/>
          </a:xfrm>
        </p:spPr>
        <p:txBody>
          <a:bodyPr/>
          <a:lstStyle/>
          <a:p>
            <a:r>
              <a:rPr lang="ar-IQ" sz="3200" dirty="0">
                <a:solidFill>
                  <a:schemeClr val="tx1"/>
                </a:solidFill>
              </a:rPr>
              <a:t>1ــ قال تعالى : { فاللهُ يحكم بينكم يوم القيامة } 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ar-IQ" sz="3200" dirty="0">
                <a:solidFill>
                  <a:schemeClr val="tx1"/>
                </a:solidFill>
              </a:rPr>
              <a:t>2ـ قال تعالى : { محمدٌ رسول ُ الله } . 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ar-IQ" sz="3200" dirty="0">
                <a:solidFill>
                  <a:schemeClr val="tx1"/>
                </a:solidFill>
              </a:rPr>
              <a:t>3ــ قال تعالى : { أوْلئِكَ مأْواهم النَّارُ } . </a:t>
            </a:r>
            <a:endParaRPr lang="en-US" sz="3200" dirty="0">
              <a:solidFill>
                <a:schemeClr val="tx1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21473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G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0"/>
            <a:ext cx="128894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1758463" y="2636913"/>
            <a:ext cx="7853433" cy="1323439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IQ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شكراً لإصغائكم</a:t>
            </a:r>
            <a:endParaRPr lang="ar-SA" sz="8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002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sz="4400" b="1" dirty="0">
                <a:solidFill>
                  <a:schemeClr val="accent2">
                    <a:lumMod val="75000"/>
                  </a:schemeClr>
                </a:solidFill>
              </a:rPr>
              <a:t>الموضوع : أنواع الخبر 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ar-IQ" sz="3600" b="1" dirty="0">
                <a:solidFill>
                  <a:schemeClr val="tx1"/>
                </a:solidFill>
              </a:rPr>
              <a:t>الاختصاص : الفيزياء الطبية </a:t>
            </a:r>
            <a:endParaRPr lang="en-US" sz="3600" b="1" dirty="0">
              <a:solidFill>
                <a:schemeClr val="tx1"/>
              </a:solidFill>
            </a:endParaRPr>
          </a:p>
          <a:p>
            <a:r>
              <a:rPr lang="ar-IQ" sz="3600" b="1" dirty="0">
                <a:solidFill>
                  <a:schemeClr val="tx1"/>
                </a:solidFill>
              </a:rPr>
              <a:t>المادة : اللغة العربية</a:t>
            </a:r>
            <a:endParaRPr lang="en-US" sz="3600" b="1" dirty="0">
              <a:solidFill>
                <a:schemeClr val="tx1"/>
              </a:solidFill>
            </a:endParaRPr>
          </a:p>
          <a:p>
            <a:r>
              <a:rPr lang="ar-IQ" sz="3600" b="1" dirty="0">
                <a:solidFill>
                  <a:schemeClr val="tx1"/>
                </a:solidFill>
              </a:rPr>
              <a:t>المرحلة : الأولى </a:t>
            </a:r>
            <a:endParaRPr lang="en-US" sz="3600" b="1" dirty="0">
              <a:solidFill>
                <a:schemeClr val="tx1"/>
              </a:solidFill>
            </a:endParaRPr>
          </a:p>
          <a:p>
            <a:r>
              <a:rPr lang="ar-IQ" sz="3600" b="1" dirty="0">
                <a:solidFill>
                  <a:schemeClr val="tx1"/>
                </a:solidFill>
              </a:rPr>
              <a:t>إعداد : م. م. محمد علي حسين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4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5076497" y="609600"/>
            <a:ext cx="3499944" cy="132080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rgbClr val="11111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IQ" sz="4400" b="1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إشراقة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ar-IQ" sz="5400" dirty="0">
                <a:solidFill>
                  <a:schemeClr val="accent2"/>
                </a:solidFill>
              </a:rPr>
              <a:t>روي عن الإمام علي – عليه السلام-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IQ" sz="5400" b="1" dirty="0">
                <a:solidFill>
                  <a:schemeClr val="tx1"/>
                </a:solidFill>
              </a:rPr>
              <a:t>" ما ضَعُفَ بدنٌ بما قَوِيتْ عليه الهمة"</a:t>
            </a:r>
          </a:p>
        </p:txBody>
      </p:sp>
    </p:spTree>
    <p:extLst>
      <p:ext uri="{BB962C8B-B14F-4D97-AF65-F5344CB8AC3E}">
        <p14:creationId xmlns:p14="http://schemas.microsoft.com/office/powerpoint/2010/main" val="1019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0014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/>
              <a:t> </a:t>
            </a:r>
            <a:r>
              <a:rPr lang="ar-IQ" sz="4900" b="1" dirty="0">
                <a:solidFill>
                  <a:schemeClr val="accent2">
                    <a:lumMod val="75000"/>
                  </a:schemeClr>
                </a:solidFill>
              </a:rPr>
              <a:t>الأهداف السلوكية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4" y="1408386"/>
            <a:ext cx="8596668" cy="5069687"/>
          </a:xfrm>
        </p:spPr>
        <p:txBody>
          <a:bodyPr>
            <a:normAutofit fontScale="92500" lnSpcReduction="10000"/>
          </a:bodyPr>
          <a:lstStyle/>
          <a:p>
            <a:r>
              <a:rPr lang="ar-IQ" sz="3200" b="1" dirty="0"/>
              <a:t> 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1ــ أن يعرف الطالب المبتدأ والخبر .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2ــ أن يعرف الطالب وظيفة الخبر في الجملة  .</a:t>
            </a:r>
            <a:r>
              <a:rPr lang="ar-IQ" sz="3200" b="1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3ــ تعريف الطالب بأنواع الخبر . 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4ــ أن يركب جملة فيها الخبر مفرد أو جملة أو شبه جملة  .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5ــ أن يعرف الطالب كيفية إعراب الخبر بأنواعه . 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ar-IQ" sz="3200" dirty="0">
                <a:solidFill>
                  <a:schemeClr val="tx1"/>
                </a:solidFill>
              </a:rPr>
              <a:t>6 ــ أن يبتكر الطالب أمثلة توضح أنواع الخبر . 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ar-IQ" sz="3200" dirty="0"/>
              <a:t> </a:t>
            </a:r>
            <a:endParaRPr lang="en-US" sz="3200" dirty="0"/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281099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635358"/>
            <a:ext cx="8827274" cy="79419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ar-IQ" sz="5400" b="1" dirty="0"/>
              <a:t> </a:t>
            </a:r>
            <a:r>
              <a:rPr lang="ar-IQ" sz="5400" dirty="0">
                <a:solidFill>
                  <a:srgbClr val="C00000"/>
                </a:solidFill>
              </a:rPr>
              <a:t> </a:t>
            </a:r>
            <a:r>
              <a:rPr lang="ar-IQ" sz="5400" b="1" dirty="0">
                <a:solidFill>
                  <a:srgbClr val="C00000"/>
                </a:solidFill>
              </a:rPr>
              <a:t>نظام الجملة الاسمية :</a:t>
            </a:r>
            <a:br>
              <a:rPr lang="en-US" sz="5400" dirty="0">
                <a:solidFill>
                  <a:schemeClr val="tx1"/>
                </a:solidFill>
              </a:rPr>
            </a:br>
            <a:endParaRPr lang="ar-IQ" sz="5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95839" y="1777285"/>
            <a:ext cx="8596668" cy="4610635"/>
          </a:xfrm>
        </p:spPr>
        <p:txBody>
          <a:bodyPr>
            <a:normAutofit fontScale="70000" lnSpcReduction="20000"/>
          </a:bodyPr>
          <a:lstStyle/>
          <a:p>
            <a:r>
              <a:rPr lang="ar-IQ" sz="4800" dirty="0">
                <a:solidFill>
                  <a:schemeClr val="tx1"/>
                </a:solidFill>
              </a:rPr>
              <a:t>إنَّ الجملة الاسمية تتكون من المبتدأ </a:t>
            </a:r>
          </a:p>
          <a:p>
            <a:pPr marL="0" indent="0">
              <a:buNone/>
            </a:pPr>
            <a:r>
              <a:rPr lang="ar-IQ" sz="4800" dirty="0">
                <a:solidFill>
                  <a:schemeClr val="tx1"/>
                </a:solidFill>
              </a:rPr>
              <a:t>والخبر </a:t>
            </a:r>
            <a:r>
              <a:rPr lang="ar-IQ" sz="4800" b="1" u="sng" dirty="0">
                <a:solidFill>
                  <a:srgbClr val="C00000"/>
                </a:solidFill>
              </a:rPr>
              <a:t>( مبتدأ + الخبر ) </a:t>
            </a:r>
          </a:p>
          <a:p>
            <a:pPr marL="0" indent="0">
              <a:buNone/>
            </a:pPr>
            <a:endParaRPr lang="ar-IQ" sz="4800" b="1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ar-IQ" sz="4800" b="1" dirty="0">
                <a:solidFill>
                  <a:srgbClr val="C00000"/>
                </a:solidFill>
              </a:rPr>
              <a:t>والمبتدأ: </a:t>
            </a:r>
            <a:r>
              <a:rPr lang="ar-IQ" sz="4800" dirty="0">
                <a:solidFill>
                  <a:schemeClr val="tx1"/>
                </a:solidFill>
              </a:rPr>
              <a:t>هو اسم معرفة يحتاج إلى الإخبار عنه بوصف أو غيره. </a:t>
            </a:r>
          </a:p>
          <a:p>
            <a:pPr marL="0" indent="0">
              <a:buNone/>
            </a:pPr>
            <a:r>
              <a:rPr lang="ar-IQ" sz="4800" b="1" dirty="0">
                <a:solidFill>
                  <a:srgbClr val="C00000"/>
                </a:solidFill>
              </a:rPr>
              <a:t>أما الخبر: </a:t>
            </a:r>
            <a:r>
              <a:rPr lang="ar-IQ" sz="4800" dirty="0">
                <a:solidFill>
                  <a:schemeClr val="tx1"/>
                </a:solidFill>
              </a:rPr>
              <a:t>هو الجزء المكمل للفائدة أي بمعنى هو الجزء الذي يكون مع المبتدأ جملة مفيدة ، فوظيفته النحوية هي الإخبار عن المبتدأ . </a:t>
            </a:r>
            <a:endParaRPr lang="en-US" sz="48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ar-IQ" sz="4800" dirty="0"/>
          </a:p>
        </p:txBody>
      </p:sp>
    </p:spTree>
    <p:extLst>
      <p:ext uri="{BB962C8B-B14F-4D97-AF65-F5344CB8AC3E}">
        <p14:creationId xmlns:p14="http://schemas.microsoft.com/office/powerpoint/2010/main" val="405221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b="1" dirty="0">
                <a:solidFill>
                  <a:schemeClr val="accent2">
                    <a:lumMod val="75000"/>
                  </a:schemeClr>
                </a:solidFill>
              </a:rPr>
              <a:t>نشاط جماعي: للخبر أنواع ما هي: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193960" y="2160589"/>
            <a:ext cx="6080041" cy="3880773"/>
          </a:xfrm>
        </p:spPr>
        <p:txBody>
          <a:bodyPr/>
          <a:lstStyle/>
          <a:p>
            <a:r>
              <a:rPr lang="ar-IQ" sz="3200" u="sng" dirty="0">
                <a:solidFill>
                  <a:srgbClr val="C00000"/>
                </a:solidFill>
              </a:rPr>
              <a:t>الخبر ثلاثة أنواع : </a:t>
            </a:r>
          </a:p>
          <a:p>
            <a:r>
              <a:rPr lang="ar-IQ" sz="3200" dirty="0">
                <a:solidFill>
                  <a:schemeClr val="tx1"/>
                </a:solidFill>
              </a:rPr>
              <a:t>1-  الخبر مفرد </a:t>
            </a:r>
          </a:p>
          <a:p>
            <a:r>
              <a:rPr lang="ar-IQ" sz="3200" dirty="0">
                <a:solidFill>
                  <a:schemeClr val="tx1"/>
                </a:solidFill>
              </a:rPr>
              <a:t>2- الخبر جملة </a:t>
            </a:r>
          </a:p>
          <a:p>
            <a:r>
              <a:rPr lang="ar-IQ" sz="3200" dirty="0">
                <a:solidFill>
                  <a:schemeClr val="tx1"/>
                </a:solidFill>
              </a:rPr>
              <a:t>3-الخبر شبه جملة  </a:t>
            </a:r>
            <a:endParaRPr lang="en-US" sz="3200" dirty="0">
              <a:solidFill>
                <a:schemeClr val="tx1"/>
              </a:solidFill>
            </a:endParaRPr>
          </a:p>
          <a:p>
            <a:endParaRPr lang="ar-IQ" dirty="0"/>
          </a:p>
        </p:txBody>
      </p:sp>
      <p:sp>
        <p:nvSpPr>
          <p:cNvPr id="6" name="مستطيل 5"/>
          <p:cNvSpPr/>
          <p:nvPr/>
        </p:nvSpPr>
        <p:spPr>
          <a:xfrm>
            <a:off x="231229" y="1605938"/>
            <a:ext cx="9427780" cy="738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454" y="2168485"/>
            <a:ext cx="2816772" cy="333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18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uiExpand="1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6017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ar-IQ" sz="4400" b="1" dirty="0">
                <a:solidFill>
                  <a:schemeClr val="accent1">
                    <a:lumMod val="50000"/>
                  </a:schemeClr>
                </a:solidFill>
              </a:rPr>
              <a:t>أولا: الخبر المفرد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/>
          <a:lstStyle/>
          <a:p>
            <a:r>
              <a:rPr lang="ar-IQ" sz="3200" b="1" dirty="0">
                <a:solidFill>
                  <a:schemeClr val="tx1"/>
                </a:solidFill>
              </a:rPr>
              <a:t>الخبر المفرد : </a:t>
            </a:r>
            <a:r>
              <a:rPr lang="ar-IQ" sz="3200" dirty="0">
                <a:solidFill>
                  <a:schemeClr val="tx1"/>
                </a:solidFill>
              </a:rPr>
              <a:t>هو ما ليس جملةً ولا شِبْهَ جملةٍ .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ar-IQ" sz="3200" dirty="0">
                <a:solidFill>
                  <a:schemeClr val="tx1"/>
                </a:solidFill>
              </a:rPr>
              <a:t>نحو : الرَّجُلُ قائمٌ ـــ الرَّجُلانِ قائمانِ ــ الرّجالُ قائمونَ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ar-IQ" sz="3200" dirty="0">
                <a:solidFill>
                  <a:schemeClr val="tx1"/>
                </a:solidFill>
              </a:rPr>
              <a:t>وقوله تعالى : { نَحْنُ أَنْصَارُ اللَّهِ }</a:t>
            </a:r>
            <a:endParaRPr lang="en-US" sz="3200" dirty="0">
              <a:solidFill>
                <a:schemeClr val="tx1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55212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162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ar-IQ" sz="4000" b="1" dirty="0">
                <a:solidFill>
                  <a:srgbClr val="002060"/>
                </a:solidFill>
              </a:rPr>
              <a:t>ثانيا: الخبر جملة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3200" b="1" dirty="0"/>
              <a:t>الخبر جملة :</a:t>
            </a:r>
            <a:r>
              <a:rPr lang="ar-IQ" sz="3200" dirty="0"/>
              <a:t> وهو نوعان : </a:t>
            </a:r>
            <a:r>
              <a:rPr lang="ar-IQ" sz="3200" dirty="0">
                <a:solidFill>
                  <a:srgbClr val="C00000"/>
                </a:solidFill>
              </a:rPr>
              <a:t>( اسميَّةٌ ، وفعليَّةٌ ) </a:t>
            </a:r>
          </a:p>
          <a:p>
            <a:endParaRPr lang="ar-IQ" sz="3200" dirty="0">
              <a:solidFill>
                <a:srgbClr val="C00000"/>
              </a:solidFill>
            </a:endParaRPr>
          </a:p>
          <a:p>
            <a:r>
              <a:rPr lang="ar-IQ" sz="3200" dirty="0">
                <a:solidFill>
                  <a:schemeClr val="tx1"/>
                </a:solidFill>
              </a:rPr>
              <a:t>ويشترط في جملة الخبر بنوعيها أن تشتمل على رابط يربطها بالمبتدأ حتى تكون تامة المعنى وأهم الروابط الضمير  .</a:t>
            </a:r>
          </a:p>
        </p:txBody>
      </p:sp>
    </p:spTree>
    <p:extLst>
      <p:ext uri="{BB962C8B-B14F-4D97-AF65-F5344CB8AC3E}">
        <p14:creationId xmlns:p14="http://schemas.microsoft.com/office/powerpoint/2010/main" val="1971637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75745" y="1622739"/>
            <a:ext cx="4424289" cy="4418624"/>
          </a:xfrm>
        </p:spPr>
        <p:txBody>
          <a:bodyPr>
            <a:normAutofit/>
          </a:bodyPr>
          <a:lstStyle/>
          <a:p>
            <a:r>
              <a:rPr lang="ar-IQ" sz="2800" dirty="0">
                <a:solidFill>
                  <a:srgbClr val="C00000"/>
                </a:solidFill>
              </a:rPr>
              <a:t>ب ــ الخبر جملة فعلية </a:t>
            </a:r>
            <a:r>
              <a:rPr lang="ar-IQ" sz="2800" dirty="0"/>
              <a:t>نحو : </a:t>
            </a:r>
            <a:endParaRPr lang="en-US" sz="2800" dirty="0"/>
          </a:p>
          <a:p>
            <a:r>
              <a:rPr lang="ar-IQ" sz="2800" dirty="0">
                <a:solidFill>
                  <a:schemeClr val="tx1"/>
                </a:solidFill>
              </a:rPr>
              <a:t>خالدٌ يكتبُ الدرسَ 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وقوله تعالى : { اللَّهُ يَبْدَؤُا الخَلْقَ } .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وقوله تعالى : { اللهُ خَلَقَ كُلَّ دابةٍ مِنْ </a:t>
            </a:r>
            <a:r>
              <a:rPr lang="ar-IQ" sz="2800" dirty="0" err="1">
                <a:solidFill>
                  <a:schemeClr val="tx1"/>
                </a:solidFill>
              </a:rPr>
              <a:t>مَّآءٍ</a:t>
            </a:r>
            <a:r>
              <a:rPr lang="ar-IQ" sz="2800" dirty="0">
                <a:solidFill>
                  <a:schemeClr val="tx1"/>
                </a:solidFill>
              </a:rPr>
              <a:t> } .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5088383" y="1622738"/>
            <a:ext cx="4545014" cy="4418623"/>
          </a:xfrm>
        </p:spPr>
        <p:txBody>
          <a:bodyPr>
            <a:normAutofit/>
          </a:bodyPr>
          <a:lstStyle/>
          <a:p>
            <a:r>
              <a:rPr lang="ar-IQ" sz="2800" dirty="0">
                <a:solidFill>
                  <a:srgbClr val="C00000"/>
                </a:solidFill>
              </a:rPr>
              <a:t>أ ــ الخبر جملة اسميَّة نحو </a:t>
            </a:r>
            <a:r>
              <a:rPr lang="ar-IQ" sz="2800" dirty="0"/>
              <a:t>: </a:t>
            </a:r>
            <a:endParaRPr lang="en-US" sz="2800" dirty="0"/>
          </a:p>
          <a:p>
            <a:r>
              <a:rPr lang="ar-IQ" sz="2800" dirty="0">
                <a:solidFill>
                  <a:schemeClr val="tx1"/>
                </a:solidFill>
              </a:rPr>
              <a:t>زيدٌ كتابهُ مفيدٌ 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المدرسةُ قاعاتُها واسعةٌ</a:t>
            </a:r>
            <a:r>
              <a:rPr lang="ar-IQ" sz="2800" b="1" dirty="0">
                <a:solidFill>
                  <a:schemeClr val="tx1"/>
                </a:solidFill>
              </a:rPr>
              <a:t> </a:t>
            </a:r>
            <a:r>
              <a:rPr lang="ar-IQ" sz="28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ar-IQ" sz="2800" dirty="0">
                <a:solidFill>
                  <a:schemeClr val="tx1"/>
                </a:solidFill>
              </a:rPr>
              <a:t>وقوله تعالى : { أُوْلَئِكَ جَزَآؤُهُم مَغْفِرَةٌ من رَّبِهِمْ } .</a:t>
            </a:r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5177307" y="1120462"/>
            <a:ext cx="25758" cy="52932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98753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واجهة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982</TotalTime>
  <Words>478</Words>
  <Application>Microsoft Office PowerPoint</Application>
  <PresentationFormat>شاشة عريضة</PresentationFormat>
  <Paragraphs>86</Paragraphs>
  <Slides>16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واجهة</vt:lpstr>
      <vt:lpstr> محاضرات لغة عربية لأقسام غير الاختصاص </vt:lpstr>
      <vt:lpstr>الموضوع : أنواع الخبر </vt:lpstr>
      <vt:lpstr>إشراقة</vt:lpstr>
      <vt:lpstr> الأهداف السلوكية </vt:lpstr>
      <vt:lpstr>  نظام الجملة الاسمية : </vt:lpstr>
      <vt:lpstr>نشاط جماعي: للخبر أنواع ما هي:</vt:lpstr>
      <vt:lpstr>أولا: الخبر المفرد </vt:lpstr>
      <vt:lpstr>ثانيا: الخبر جملة </vt:lpstr>
      <vt:lpstr>عرض تقديمي في PowerPoint</vt:lpstr>
      <vt:lpstr>ثالثا: الخبر شبه جملة : وهو نوعان :  </vt:lpstr>
      <vt:lpstr>كيف يمكنك تلخيص الموضوع ضمن خارطة المفاهيم </vt:lpstr>
      <vt:lpstr>  </vt:lpstr>
      <vt:lpstr>عرض تقديمي في PowerPoint</vt:lpstr>
      <vt:lpstr>استخرج الخبر وبين نوعه، واعرابه؟  </vt:lpstr>
      <vt:lpstr>الواجب البيتي  استخرج الخبر مبيناً نوعه واعرابه في النصوص الآتية :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ms21</dc:creator>
  <cp:lastModifiedBy>LENOVO</cp:lastModifiedBy>
  <cp:revision>90</cp:revision>
  <dcterms:created xsi:type="dcterms:W3CDTF">2021-08-31T23:10:25Z</dcterms:created>
  <dcterms:modified xsi:type="dcterms:W3CDTF">2025-09-16T14:57:05Z</dcterms:modified>
</cp:coreProperties>
</file>