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D0FDE312-6E91-3346-09D6-9A13C43BE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008"/>
            <a:ext cx="9427464" cy="69220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عرض على الشاشة (4:3)</PresentationFormat>
  <Paragraphs>0</Paragraphs>
  <Slides>35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subject/>
  <dc:creator>alnaseem</dc:creator>
  <cp:keywords/>
  <dc:description>generated using python-pptx</dc:description>
  <cp:lastModifiedBy>dalya Al-owaidi</cp:lastModifiedBy>
  <cp:revision>2</cp:revision>
  <dcterms:created xsi:type="dcterms:W3CDTF">2013-01-27T09:14:16Z</dcterms:created>
  <dcterms:modified xsi:type="dcterms:W3CDTF">2025-09-21T03:53:32Z</dcterms:modified>
  <cp:category/>
</cp:coreProperties>
</file>