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C68A61-B240-46E4-ADAB-57793F473AB6}" type="doc">
      <dgm:prSet loTypeId="urn:microsoft.com/office/officeart/2005/8/layout/chevron2" loCatId="list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334D8E6-6D93-4F78-B754-EDA93560F8BC}">
      <dgm:prSet phldrT="[Text]"/>
      <dgm:spPr/>
      <dgm:t>
        <a:bodyPr/>
        <a:lstStyle/>
        <a:p>
          <a:r>
            <a:rPr lang="ar-SA" dirty="0"/>
            <a:t>علاقتها مع الدول</a:t>
          </a:r>
          <a:endParaRPr lang="en-US" dirty="0"/>
        </a:p>
      </dgm:t>
    </dgm:pt>
    <dgm:pt modelId="{1F2D29AD-AF54-4B20-B465-17639B496395}" type="parTrans" cxnId="{67BE673B-E269-4448-992E-56E3EBAE5DA0}">
      <dgm:prSet/>
      <dgm:spPr/>
      <dgm:t>
        <a:bodyPr/>
        <a:lstStyle/>
        <a:p>
          <a:endParaRPr lang="en-US"/>
        </a:p>
      </dgm:t>
    </dgm:pt>
    <dgm:pt modelId="{7B04166C-6FF1-4262-A926-CABDF943D522}" type="sibTrans" cxnId="{67BE673B-E269-4448-992E-56E3EBAE5DA0}">
      <dgm:prSet/>
      <dgm:spPr/>
      <dgm:t>
        <a:bodyPr/>
        <a:lstStyle/>
        <a:p>
          <a:endParaRPr lang="en-US"/>
        </a:p>
      </dgm:t>
    </dgm:pt>
    <dgm:pt modelId="{EC52ED36-9B41-4600-AE93-72EEEEE83630}">
      <dgm:prSet phldrT="[Text]"/>
      <dgm:spPr/>
      <dgm:t>
        <a:bodyPr/>
        <a:lstStyle/>
        <a:p>
          <a:r>
            <a:rPr lang="ar-SA" dirty="0"/>
            <a:t>اداة تنفيذ متحررة من الدول</a:t>
          </a:r>
          <a:endParaRPr lang="en-US" dirty="0"/>
        </a:p>
      </dgm:t>
    </dgm:pt>
    <dgm:pt modelId="{7397DB8C-0331-4D2F-8235-B5E78CC7D411}" type="parTrans" cxnId="{2ABD159C-1071-4F86-B5B8-3B90B56F68E9}">
      <dgm:prSet/>
      <dgm:spPr/>
      <dgm:t>
        <a:bodyPr/>
        <a:lstStyle/>
        <a:p>
          <a:endParaRPr lang="en-US"/>
        </a:p>
      </dgm:t>
    </dgm:pt>
    <dgm:pt modelId="{7954EA07-A4EE-4582-ACF9-23BA7596D3D8}" type="sibTrans" cxnId="{2ABD159C-1071-4F86-B5B8-3B90B56F68E9}">
      <dgm:prSet/>
      <dgm:spPr/>
      <dgm:t>
        <a:bodyPr/>
        <a:lstStyle/>
        <a:p>
          <a:endParaRPr lang="en-US"/>
        </a:p>
      </dgm:t>
    </dgm:pt>
    <dgm:pt modelId="{37E38F42-D4AE-4716-8818-D865834DC6E0}">
      <dgm:prSet phldrT="[Text]"/>
      <dgm:spPr/>
      <dgm:t>
        <a:bodyPr/>
        <a:lstStyle/>
        <a:p>
          <a:r>
            <a:rPr lang="ar-SA" dirty="0"/>
            <a:t>الوسائل </a:t>
          </a:r>
          <a:endParaRPr lang="en-US" dirty="0"/>
        </a:p>
      </dgm:t>
    </dgm:pt>
    <dgm:pt modelId="{F6132142-C111-45A1-978B-62E46B3F10BD}" type="parTrans" cxnId="{08A8F0D9-19DA-4182-BC9C-16B0D1B3B649}">
      <dgm:prSet/>
      <dgm:spPr/>
      <dgm:t>
        <a:bodyPr/>
        <a:lstStyle/>
        <a:p>
          <a:endParaRPr lang="en-US"/>
        </a:p>
      </dgm:t>
    </dgm:pt>
    <dgm:pt modelId="{D4C018FC-B735-43E8-9A95-1F3FD6DA9073}" type="sibTrans" cxnId="{08A8F0D9-19DA-4182-BC9C-16B0D1B3B649}">
      <dgm:prSet/>
      <dgm:spPr/>
      <dgm:t>
        <a:bodyPr/>
        <a:lstStyle/>
        <a:p>
          <a:endParaRPr lang="en-US"/>
        </a:p>
      </dgm:t>
    </dgm:pt>
    <dgm:pt modelId="{EAD102C6-AB71-482B-994A-03CA3A518664}">
      <dgm:prSet phldrT="[Text]"/>
      <dgm:spPr/>
      <dgm:t>
        <a:bodyPr/>
        <a:lstStyle/>
        <a:p>
          <a:r>
            <a:rPr lang="ar-SA" dirty="0"/>
            <a:t>لها وسائل خاصة تضمن استمرار عملها يقررها الدستور </a:t>
          </a:r>
          <a:endParaRPr lang="en-US" dirty="0"/>
        </a:p>
      </dgm:t>
    </dgm:pt>
    <dgm:pt modelId="{3B2B0F0A-7AB6-4169-A41C-FC1E2C285146}" type="parTrans" cxnId="{AA38FE1E-2BA0-4327-A59D-5DF994793F1B}">
      <dgm:prSet/>
      <dgm:spPr/>
      <dgm:t>
        <a:bodyPr/>
        <a:lstStyle/>
        <a:p>
          <a:endParaRPr lang="en-US"/>
        </a:p>
      </dgm:t>
    </dgm:pt>
    <dgm:pt modelId="{6397BEC9-398B-4701-8A32-116F1F454832}" type="sibTrans" cxnId="{AA38FE1E-2BA0-4327-A59D-5DF994793F1B}">
      <dgm:prSet/>
      <dgm:spPr/>
      <dgm:t>
        <a:bodyPr/>
        <a:lstStyle/>
        <a:p>
          <a:endParaRPr lang="en-US"/>
        </a:p>
      </dgm:t>
    </dgm:pt>
    <dgm:pt modelId="{58CD80B1-F34A-47EB-A387-A1709DC12191}">
      <dgm:prSet phldrT="[Text]"/>
      <dgm:spPr/>
      <dgm:t>
        <a:bodyPr/>
        <a:lstStyle/>
        <a:p>
          <a:r>
            <a:rPr lang="ar-SA" dirty="0"/>
            <a:t>العاملين</a:t>
          </a:r>
          <a:endParaRPr lang="en-US" dirty="0"/>
        </a:p>
      </dgm:t>
    </dgm:pt>
    <dgm:pt modelId="{161D16E9-862D-43DA-8057-CF3D2FC6D97A}" type="parTrans" cxnId="{657EB4A5-9554-4A01-AC6C-9A8A3DD9DE8A}">
      <dgm:prSet/>
      <dgm:spPr/>
      <dgm:t>
        <a:bodyPr/>
        <a:lstStyle/>
        <a:p>
          <a:endParaRPr lang="en-US"/>
        </a:p>
      </dgm:t>
    </dgm:pt>
    <dgm:pt modelId="{CE6B7B7C-48B0-464A-A6BE-982AE1522E48}" type="sibTrans" cxnId="{657EB4A5-9554-4A01-AC6C-9A8A3DD9DE8A}">
      <dgm:prSet/>
      <dgm:spPr/>
      <dgm:t>
        <a:bodyPr/>
        <a:lstStyle/>
        <a:p>
          <a:endParaRPr lang="en-US"/>
        </a:p>
      </dgm:t>
    </dgm:pt>
    <dgm:pt modelId="{3F28325D-F378-446A-A95B-9A6A93CA33A3}">
      <dgm:prSet phldrT="[Text]"/>
      <dgm:spPr/>
      <dgm:t>
        <a:bodyPr/>
        <a:lstStyle/>
        <a:p>
          <a:r>
            <a:rPr lang="ar-SA" dirty="0"/>
            <a:t>لهم استقلال ذاتي ولا تعزلهم الدول </a:t>
          </a:r>
          <a:endParaRPr lang="en-US" dirty="0"/>
        </a:p>
      </dgm:t>
    </dgm:pt>
    <dgm:pt modelId="{0FE8AAB1-3844-45C2-ACDE-3FB54FCA70EE}" type="parTrans" cxnId="{D31496A1-02F7-4E8C-81F9-20465C8D0B3C}">
      <dgm:prSet/>
      <dgm:spPr/>
      <dgm:t>
        <a:bodyPr/>
        <a:lstStyle/>
        <a:p>
          <a:endParaRPr lang="en-US"/>
        </a:p>
      </dgm:t>
    </dgm:pt>
    <dgm:pt modelId="{A80E798F-9FE7-4D3D-8692-AE7A729B38EC}" type="sibTrans" cxnId="{D31496A1-02F7-4E8C-81F9-20465C8D0B3C}">
      <dgm:prSet/>
      <dgm:spPr/>
      <dgm:t>
        <a:bodyPr/>
        <a:lstStyle/>
        <a:p>
          <a:endParaRPr lang="en-US"/>
        </a:p>
      </dgm:t>
    </dgm:pt>
    <dgm:pt modelId="{981460B6-F735-475F-8294-3CA439DB40FE}">
      <dgm:prSet/>
      <dgm:spPr/>
      <dgm:t>
        <a:bodyPr/>
        <a:lstStyle/>
        <a:p>
          <a:r>
            <a:rPr lang="ar-SA" dirty="0"/>
            <a:t>الموارد المالية</a:t>
          </a:r>
          <a:endParaRPr lang="en-US" dirty="0"/>
        </a:p>
      </dgm:t>
    </dgm:pt>
    <dgm:pt modelId="{82BE1D77-78AE-42BD-BC68-2739069AE319}" type="parTrans" cxnId="{DC6ED4DC-2E2D-49ED-BAF6-82D3B3FEF0CE}">
      <dgm:prSet/>
      <dgm:spPr/>
      <dgm:t>
        <a:bodyPr/>
        <a:lstStyle/>
        <a:p>
          <a:endParaRPr lang="en-US"/>
        </a:p>
      </dgm:t>
    </dgm:pt>
    <dgm:pt modelId="{ECCFC451-16C7-4CD3-8664-1665D2D7DA0D}" type="sibTrans" cxnId="{DC6ED4DC-2E2D-49ED-BAF6-82D3B3FEF0CE}">
      <dgm:prSet/>
      <dgm:spPr/>
      <dgm:t>
        <a:bodyPr/>
        <a:lstStyle/>
        <a:p>
          <a:endParaRPr lang="en-US"/>
        </a:p>
      </dgm:t>
    </dgm:pt>
    <dgm:pt modelId="{AFC00508-8545-460D-8019-7EDDE96BFE56}">
      <dgm:prSet/>
      <dgm:spPr/>
      <dgm:t>
        <a:bodyPr/>
        <a:lstStyle/>
        <a:p>
          <a:r>
            <a:rPr lang="ar-SA" dirty="0"/>
            <a:t>قانون دولة المقر</a:t>
          </a:r>
          <a:endParaRPr lang="en-US" dirty="0"/>
        </a:p>
      </dgm:t>
    </dgm:pt>
    <dgm:pt modelId="{E5829521-B0E5-4AC6-9D1F-5978347F9BAE}" type="parTrans" cxnId="{4B69C358-09C9-44CD-A0DF-51C13B4B17FB}">
      <dgm:prSet/>
      <dgm:spPr/>
      <dgm:t>
        <a:bodyPr/>
        <a:lstStyle/>
        <a:p>
          <a:endParaRPr lang="en-US"/>
        </a:p>
      </dgm:t>
    </dgm:pt>
    <dgm:pt modelId="{F8871795-DA97-4852-9064-1E549785027C}" type="sibTrans" cxnId="{4B69C358-09C9-44CD-A0DF-51C13B4B17FB}">
      <dgm:prSet/>
      <dgm:spPr/>
      <dgm:t>
        <a:bodyPr/>
        <a:lstStyle/>
        <a:p>
          <a:endParaRPr lang="en-US"/>
        </a:p>
      </dgm:t>
    </dgm:pt>
    <dgm:pt modelId="{45960D27-6FEB-4FB0-8A93-FBFB869B090B}">
      <dgm:prSet/>
      <dgm:spPr/>
      <dgm:t>
        <a:bodyPr/>
        <a:lstStyle/>
        <a:p>
          <a:r>
            <a:rPr lang="ar-SA" dirty="0"/>
            <a:t>موارد مالية مستقلة ولهم ذمة مالية خاصة </a:t>
          </a:r>
          <a:endParaRPr lang="en-US" dirty="0"/>
        </a:p>
      </dgm:t>
    </dgm:pt>
    <dgm:pt modelId="{316B934E-5CBD-4091-A9F7-0CFF28690D1B}" type="parTrans" cxnId="{31A0A419-6D15-404D-BD53-DC30E5CCD093}">
      <dgm:prSet/>
      <dgm:spPr/>
      <dgm:t>
        <a:bodyPr/>
        <a:lstStyle/>
        <a:p>
          <a:endParaRPr lang="en-US"/>
        </a:p>
      </dgm:t>
    </dgm:pt>
    <dgm:pt modelId="{C728E772-40AA-4360-B6B9-62B79FF5E232}" type="sibTrans" cxnId="{31A0A419-6D15-404D-BD53-DC30E5CCD093}">
      <dgm:prSet/>
      <dgm:spPr/>
      <dgm:t>
        <a:bodyPr/>
        <a:lstStyle/>
        <a:p>
          <a:endParaRPr lang="en-US"/>
        </a:p>
      </dgm:t>
    </dgm:pt>
    <dgm:pt modelId="{3580BA1C-999A-47D0-A50D-A8DEF5B59D59}">
      <dgm:prSet/>
      <dgm:spPr/>
      <dgm:t>
        <a:bodyPr/>
        <a:lstStyle/>
        <a:p>
          <a:r>
            <a:rPr lang="ar-SA" dirty="0"/>
            <a:t>تخضع لقانون دولة المقر عكس المنظمات الدولية </a:t>
          </a:r>
          <a:endParaRPr lang="en-US" dirty="0"/>
        </a:p>
      </dgm:t>
    </dgm:pt>
    <dgm:pt modelId="{768285DA-8708-4AD0-875A-9A3459589A4B}" type="parTrans" cxnId="{DE3FDF77-6D5B-4236-A451-ABE86B1AE2D7}">
      <dgm:prSet/>
      <dgm:spPr/>
      <dgm:t>
        <a:bodyPr/>
        <a:lstStyle/>
        <a:p>
          <a:endParaRPr lang="en-US"/>
        </a:p>
      </dgm:t>
    </dgm:pt>
    <dgm:pt modelId="{67BDC739-4815-4376-8875-8B2B8A4D0301}" type="sibTrans" cxnId="{DE3FDF77-6D5B-4236-A451-ABE86B1AE2D7}">
      <dgm:prSet/>
      <dgm:spPr/>
      <dgm:t>
        <a:bodyPr/>
        <a:lstStyle/>
        <a:p>
          <a:endParaRPr lang="en-US"/>
        </a:p>
      </dgm:t>
    </dgm:pt>
    <dgm:pt modelId="{12764C25-A4CF-49E6-A29A-4678F2680E61}" type="pres">
      <dgm:prSet presAssocID="{07C68A61-B240-46E4-ADAB-57793F473AB6}" presName="linearFlow" presStyleCnt="0">
        <dgm:presLayoutVars>
          <dgm:dir/>
          <dgm:animLvl val="lvl"/>
          <dgm:resizeHandles val="exact"/>
        </dgm:presLayoutVars>
      </dgm:prSet>
      <dgm:spPr/>
    </dgm:pt>
    <dgm:pt modelId="{C1A7D925-A018-4878-ABE3-2A353EE50A6A}" type="pres">
      <dgm:prSet presAssocID="{2334D8E6-6D93-4F78-B754-EDA93560F8BC}" presName="composite" presStyleCnt="0"/>
      <dgm:spPr/>
    </dgm:pt>
    <dgm:pt modelId="{2C485E2C-CE84-48E5-9423-E5D4C25048BB}" type="pres">
      <dgm:prSet presAssocID="{2334D8E6-6D93-4F78-B754-EDA93560F8BC}" presName="parentText" presStyleLbl="alignNode1" presStyleIdx="0" presStyleCnt="5">
        <dgm:presLayoutVars>
          <dgm:chMax val="1"/>
          <dgm:bulletEnabled val="1"/>
        </dgm:presLayoutVars>
      </dgm:prSet>
      <dgm:spPr/>
    </dgm:pt>
    <dgm:pt modelId="{0D52D85D-D9CB-4291-871F-86E3018A4DF1}" type="pres">
      <dgm:prSet presAssocID="{2334D8E6-6D93-4F78-B754-EDA93560F8BC}" presName="descendantText" presStyleLbl="alignAcc1" presStyleIdx="0" presStyleCnt="5">
        <dgm:presLayoutVars>
          <dgm:bulletEnabled val="1"/>
        </dgm:presLayoutVars>
      </dgm:prSet>
      <dgm:spPr/>
    </dgm:pt>
    <dgm:pt modelId="{CDC0105A-DB74-497D-993C-BEAF5963B589}" type="pres">
      <dgm:prSet presAssocID="{7B04166C-6FF1-4262-A926-CABDF943D522}" presName="sp" presStyleCnt="0"/>
      <dgm:spPr/>
    </dgm:pt>
    <dgm:pt modelId="{C57C9073-3863-49B6-933A-AF4B95EFD340}" type="pres">
      <dgm:prSet presAssocID="{37E38F42-D4AE-4716-8818-D865834DC6E0}" presName="composite" presStyleCnt="0"/>
      <dgm:spPr/>
    </dgm:pt>
    <dgm:pt modelId="{017E5A9A-35EA-45E9-A971-364C0B38D529}" type="pres">
      <dgm:prSet presAssocID="{37E38F42-D4AE-4716-8818-D865834DC6E0}" presName="parentText" presStyleLbl="alignNode1" presStyleIdx="1" presStyleCnt="5">
        <dgm:presLayoutVars>
          <dgm:chMax val="1"/>
          <dgm:bulletEnabled val="1"/>
        </dgm:presLayoutVars>
      </dgm:prSet>
      <dgm:spPr/>
    </dgm:pt>
    <dgm:pt modelId="{8C6EECA8-FDEE-4944-BD88-237D8E09FB3B}" type="pres">
      <dgm:prSet presAssocID="{37E38F42-D4AE-4716-8818-D865834DC6E0}" presName="descendantText" presStyleLbl="alignAcc1" presStyleIdx="1" presStyleCnt="5">
        <dgm:presLayoutVars>
          <dgm:bulletEnabled val="1"/>
        </dgm:presLayoutVars>
      </dgm:prSet>
      <dgm:spPr/>
    </dgm:pt>
    <dgm:pt modelId="{3BAE9C0B-740F-4D08-8073-4DD77A18DC46}" type="pres">
      <dgm:prSet presAssocID="{D4C018FC-B735-43E8-9A95-1F3FD6DA9073}" presName="sp" presStyleCnt="0"/>
      <dgm:spPr/>
    </dgm:pt>
    <dgm:pt modelId="{B9B3F51A-8B9C-49A0-BA04-D5434C7354BB}" type="pres">
      <dgm:prSet presAssocID="{58CD80B1-F34A-47EB-A387-A1709DC12191}" presName="composite" presStyleCnt="0"/>
      <dgm:spPr/>
    </dgm:pt>
    <dgm:pt modelId="{48DDCBFF-EAE0-4F74-BCA8-DEC56FFE144B}" type="pres">
      <dgm:prSet presAssocID="{58CD80B1-F34A-47EB-A387-A1709DC12191}" presName="parentText" presStyleLbl="alignNode1" presStyleIdx="2" presStyleCnt="5">
        <dgm:presLayoutVars>
          <dgm:chMax val="1"/>
          <dgm:bulletEnabled val="1"/>
        </dgm:presLayoutVars>
      </dgm:prSet>
      <dgm:spPr/>
    </dgm:pt>
    <dgm:pt modelId="{F27F87F3-3811-4DE2-A956-83139D37BEF2}" type="pres">
      <dgm:prSet presAssocID="{58CD80B1-F34A-47EB-A387-A1709DC12191}" presName="descendantText" presStyleLbl="alignAcc1" presStyleIdx="2" presStyleCnt="5">
        <dgm:presLayoutVars>
          <dgm:bulletEnabled val="1"/>
        </dgm:presLayoutVars>
      </dgm:prSet>
      <dgm:spPr/>
    </dgm:pt>
    <dgm:pt modelId="{71969BC4-B95E-48F0-888A-6FF94000482A}" type="pres">
      <dgm:prSet presAssocID="{CE6B7B7C-48B0-464A-A6BE-982AE1522E48}" presName="sp" presStyleCnt="0"/>
      <dgm:spPr/>
    </dgm:pt>
    <dgm:pt modelId="{17BC8BE6-38A7-4AED-BA19-A504CA6062EC}" type="pres">
      <dgm:prSet presAssocID="{981460B6-F735-475F-8294-3CA439DB40FE}" presName="composite" presStyleCnt="0"/>
      <dgm:spPr/>
    </dgm:pt>
    <dgm:pt modelId="{C38D1B31-1B7A-446E-B2F9-332DC9DCB4AD}" type="pres">
      <dgm:prSet presAssocID="{981460B6-F735-475F-8294-3CA439DB40FE}" presName="parentText" presStyleLbl="alignNode1" presStyleIdx="3" presStyleCnt="5">
        <dgm:presLayoutVars>
          <dgm:chMax val="1"/>
          <dgm:bulletEnabled val="1"/>
        </dgm:presLayoutVars>
      </dgm:prSet>
      <dgm:spPr/>
    </dgm:pt>
    <dgm:pt modelId="{B3FA2F7F-3F14-4E3E-8B46-77B138360B9F}" type="pres">
      <dgm:prSet presAssocID="{981460B6-F735-475F-8294-3CA439DB40FE}" presName="descendantText" presStyleLbl="alignAcc1" presStyleIdx="3" presStyleCnt="5">
        <dgm:presLayoutVars>
          <dgm:bulletEnabled val="1"/>
        </dgm:presLayoutVars>
      </dgm:prSet>
      <dgm:spPr/>
    </dgm:pt>
    <dgm:pt modelId="{C20A4BAA-59F2-4BCD-95C3-9B1B4C737A41}" type="pres">
      <dgm:prSet presAssocID="{ECCFC451-16C7-4CD3-8664-1665D2D7DA0D}" presName="sp" presStyleCnt="0"/>
      <dgm:spPr/>
    </dgm:pt>
    <dgm:pt modelId="{6CE5DF1A-AFD4-4C3F-B44A-710FBA08A8ED}" type="pres">
      <dgm:prSet presAssocID="{AFC00508-8545-460D-8019-7EDDE96BFE56}" presName="composite" presStyleCnt="0"/>
      <dgm:spPr/>
    </dgm:pt>
    <dgm:pt modelId="{22B763EC-16EC-4409-8DD9-AD55EE672620}" type="pres">
      <dgm:prSet presAssocID="{AFC00508-8545-460D-8019-7EDDE96BFE56}" presName="parentText" presStyleLbl="alignNode1" presStyleIdx="4" presStyleCnt="5" custLinFactNeighborX="1658" custLinFactNeighborY="3481">
        <dgm:presLayoutVars>
          <dgm:chMax val="1"/>
          <dgm:bulletEnabled val="1"/>
        </dgm:presLayoutVars>
      </dgm:prSet>
      <dgm:spPr/>
    </dgm:pt>
    <dgm:pt modelId="{A88A0F42-37A8-448B-85DE-070E821B6865}" type="pres">
      <dgm:prSet presAssocID="{AFC00508-8545-460D-8019-7EDDE96BFE56}" presName="descendantText" presStyleLbl="alignAcc1" presStyleIdx="4" presStyleCnt="5">
        <dgm:presLayoutVars>
          <dgm:bulletEnabled val="1"/>
        </dgm:presLayoutVars>
      </dgm:prSet>
      <dgm:spPr/>
    </dgm:pt>
  </dgm:ptLst>
  <dgm:cxnLst>
    <dgm:cxn modelId="{31A0A419-6D15-404D-BD53-DC30E5CCD093}" srcId="{981460B6-F735-475F-8294-3CA439DB40FE}" destId="{45960D27-6FEB-4FB0-8A93-FBFB869B090B}" srcOrd="0" destOrd="0" parTransId="{316B934E-5CBD-4091-A9F7-0CFF28690D1B}" sibTransId="{C728E772-40AA-4360-B6B9-62B79FF5E232}"/>
    <dgm:cxn modelId="{AA38FE1E-2BA0-4327-A59D-5DF994793F1B}" srcId="{37E38F42-D4AE-4716-8818-D865834DC6E0}" destId="{EAD102C6-AB71-482B-994A-03CA3A518664}" srcOrd="0" destOrd="0" parTransId="{3B2B0F0A-7AB6-4169-A41C-FC1E2C285146}" sibTransId="{6397BEC9-398B-4701-8A32-116F1F454832}"/>
    <dgm:cxn modelId="{0602D83A-3920-480E-9984-9615AB39C5A0}" type="presOf" srcId="{07C68A61-B240-46E4-ADAB-57793F473AB6}" destId="{12764C25-A4CF-49E6-A29A-4678F2680E61}" srcOrd="0" destOrd="0" presId="urn:microsoft.com/office/officeart/2005/8/layout/chevron2"/>
    <dgm:cxn modelId="{67BE673B-E269-4448-992E-56E3EBAE5DA0}" srcId="{07C68A61-B240-46E4-ADAB-57793F473AB6}" destId="{2334D8E6-6D93-4F78-B754-EDA93560F8BC}" srcOrd="0" destOrd="0" parTransId="{1F2D29AD-AF54-4B20-B465-17639B496395}" sibTransId="{7B04166C-6FF1-4262-A926-CABDF943D522}"/>
    <dgm:cxn modelId="{DE3FDF77-6D5B-4236-A451-ABE86B1AE2D7}" srcId="{AFC00508-8545-460D-8019-7EDDE96BFE56}" destId="{3580BA1C-999A-47D0-A50D-A8DEF5B59D59}" srcOrd="0" destOrd="0" parTransId="{768285DA-8708-4AD0-875A-9A3459589A4B}" sibTransId="{67BDC739-4815-4376-8875-8B2B8A4D0301}"/>
    <dgm:cxn modelId="{4B69C358-09C9-44CD-A0DF-51C13B4B17FB}" srcId="{07C68A61-B240-46E4-ADAB-57793F473AB6}" destId="{AFC00508-8545-460D-8019-7EDDE96BFE56}" srcOrd="4" destOrd="0" parTransId="{E5829521-B0E5-4AC6-9D1F-5978347F9BAE}" sibTransId="{F8871795-DA97-4852-9064-1E549785027C}"/>
    <dgm:cxn modelId="{8339FF59-CAA6-4604-B756-33758D7D1A0A}" type="presOf" srcId="{37E38F42-D4AE-4716-8818-D865834DC6E0}" destId="{017E5A9A-35EA-45E9-A971-364C0B38D529}" srcOrd="0" destOrd="0" presId="urn:microsoft.com/office/officeart/2005/8/layout/chevron2"/>
    <dgm:cxn modelId="{2ABD159C-1071-4F86-B5B8-3B90B56F68E9}" srcId="{2334D8E6-6D93-4F78-B754-EDA93560F8BC}" destId="{EC52ED36-9B41-4600-AE93-72EEEEE83630}" srcOrd="0" destOrd="0" parTransId="{7397DB8C-0331-4D2F-8235-B5E78CC7D411}" sibTransId="{7954EA07-A4EE-4582-ACF9-23BA7596D3D8}"/>
    <dgm:cxn modelId="{4264CE9F-1DBA-4A07-8FB0-353646B3CACE}" type="presOf" srcId="{981460B6-F735-475F-8294-3CA439DB40FE}" destId="{C38D1B31-1B7A-446E-B2F9-332DC9DCB4AD}" srcOrd="0" destOrd="0" presId="urn:microsoft.com/office/officeart/2005/8/layout/chevron2"/>
    <dgm:cxn modelId="{D31496A1-02F7-4E8C-81F9-20465C8D0B3C}" srcId="{58CD80B1-F34A-47EB-A387-A1709DC12191}" destId="{3F28325D-F378-446A-A95B-9A6A93CA33A3}" srcOrd="0" destOrd="0" parTransId="{0FE8AAB1-3844-45C2-ACDE-3FB54FCA70EE}" sibTransId="{A80E798F-9FE7-4D3D-8692-AE7A729B38EC}"/>
    <dgm:cxn modelId="{657EB4A5-9554-4A01-AC6C-9A8A3DD9DE8A}" srcId="{07C68A61-B240-46E4-ADAB-57793F473AB6}" destId="{58CD80B1-F34A-47EB-A387-A1709DC12191}" srcOrd="2" destOrd="0" parTransId="{161D16E9-862D-43DA-8057-CF3D2FC6D97A}" sibTransId="{CE6B7B7C-48B0-464A-A6BE-982AE1522E48}"/>
    <dgm:cxn modelId="{8F2910B6-44BC-47AA-A27F-473A35E5B372}" type="presOf" srcId="{45960D27-6FEB-4FB0-8A93-FBFB869B090B}" destId="{B3FA2F7F-3F14-4E3E-8B46-77B138360B9F}" srcOrd="0" destOrd="0" presId="urn:microsoft.com/office/officeart/2005/8/layout/chevron2"/>
    <dgm:cxn modelId="{941EE4B7-36DB-479B-AB17-D67DA385FC93}" type="presOf" srcId="{3580BA1C-999A-47D0-A50D-A8DEF5B59D59}" destId="{A88A0F42-37A8-448B-85DE-070E821B6865}" srcOrd="0" destOrd="0" presId="urn:microsoft.com/office/officeart/2005/8/layout/chevron2"/>
    <dgm:cxn modelId="{F9979CC3-4B56-4AE2-A086-E7F53DD4E9B6}" type="presOf" srcId="{EC52ED36-9B41-4600-AE93-72EEEEE83630}" destId="{0D52D85D-D9CB-4291-871F-86E3018A4DF1}" srcOrd="0" destOrd="0" presId="urn:microsoft.com/office/officeart/2005/8/layout/chevron2"/>
    <dgm:cxn modelId="{E37E72C5-D572-4FA9-90D9-6F87018AF457}" type="presOf" srcId="{58CD80B1-F34A-47EB-A387-A1709DC12191}" destId="{48DDCBFF-EAE0-4F74-BCA8-DEC56FFE144B}" srcOrd="0" destOrd="0" presId="urn:microsoft.com/office/officeart/2005/8/layout/chevron2"/>
    <dgm:cxn modelId="{08A8F0D9-19DA-4182-BC9C-16B0D1B3B649}" srcId="{07C68A61-B240-46E4-ADAB-57793F473AB6}" destId="{37E38F42-D4AE-4716-8818-D865834DC6E0}" srcOrd="1" destOrd="0" parTransId="{F6132142-C111-45A1-978B-62E46B3F10BD}" sibTransId="{D4C018FC-B735-43E8-9A95-1F3FD6DA9073}"/>
    <dgm:cxn modelId="{DC6ED4DC-2E2D-49ED-BAF6-82D3B3FEF0CE}" srcId="{07C68A61-B240-46E4-ADAB-57793F473AB6}" destId="{981460B6-F735-475F-8294-3CA439DB40FE}" srcOrd="3" destOrd="0" parTransId="{82BE1D77-78AE-42BD-BC68-2739069AE319}" sibTransId="{ECCFC451-16C7-4CD3-8664-1665D2D7DA0D}"/>
    <dgm:cxn modelId="{71BC57E3-4430-494B-AD92-9527BBB396EB}" type="presOf" srcId="{3F28325D-F378-446A-A95B-9A6A93CA33A3}" destId="{F27F87F3-3811-4DE2-A956-83139D37BEF2}" srcOrd="0" destOrd="0" presId="urn:microsoft.com/office/officeart/2005/8/layout/chevron2"/>
    <dgm:cxn modelId="{3B59F6EA-0D0E-462E-B576-675CFC496D07}" type="presOf" srcId="{2334D8E6-6D93-4F78-B754-EDA93560F8BC}" destId="{2C485E2C-CE84-48E5-9423-E5D4C25048BB}" srcOrd="0" destOrd="0" presId="urn:microsoft.com/office/officeart/2005/8/layout/chevron2"/>
    <dgm:cxn modelId="{A538C8EC-B78A-44A3-959E-A3DD9BD75F9B}" type="presOf" srcId="{EAD102C6-AB71-482B-994A-03CA3A518664}" destId="{8C6EECA8-FDEE-4944-BD88-237D8E09FB3B}" srcOrd="0" destOrd="0" presId="urn:microsoft.com/office/officeart/2005/8/layout/chevron2"/>
    <dgm:cxn modelId="{6933FEEC-17E7-4631-8BFD-9B7EA53E12F1}" type="presOf" srcId="{AFC00508-8545-460D-8019-7EDDE96BFE56}" destId="{22B763EC-16EC-4409-8DD9-AD55EE672620}" srcOrd="0" destOrd="0" presId="urn:microsoft.com/office/officeart/2005/8/layout/chevron2"/>
    <dgm:cxn modelId="{7BEB5764-1FE8-46E4-8EB3-0DE0947ADD73}" type="presParOf" srcId="{12764C25-A4CF-49E6-A29A-4678F2680E61}" destId="{C1A7D925-A018-4878-ABE3-2A353EE50A6A}" srcOrd="0" destOrd="0" presId="urn:microsoft.com/office/officeart/2005/8/layout/chevron2"/>
    <dgm:cxn modelId="{8F32209A-4B6E-4E4D-B181-A1E783153CE0}" type="presParOf" srcId="{C1A7D925-A018-4878-ABE3-2A353EE50A6A}" destId="{2C485E2C-CE84-48E5-9423-E5D4C25048BB}" srcOrd="0" destOrd="0" presId="urn:microsoft.com/office/officeart/2005/8/layout/chevron2"/>
    <dgm:cxn modelId="{2A4A08D5-1CB3-4CF6-BC21-52E3655956B1}" type="presParOf" srcId="{C1A7D925-A018-4878-ABE3-2A353EE50A6A}" destId="{0D52D85D-D9CB-4291-871F-86E3018A4DF1}" srcOrd="1" destOrd="0" presId="urn:microsoft.com/office/officeart/2005/8/layout/chevron2"/>
    <dgm:cxn modelId="{F31D8FF9-D36F-4DA8-B2FA-911429C48C94}" type="presParOf" srcId="{12764C25-A4CF-49E6-A29A-4678F2680E61}" destId="{CDC0105A-DB74-497D-993C-BEAF5963B589}" srcOrd="1" destOrd="0" presId="urn:microsoft.com/office/officeart/2005/8/layout/chevron2"/>
    <dgm:cxn modelId="{5D619939-25AA-4DB0-AFA4-C261A6738DA7}" type="presParOf" srcId="{12764C25-A4CF-49E6-A29A-4678F2680E61}" destId="{C57C9073-3863-49B6-933A-AF4B95EFD340}" srcOrd="2" destOrd="0" presId="urn:microsoft.com/office/officeart/2005/8/layout/chevron2"/>
    <dgm:cxn modelId="{ED434D63-D51F-4111-9620-12BEA999343D}" type="presParOf" srcId="{C57C9073-3863-49B6-933A-AF4B95EFD340}" destId="{017E5A9A-35EA-45E9-A971-364C0B38D529}" srcOrd="0" destOrd="0" presId="urn:microsoft.com/office/officeart/2005/8/layout/chevron2"/>
    <dgm:cxn modelId="{11AA8D30-F930-4A31-B0E3-A6CBCC91E612}" type="presParOf" srcId="{C57C9073-3863-49B6-933A-AF4B95EFD340}" destId="{8C6EECA8-FDEE-4944-BD88-237D8E09FB3B}" srcOrd="1" destOrd="0" presId="urn:microsoft.com/office/officeart/2005/8/layout/chevron2"/>
    <dgm:cxn modelId="{2B3A05F6-3856-4341-B734-127933A221FC}" type="presParOf" srcId="{12764C25-A4CF-49E6-A29A-4678F2680E61}" destId="{3BAE9C0B-740F-4D08-8073-4DD77A18DC46}" srcOrd="3" destOrd="0" presId="urn:microsoft.com/office/officeart/2005/8/layout/chevron2"/>
    <dgm:cxn modelId="{693D62AB-4139-4EC2-B852-BBD319CB2C9B}" type="presParOf" srcId="{12764C25-A4CF-49E6-A29A-4678F2680E61}" destId="{B9B3F51A-8B9C-49A0-BA04-D5434C7354BB}" srcOrd="4" destOrd="0" presId="urn:microsoft.com/office/officeart/2005/8/layout/chevron2"/>
    <dgm:cxn modelId="{E3EEC3CE-A081-42AD-8968-D6FB00CC973A}" type="presParOf" srcId="{B9B3F51A-8B9C-49A0-BA04-D5434C7354BB}" destId="{48DDCBFF-EAE0-4F74-BCA8-DEC56FFE144B}" srcOrd="0" destOrd="0" presId="urn:microsoft.com/office/officeart/2005/8/layout/chevron2"/>
    <dgm:cxn modelId="{740B71D4-DE56-41CC-A9AD-7B0F1B2DD93E}" type="presParOf" srcId="{B9B3F51A-8B9C-49A0-BA04-D5434C7354BB}" destId="{F27F87F3-3811-4DE2-A956-83139D37BEF2}" srcOrd="1" destOrd="0" presId="urn:microsoft.com/office/officeart/2005/8/layout/chevron2"/>
    <dgm:cxn modelId="{65E4BF61-518B-4494-8500-F287CE1020DB}" type="presParOf" srcId="{12764C25-A4CF-49E6-A29A-4678F2680E61}" destId="{71969BC4-B95E-48F0-888A-6FF94000482A}" srcOrd="5" destOrd="0" presId="urn:microsoft.com/office/officeart/2005/8/layout/chevron2"/>
    <dgm:cxn modelId="{DB1174CA-82E0-4924-8CD5-419DD207594C}" type="presParOf" srcId="{12764C25-A4CF-49E6-A29A-4678F2680E61}" destId="{17BC8BE6-38A7-4AED-BA19-A504CA6062EC}" srcOrd="6" destOrd="0" presId="urn:microsoft.com/office/officeart/2005/8/layout/chevron2"/>
    <dgm:cxn modelId="{9F6B00C7-F1C5-437B-9CFA-C540FC8FADCB}" type="presParOf" srcId="{17BC8BE6-38A7-4AED-BA19-A504CA6062EC}" destId="{C38D1B31-1B7A-446E-B2F9-332DC9DCB4AD}" srcOrd="0" destOrd="0" presId="urn:microsoft.com/office/officeart/2005/8/layout/chevron2"/>
    <dgm:cxn modelId="{6D299FBA-6A1E-4E3C-9C6D-F3C7EE3B7D91}" type="presParOf" srcId="{17BC8BE6-38A7-4AED-BA19-A504CA6062EC}" destId="{B3FA2F7F-3F14-4E3E-8B46-77B138360B9F}" srcOrd="1" destOrd="0" presId="urn:microsoft.com/office/officeart/2005/8/layout/chevron2"/>
    <dgm:cxn modelId="{2DAF838A-6330-4BB7-B69C-AAC5E1556C62}" type="presParOf" srcId="{12764C25-A4CF-49E6-A29A-4678F2680E61}" destId="{C20A4BAA-59F2-4BCD-95C3-9B1B4C737A41}" srcOrd="7" destOrd="0" presId="urn:microsoft.com/office/officeart/2005/8/layout/chevron2"/>
    <dgm:cxn modelId="{01A998C4-046A-43E1-99BB-7607DEC4A8E6}" type="presParOf" srcId="{12764C25-A4CF-49E6-A29A-4678F2680E61}" destId="{6CE5DF1A-AFD4-4C3F-B44A-710FBA08A8ED}" srcOrd="8" destOrd="0" presId="urn:microsoft.com/office/officeart/2005/8/layout/chevron2"/>
    <dgm:cxn modelId="{91225052-473D-403F-8006-358F5B44FF64}" type="presParOf" srcId="{6CE5DF1A-AFD4-4C3F-B44A-710FBA08A8ED}" destId="{22B763EC-16EC-4409-8DD9-AD55EE672620}" srcOrd="0" destOrd="0" presId="urn:microsoft.com/office/officeart/2005/8/layout/chevron2"/>
    <dgm:cxn modelId="{712E5082-EFB5-450E-9141-0A102A6D8843}" type="presParOf" srcId="{6CE5DF1A-AFD4-4C3F-B44A-710FBA08A8ED}" destId="{A88A0F42-37A8-448B-85DE-070E821B686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592135-2707-446E-A8DF-94E634D05893}" type="doc">
      <dgm:prSet loTypeId="urn:microsoft.com/office/officeart/2008/layout/HalfCircleOrganizationChart" loCatId="hierarchy" qsTypeId="urn:microsoft.com/office/officeart/2005/8/quickstyle/3d9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10B240A1-A827-4CC1-9057-A7D504C35779}">
      <dgm:prSet phldrT="[Text]"/>
      <dgm:spPr/>
      <dgm:t>
        <a:bodyPr/>
        <a:lstStyle/>
        <a:p>
          <a:r>
            <a:rPr lang="ar-SA" dirty="0"/>
            <a:t>القرن الرابع عشر</a:t>
          </a:r>
          <a:endParaRPr lang="en-US" dirty="0"/>
        </a:p>
      </dgm:t>
    </dgm:pt>
    <dgm:pt modelId="{3AB81540-AC61-40FE-B06F-11390787E04E}" type="parTrans" cxnId="{7A56E3DA-C175-4BC8-943F-2233A4490D7E}">
      <dgm:prSet/>
      <dgm:spPr/>
      <dgm:t>
        <a:bodyPr/>
        <a:lstStyle/>
        <a:p>
          <a:endParaRPr lang="en-US"/>
        </a:p>
      </dgm:t>
    </dgm:pt>
    <dgm:pt modelId="{EC368220-A0FE-48AF-8892-39E6A5731483}" type="sibTrans" cxnId="{7A56E3DA-C175-4BC8-943F-2233A4490D7E}">
      <dgm:prSet/>
      <dgm:spPr/>
      <dgm:t>
        <a:bodyPr/>
        <a:lstStyle/>
        <a:p>
          <a:endParaRPr lang="en-US"/>
        </a:p>
      </dgm:t>
    </dgm:pt>
    <dgm:pt modelId="{6AA8F49B-F0F5-4CE4-B573-06FEFC67328F}">
      <dgm:prSet phldrT="[Text]"/>
      <dgm:spPr/>
      <dgm:t>
        <a:bodyPr/>
        <a:lstStyle/>
        <a:p>
          <a:r>
            <a:rPr lang="ar-SA" dirty="0"/>
            <a:t>سان بيير ومؤتمر اوترخت لانشاء عصبة الامم الاوروبية </a:t>
          </a:r>
          <a:endParaRPr lang="en-US" dirty="0"/>
        </a:p>
      </dgm:t>
    </dgm:pt>
    <dgm:pt modelId="{54B770A5-06D9-4357-8E52-C9CBF48E3551}" type="parTrans" cxnId="{9066C94A-EEF5-498D-AA00-E9C8C3DB1954}">
      <dgm:prSet/>
      <dgm:spPr/>
      <dgm:t>
        <a:bodyPr/>
        <a:lstStyle/>
        <a:p>
          <a:endParaRPr lang="en-US"/>
        </a:p>
      </dgm:t>
    </dgm:pt>
    <dgm:pt modelId="{905F34EF-D258-479D-BC4F-A05C9D99DEF6}" type="sibTrans" cxnId="{9066C94A-EEF5-498D-AA00-E9C8C3DB1954}">
      <dgm:prSet/>
      <dgm:spPr/>
      <dgm:t>
        <a:bodyPr/>
        <a:lstStyle/>
        <a:p>
          <a:endParaRPr lang="en-US"/>
        </a:p>
      </dgm:t>
    </dgm:pt>
    <dgm:pt modelId="{CFA5D161-716C-4302-BC24-D5692B3A590C}">
      <dgm:prSet phldrT="[Text]"/>
      <dgm:spPr/>
      <dgm:t>
        <a:bodyPr/>
        <a:lstStyle/>
        <a:p>
          <a:r>
            <a:rPr lang="ar-SA" dirty="0"/>
            <a:t>سلي والجمهورية المسيحية </a:t>
          </a:r>
          <a:endParaRPr lang="en-US" dirty="0"/>
        </a:p>
      </dgm:t>
    </dgm:pt>
    <dgm:pt modelId="{7CB278C4-B591-446E-A138-65F87CF25E26}" type="parTrans" cxnId="{3550DD0B-BC24-4480-9CD9-C7306D52B45A}">
      <dgm:prSet/>
      <dgm:spPr/>
      <dgm:t>
        <a:bodyPr/>
        <a:lstStyle/>
        <a:p>
          <a:endParaRPr lang="en-US"/>
        </a:p>
      </dgm:t>
    </dgm:pt>
    <dgm:pt modelId="{039DCE96-BA03-433B-B334-D73ED90073FE}" type="sibTrans" cxnId="{3550DD0B-BC24-4480-9CD9-C7306D52B45A}">
      <dgm:prSet/>
      <dgm:spPr/>
      <dgm:t>
        <a:bodyPr/>
        <a:lstStyle/>
        <a:p>
          <a:endParaRPr lang="en-US"/>
        </a:p>
      </dgm:t>
    </dgm:pt>
    <dgm:pt modelId="{F15924CE-171E-4B96-91AE-9BC776860A9A}">
      <dgm:prSet phldrT="[Text]"/>
      <dgm:spPr/>
      <dgm:t>
        <a:bodyPr/>
        <a:lstStyle/>
        <a:p>
          <a:r>
            <a:rPr lang="ar-SA" dirty="0"/>
            <a:t>بير دي بوا </a:t>
          </a:r>
          <a:endParaRPr lang="en-US" dirty="0"/>
        </a:p>
      </dgm:t>
    </dgm:pt>
    <dgm:pt modelId="{7C1346CC-3A5F-4625-A880-141791ECCABF}" type="parTrans" cxnId="{DA15CBC7-C826-4385-AEE2-54A1F7E74855}">
      <dgm:prSet/>
      <dgm:spPr/>
      <dgm:t>
        <a:bodyPr/>
        <a:lstStyle/>
        <a:p>
          <a:endParaRPr lang="en-US"/>
        </a:p>
      </dgm:t>
    </dgm:pt>
    <dgm:pt modelId="{A899CBAE-615D-4FA8-942F-79858C94A903}" type="sibTrans" cxnId="{DA15CBC7-C826-4385-AEE2-54A1F7E74855}">
      <dgm:prSet/>
      <dgm:spPr/>
      <dgm:t>
        <a:bodyPr/>
        <a:lstStyle/>
        <a:p>
          <a:endParaRPr lang="en-US"/>
        </a:p>
      </dgm:t>
    </dgm:pt>
    <dgm:pt modelId="{EFB94D3A-B9F1-435A-8799-9029665544EC}" type="pres">
      <dgm:prSet presAssocID="{3B592135-2707-446E-A8DF-94E634D05893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9C95BAB0-4107-4A16-8DB8-136902593E13}" type="pres">
      <dgm:prSet presAssocID="{10B240A1-A827-4CC1-9057-A7D504C35779}" presName="hierRoot1" presStyleCnt="0">
        <dgm:presLayoutVars>
          <dgm:hierBranch val="init"/>
        </dgm:presLayoutVars>
      </dgm:prSet>
      <dgm:spPr/>
    </dgm:pt>
    <dgm:pt modelId="{6D75618D-A86C-4E0A-98CF-6BE8E61E374E}" type="pres">
      <dgm:prSet presAssocID="{10B240A1-A827-4CC1-9057-A7D504C35779}" presName="rootComposite1" presStyleCnt="0"/>
      <dgm:spPr/>
    </dgm:pt>
    <dgm:pt modelId="{3C278000-9926-4A91-B5F3-7182D370D221}" type="pres">
      <dgm:prSet presAssocID="{10B240A1-A827-4CC1-9057-A7D504C35779}" presName="rootText1" presStyleLbl="alignAcc1" presStyleIdx="0" presStyleCnt="0">
        <dgm:presLayoutVars>
          <dgm:chPref val="3"/>
        </dgm:presLayoutVars>
      </dgm:prSet>
      <dgm:spPr/>
    </dgm:pt>
    <dgm:pt modelId="{7019003E-2697-460D-91F2-3779A9D28128}" type="pres">
      <dgm:prSet presAssocID="{10B240A1-A827-4CC1-9057-A7D504C35779}" presName="topArc1" presStyleLbl="parChTrans1D1" presStyleIdx="0" presStyleCnt="8"/>
      <dgm:spPr/>
    </dgm:pt>
    <dgm:pt modelId="{87BC5458-C1C6-4255-BE69-1A87172AA564}" type="pres">
      <dgm:prSet presAssocID="{10B240A1-A827-4CC1-9057-A7D504C35779}" presName="bottomArc1" presStyleLbl="parChTrans1D1" presStyleIdx="1" presStyleCnt="8"/>
      <dgm:spPr/>
    </dgm:pt>
    <dgm:pt modelId="{FC7E2E90-F24F-447C-BFEB-ADD83B801B89}" type="pres">
      <dgm:prSet presAssocID="{10B240A1-A827-4CC1-9057-A7D504C35779}" presName="topConnNode1" presStyleLbl="node1" presStyleIdx="0" presStyleCnt="0"/>
      <dgm:spPr/>
    </dgm:pt>
    <dgm:pt modelId="{7F9413B5-B30E-4011-B282-8B069A3E2CAA}" type="pres">
      <dgm:prSet presAssocID="{10B240A1-A827-4CC1-9057-A7D504C35779}" presName="hierChild2" presStyleCnt="0"/>
      <dgm:spPr/>
    </dgm:pt>
    <dgm:pt modelId="{E608F899-3EE9-491D-B962-F0CB4FF9CBEA}" type="pres">
      <dgm:prSet presAssocID="{54B770A5-06D9-4357-8E52-C9CBF48E3551}" presName="Name28" presStyleLbl="parChTrans1D2" presStyleIdx="0" presStyleCnt="3"/>
      <dgm:spPr/>
    </dgm:pt>
    <dgm:pt modelId="{FC5D4F70-64FD-4731-89A3-06D28CDE0D1F}" type="pres">
      <dgm:prSet presAssocID="{6AA8F49B-F0F5-4CE4-B573-06FEFC67328F}" presName="hierRoot2" presStyleCnt="0">
        <dgm:presLayoutVars>
          <dgm:hierBranch val="init"/>
        </dgm:presLayoutVars>
      </dgm:prSet>
      <dgm:spPr/>
    </dgm:pt>
    <dgm:pt modelId="{D37ECDFF-C264-426F-9A6A-FECFDE4429DF}" type="pres">
      <dgm:prSet presAssocID="{6AA8F49B-F0F5-4CE4-B573-06FEFC67328F}" presName="rootComposite2" presStyleCnt="0"/>
      <dgm:spPr/>
    </dgm:pt>
    <dgm:pt modelId="{69350178-4629-4674-AAD3-4572924D17E6}" type="pres">
      <dgm:prSet presAssocID="{6AA8F49B-F0F5-4CE4-B573-06FEFC67328F}" presName="rootText2" presStyleLbl="alignAcc1" presStyleIdx="0" presStyleCnt="0">
        <dgm:presLayoutVars>
          <dgm:chPref val="3"/>
        </dgm:presLayoutVars>
      </dgm:prSet>
      <dgm:spPr/>
    </dgm:pt>
    <dgm:pt modelId="{7C6C35FB-D259-4A15-BC8D-ABE36FE218E8}" type="pres">
      <dgm:prSet presAssocID="{6AA8F49B-F0F5-4CE4-B573-06FEFC67328F}" presName="topArc2" presStyleLbl="parChTrans1D1" presStyleIdx="2" presStyleCnt="8"/>
      <dgm:spPr/>
    </dgm:pt>
    <dgm:pt modelId="{148FA5D4-521D-48A2-B7C8-E66FEFACA504}" type="pres">
      <dgm:prSet presAssocID="{6AA8F49B-F0F5-4CE4-B573-06FEFC67328F}" presName="bottomArc2" presStyleLbl="parChTrans1D1" presStyleIdx="3" presStyleCnt="8"/>
      <dgm:spPr/>
    </dgm:pt>
    <dgm:pt modelId="{E4F2DB72-6AA5-4ABF-B68E-E8D80918306A}" type="pres">
      <dgm:prSet presAssocID="{6AA8F49B-F0F5-4CE4-B573-06FEFC67328F}" presName="topConnNode2" presStyleLbl="node2" presStyleIdx="0" presStyleCnt="0"/>
      <dgm:spPr/>
    </dgm:pt>
    <dgm:pt modelId="{31E0FA51-6605-44DB-8A63-08F6DA487A28}" type="pres">
      <dgm:prSet presAssocID="{6AA8F49B-F0F5-4CE4-B573-06FEFC67328F}" presName="hierChild4" presStyleCnt="0"/>
      <dgm:spPr/>
    </dgm:pt>
    <dgm:pt modelId="{C5F9F17B-A4A6-48D5-954A-5DFC3BEA2FD1}" type="pres">
      <dgm:prSet presAssocID="{6AA8F49B-F0F5-4CE4-B573-06FEFC67328F}" presName="hierChild5" presStyleCnt="0"/>
      <dgm:spPr/>
    </dgm:pt>
    <dgm:pt modelId="{51018570-E417-4B14-AF31-90FAFCF3CB12}" type="pres">
      <dgm:prSet presAssocID="{7CB278C4-B591-446E-A138-65F87CF25E26}" presName="Name28" presStyleLbl="parChTrans1D2" presStyleIdx="1" presStyleCnt="3"/>
      <dgm:spPr/>
    </dgm:pt>
    <dgm:pt modelId="{51E2A4D3-F1DD-461A-990A-5FD3C05C7AA9}" type="pres">
      <dgm:prSet presAssocID="{CFA5D161-716C-4302-BC24-D5692B3A590C}" presName="hierRoot2" presStyleCnt="0">
        <dgm:presLayoutVars>
          <dgm:hierBranch val="init"/>
        </dgm:presLayoutVars>
      </dgm:prSet>
      <dgm:spPr/>
    </dgm:pt>
    <dgm:pt modelId="{31F1C256-7FC1-4F8A-8824-FFF7FF590098}" type="pres">
      <dgm:prSet presAssocID="{CFA5D161-716C-4302-BC24-D5692B3A590C}" presName="rootComposite2" presStyleCnt="0"/>
      <dgm:spPr/>
    </dgm:pt>
    <dgm:pt modelId="{AA140A2C-0AA9-469E-A2ED-C0E59023A817}" type="pres">
      <dgm:prSet presAssocID="{CFA5D161-716C-4302-BC24-D5692B3A590C}" presName="rootText2" presStyleLbl="alignAcc1" presStyleIdx="0" presStyleCnt="0">
        <dgm:presLayoutVars>
          <dgm:chPref val="3"/>
        </dgm:presLayoutVars>
      </dgm:prSet>
      <dgm:spPr/>
    </dgm:pt>
    <dgm:pt modelId="{A4526172-0A88-4788-BA16-736EA5B1790D}" type="pres">
      <dgm:prSet presAssocID="{CFA5D161-716C-4302-BC24-D5692B3A590C}" presName="topArc2" presStyleLbl="parChTrans1D1" presStyleIdx="4" presStyleCnt="8"/>
      <dgm:spPr/>
    </dgm:pt>
    <dgm:pt modelId="{FDDD5750-80FC-43D4-99E5-BE1E07647A01}" type="pres">
      <dgm:prSet presAssocID="{CFA5D161-716C-4302-BC24-D5692B3A590C}" presName="bottomArc2" presStyleLbl="parChTrans1D1" presStyleIdx="5" presStyleCnt="8"/>
      <dgm:spPr/>
    </dgm:pt>
    <dgm:pt modelId="{62D99270-7F81-46B3-8162-9BD9A4365EB7}" type="pres">
      <dgm:prSet presAssocID="{CFA5D161-716C-4302-BC24-D5692B3A590C}" presName="topConnNode2" presStyleLbl="node2" presStyleIdx="0" presStyleCnt="0"/>
      <dgm:spPr/>
    </dgm:pt>
    <dgm:pt modelId="{25A5366E-425D-4A4C-884B-956356605A8B}" type="pres">
      <dgm:prSet presAssocID="{CFA5D161-716C-4302-BC24-D5692B3A590C}" presName="hierChild4" presStyleCnt="0"/>
      <dgm:spPr/>
    </dgm:pt>
    <dgm:pt modelId="{F7F494DB-66C7-4F98-98B5-811EA2260DAA}" type="pres">
      <dgm:prSet presAssocID="{CFA5D161-716C-4302-BC24-D5692B3A590C}" presName="hierChild5" presStyleCnt="0"/>
      <dgm:spPr/>
    </dgm:pt>
    <dgm:pt modelId="{E73947BD-C824-45C2-99F0-638DB6C53973}" type="pres">
      <dgm:prSet presAssocID="{7C1346CC-3A5F-4625-A880-141791ECCABF}" presName="Name28" presStyleLbl="parChTrans1D2" presStyleIdx="2" presStyleCnt="3"/>
      <dgm:spPr/>
    </dgm:pt>
    <dgm:pt modelId="{64AE6625-B3BD-4EE8-92D1-05559707F69D}" type="pres">
      <dgm:prSet presAssocID="{F15924CE-171E-4B96-91AE-9BC776860A9A}" presName="hierRoot2" presStyleCnt="0">
        <dgm:presLayoutVars>
          <dgm:hierBranch val="init"/>
        </dgm:presLayoutVars>
      </dgm:prSet>
      <dgm:spPr/>
    </dgm:pt>
    <dgm:pt modelId="{B5F9C11A-C3D3-41C5-B6DD-A547EB023ACE}" type="pres">
      <dgm:prSet presAssocID="{F15924CE-171E-4B96-91AE-9BC776860A9A}" presName="rootComposite2" presStyleCnt="0"/>
      <dgm:spPr/>
    </dgm:pt>
    <dgm:pt modelId="{F1070848-F93C-4D65-8110-FFAD5603FACA}" type="pres">
      <dgm:prSet presAssocID="{F15924CE-171E-4B96-91AE-9BC776860A9A}" presName="rootText2" presStyleLbl="alignAcc1" presStyleIdx="0" presStyleCnt="0">
        <dgm:presLayoutVars>
          <dgm:chPref val="3"/>
        </dgm:presLayoutVars>
      </dgm:prSet>
      <dgm:spPr/>
    </dgm:pt>
    <dgm:pt modelId="{29BDB683-F011-4728-B1C6-D686DF195DEC}" type="pres">
      <dgm:prSet presAssocID="{F15924CE-171E-4B96-91AE-9BC776860A9A}" presName="topArc2" presStyleLbl="parChTrans1D1" presStyleIdx="6" presStyleCnt="8"/>
      <dgm:spPr/>
    </dgm:pt>
    <dgm:pt modelId="{34D13CEA-48CD-4214-A256-D80944C1BBD8}" type="pres">
      <dgm:prSet presAssocID="{F15924CE-171E-4B96-91AE-9BC776860A9A}" presName="bottomArc2" presStyleLbl="parChTrans1D1" presStyleIdx="7" presStyleCnt="8"/>
      <dgm:spPr/>
    </dgm:pt>
    <dgm:pt modelId="{2FF9A273-9D3D-4A43-A55A-9419331E4484}" type="pres">
      <dgm:prSet presAssocID="{F15924CE-171E-4B96-91AE-9BC776860A9A}" presName="topConnNode2" presStyleLbl="node2" presStyleIdx="0" presStyleCnt="0"/>
      <dgm:spPr/>
    </dgm:pt>
    <dgm:pt modelId="{6B6DAE29-8A16-49C3-99A4-907FF4BB38F3}" type="pres">
      <dgm:prSet presAssocID="{F15924CE-171E-4B96-91AE-9BC776860A9A}" presName="hierChild4" presStyleCnt="0"/>
      <dgm:spPr/>
    </dgm:pt>
    <dgm:pt modelId="{4D8EA290-E9BE-4CE6-B054-5FBAA3A810EC}" type="pres">
      <dgm:prSet presAssocID="{F15924CE-171E-4B96-91AE-9BC776860A9A}" presName="hierChild5" presStyleCnt="0"/>
      <dgm:spPr/>
    </dgm:pt>
    <dgm:pt modelId="{883B9655-6F68-495B-B801-1726A3B97E80}" type="pres">
      <dgm:prSet presAssocID="{10B240A1-A827-4CC1-9057-A7D504C35779}" presName="hierChild3" presStyleCnt="0"/>
      <dgm:spPr/>
    </dgm:pt>
  </dgm:ptLst>
  <dgm:cxnLst>
    <dgm:cxn modelId="{64A83C05-270F-4D19-A4DC-212DDEF36974}" type="presOf" srcId="{CFA5D161-716C-4302-BC24-D5692B3A590C}" destId="{62D99270-7F81-46B3-8162-9BD9A4365EB7}" srcOrd="1" destOrd="0" presId="urn:microsoft.com/office/officeart/2008/layout/HalfCircleOrganizationChart"/>
    <dgm:cxn modelId="{D7AD8206-9643-47DA-A604-B66865772A4B}" type="presOf" srcId="{54B770A5-06D9-4357-8E52-C9CBF48E3551}" destId="{E608F899-3EE9-491D-B962-F0CB4FF9CBEA}" srcOrd="0" destOrd="0" presId="urn:microsoft.com/office/officeart/2008/layout/HalfCircleOrganizationChart"/>
    <dgm:cxn modelId="{3550DD0B-BC24-4480-9CD9-C7306D52B45A}" srcId="{10B240A1-A827-4CC1-9057-A7D504C35779}" destId="{CFA5D161-716C-4302-BC24-D5692B3A590C}" srcOrd="1" destOrd="0" parTransId="{7CB278C4-B591-446E-A138-65F87CF25E26}" sibTransId="{039DCE96-BA03-433B-B334-D73ED90073FE}"/>
    <dgm:cxn modelId="{DD657F27-4E9E-4084-BDB0-BB15978123F5}" type="presOf" srcId="{6AA8F49B-F0F5-4CE4-B573-06FEFC67328F}" destId="{E4F2DB72-6AA5-4ABF-B68E-E8D80918306A}" srcOrd="1" destOrd="0" presId="urn:microsoft.com/office/officeart/2008/layout/HalfCircleOrganizationChart"/>
    <dgm:cxn modelId="{A16F392A-D803-483B-977B-26A562B9FB9E}" type="presOf" srcId="{7C1346CC-3A5F-4625-A880-141791ECCABF}" destId="{E73947BD-C824-45C2-99F0-638DB6C53973}" srcOrd="0" destOrd="0" presId="urn:microsoft.com/office/officeart/2008/layout/HalfCircleOrganizationChart"/>
    <dgm:cxn modelId="{95B97533-2626-43BC-972B-D5A8801E85A9}" type="presOf" srcId="{F15924CE-171E-4B96-91AE-9BC776860A9A}" destId="{F1070848-F93C-4D65-8110-FFAD5603FACA}" srcOrd="0" destOrd="0" presId="urn:microsoft.com/office/officeart/2008/layout/HalfCircleOrganizationChart"/>
    <dgm:cxn modelId="{CC3ECD45-DE6C-4171-A7E8-1B35D927AADD}" type="presOf" srcId="{3B592135-2707-446E-A8DF-94E634D05893}" destId="{EFB94D3A-B9F1-435A-8799-9029665544EC}" srcOrd="0" destOrd="0" presId="urn:microsoft.com/office/officeart/2008/layout/HalfCircleOrganizationChart"/>
    <dgm:cxn modelId="{9066C94A-EEF5-498D-AA00-E9C8C3DB1954}" srcId="{10B240A1-A827-4CC1-9057-A7D504C35779}" destId="{6AA8F49B-F0F5-4CE4-B573-06FEFC67328F}" srcOrd="0" destOrd="0" parTransId="{54B770A5-06D9-4357-8E52-C9CBF48E3551}" sibTransId="{905F34EF-D258-479D-BC4F-A05C9D99DEF6}"/>
    <dgm:cxn modelId="{CF003C4D-7B3B-42D7-9AC7-334F091F930D}" type="presOf" srcId="{7CB278C4-B591-446E-A138-65F87CF25E26}" destId="{51018570-E417-4B14-AF31-90FAFCF3CB12}" srcOrd="0" destOrd="0" presId="urn:microsoft.com/office/officeart/2008/layout/HalfCircleOrganizationChart"/>
    <dgm:cxn modelId="{424984B5-4272-4D3A-9409-225D14A7D3A0}" type="presOf" srcId="{10B240A1-A827-4CC1-9057-A7D504C35779}" destId="{FC7E2E90-F24F-447C-BFEB-ADD83B801B89}" srcOrd="1" destOrd="0" presId="urn:microsoft.com/office/officeart/2008/layout/HalfCircleOrganizationChart"/>
    <dgm:cxn modelId="{95446EB8-01D9-4595-899D-BE6D6A25F5A4}" type="presOf" srcId="{F15924CE-171E-4B96-91AE-9BC776860A9A}" destId="{2FF9A273-9D3D-4A43-A55A-9419331E4484}" srcOrd="1" destOrd="0" presId="urn:microsoft.com/office/officeart/2008/layout/HalfCircleOrganizationChart"/>
    <dgm:cxn modelId="{4FB0D5B8-84CA-4C26-A2B9-BC355CFB2CD1}" type="presOf" srcId="{10B240A1-A827-4CC1-9057-A7D504C35779}" destId="{3C278000-9926-4A91-B5F3-7182D370D221}" srcOrd="0" destOrd="0" presId="urn:microsoft.com/office/officeart/2008/layout/HalfCircleOrganizationChart"/>
    <dgm:cxn modelId="{DA15CBC7-C826-4385-AEE2-54A1F7E74855}" srcId="{10B240A1-A827-4CC1-9057-A7D504C35779}" destId="{F15924CE-171E-4B96-91AE-9BC776860A9A}" srcOrd="2" destOrd="0" parTransId="{7C1346CC-3A5F-4625-A880-141791ECCABF}" sibTransId="{A899CBAE-615D-4FA8-942F-79858C94A903}"/>
    <dgm:cxn modelId="{D7693BC9-91C5-4A42-8181-D3793D7BB75C}" type="presOf" srcId="{6AA8F49B-F0F5-4CE4-B573-06FEFC67328F}" destId="{69350178-4629-4674-AAD3-4572924D17E6}" srcOrd="0" destOrd="0" presId="urn:microsoft.com/office/officeart/2008/layout/HalfCircleOrganizationChart"/>
    <dgm:cxn modelId="{7A56E3DA-C175-4BC8-943F-2233A4490D7E}" srcId="{3B592135-2707-446E-A8DF-94E634D05893}" destId="{10B240A1-A827-4CC1-9057-A7D504C35779}" srcOrd="0" destOrd="0" parTransId="{3AB81540-AC61-40FE-B06F-11390787E04E}" sibTransId="{EC368220-A0FE-48AF-8892-39E6A5731483}"/>
    <dgm:cxn modelId="{0FE955EF-750E-4FAB-A751-81744D301873}" type="presOf" srcId="{CFA5D161-716C-4302-BC24-D5692B3A590C}" destId="{AA140A2C-0AA9-469E-A2ED-C0E59023A817}" srcOrd="0" destOrd="0" presId="urn:microsoft.com/office/officeart/2008/layout/HalfCircleOrganizationChart"/>
    <dgm:cxn modelId="{1B4316BA-AF88-43B4-8389-90E97F5D3F5F}" type="presParOf" srcId="{EFB94D3A-B9F1-435A-8799-9029665544EC}" destId="{9C95BAB0-4107-4A16-8DB8-136902593E13}" srcOrd="0" destOrd="0" presId="urn:microsoft.com/office/officeart/2008/layout/HalfCircleOrganizationChart"/>
    <dgm:cxn modelId="{DBCB24B3-27BC-449C-A224-34F78A401D5E}" type="presParOf" srcId="{9C95BAB0-4107-4A16-8DB8-136902593E13}" destId="{6D75618D-A86C-4E0A-98CF-6BE8E61E374E}" srcOrd="0" destOrd="0" presId="urn:microsoft.com/office/officeart/2008/layout/HalfCircleOrganizationChart"/>
    <dgm:cxn modelId="{E9508968-1AB4-4A30-8E1D-A3A48EBDC768}" type="presParOf" srcId="{6D75618D-A86C-4E0A-98CF-6BE8E61E374E}" destId="{3C278000-9926-4A91-B5F3-7182D370D221}" srcOrd="0" destOrd="0" presId="urn:microsoft.com/office/officeart/2008/layout/HalfCircleOrganizationChart"/>
    <dgm:cxn modelId="{50FBC765-4AE2-4939-917D-82C85338F0A1}" type="presParOf" srcId="{6D75618D-A86C-4E0A-98CF-6BE8E61E374E}" destId="{7019003E-2697-460D-91F2-3779A9D28128}" srcOrd="1" destOrd="0" presId="urn:microsoft.com/office/officeart/2008/layout/HalfCircleOrganizationChart"/>
    <dgm:cxn modelId="{8638EFC7-B781-4AE9-B9A9-4BE491F75F70}" type="presParOf" srcId="{6D75618D-A86C-4E0A-98CF-6BE8E61E374E}" destId="{87BC5458-C1C6-4255-BE69-1A87172AA564}" srcOrd="2" destOrd="0" presId="urn:microsoft.com/office/officeart/2008/layout/HalfCircleOrganizationChart"/>
    <dgm:cxn modelId="{BB825FDF-79A1-4C2D-938F-4CE9D81F9725}" type="presParOf" srcId="{6D75618D-A86C-4E0A-98CF-6BE8E61E374E}" destId="{FC7E2E90-F24F-447C-BFEB-ADD83B801B89}" srcOrd="3" destOrd="0" presId="urn:microsoft.com/office/officeart/2008/layout/HalfCircleOrganizationChart"/>
    <dgm:cxn modelId="{11210429-ABE9-4874-94EF-53784640939F}" type="presParOf" srcId="{9C95BAB0-4107-4A16-8DB8-136902593E13}" destId="{7F9413B5-B30E-4011-B282-8B069A3E2CAA}" srcOrd="1" destOrd="0" presId="urn:microsoft.com/office/officeart/2008/layout/HalfCircleOrganizationChart"/>
    <dgm:cxn modelId="{0F04BD9E-2641-4EE1-9AB7-BB36C34AFC3B}" type="presParOf" srcId="{7F9413B5-B30E-4011-B282-8B069A3E2CAA}" destId="{E608F899-3EE9-491D-B962-F0CB4FF9CBEA}" srcOrd="0" destOrd="0" presId="urn:microsoft.com/office/officeart/2008/layout/HalfCircleOrganizationChart"/>
    <dgm:cxn modelId="{C4E31FC3-25DF-4BE7-9133-356B587AC07D}" type="presParOf" srcId="{7F9413B5-B30E-4011-B282-8B069A3E2CAA}" destId="{FC5D4F70-64FD-4731-89A3-06D28CDE0D1F}" srcOrd="1" destOrd="0" presId="urn:microsoft.com/office/officeart/2008/layout/HalfCircleOrganizationChart"/>
    <dgm:cxn modelId="{07046135-CBA2-46C4-8712-E5D5E7228812}" type="presParOf" srcId="{FC5D4F70-64FD-4731-89A3-06D28CDE0D1F}" destId="{D37ECDFF-C264-426F-9A6A-FECFDE4429DF}" srcOrd="0" destOrd="0" presId="urn:microsoft.com/office/officeart/2008/layout/HalfCircleOrganizationChart"/>
    <dgm:cxn modelId="{0CFBE1ED-4D4E-4335-8C75-85F65F114DEA}" type="presParOf" srcId="{D37ECDFF-C264-426F-9A6A-FECFDE4429DF}" destId="{69350178-4629-4674-AAD3-4572924D17E6}" srcOrd="0" destOrd="0" presId="urn:microsoft.com/office/officeart/2008/layout/HalfCircleOrganizationChart"/>
    <dgm:cxn modelId="{F8AA92DA-3A3B-4BC7-8251-4039A69BA756}" type="presParOf" srcId="{D37ECDFF-C264-426F-9A6A-FECFDE4429DF}" destId="{7C6C35FB-D259-4A15-BC8D-ABE36FE218E8}" srcOrd="1" destOrd="0" presId="urn:microsoft.com/office/officeart/2008/layout/HalfCircleOrganizationChart"/>
    <dgm:cxn modelId="{808E2377-5DFA-41F5-8191-4B3D25956CD7}" type="presParOf" srcId="{D37ECDFF-C264-426F-9A6A-FECFDE4429DF}" destId="{148FA5D4-521D-48A2-B7C8-E66FEFACA504}" srcOrd="2" destOrd="0" presId="urn:microsoft.com/office/officeart/2008/layout/HalfCircleOrganizationChart"/>
    <dgm:cxn modelId="{D888DFD3-37D1-47CD-96B7-4FAD76214214}" type="presParOf" srcId="{D37ECDFF-C264-426F-9A6A-FECFDE4429DF}" destId="{E4F2DB72-6AA5-4ABF-B68E-E8D80918306A}" srcOrd="3" destOrd="0" presId="urn:microsoft.com/office/officeart/2008/layout/HalfCircleOrganizationChart"/>
    <dgm:cxn modelId="{556F5111-6D27-469D-B99C-F9F87AF314C9}" type="presParOf" srcId="{FC5D4F70-64FD-4731-89A3-06D28CDE0D1F}" destId="{31E0FA51-6605-44DB-8A63-08F6DA487A28}" srcOrd="1" destOrd="0" presId="urn:microsoft.com/office/officeart/2008/layout/HalfCircleOrganizationChart"/>
    <dgm:cxn modelId="{BE89BEE7-86A8-4588-BB8E-9974AFE5DE6A}" type="presParOf" srcId="{FC5D4F70-64FD-4731-89A3-06D28CDE0D1F}" destId="{C5F9F17B-A4A6-48D5-954A-5DFC3BEA2FD1}" srcOrd="2" destOrd="0" presId="urn:microsoft.com/office/officeart/2008/layout/HalfCircleOrganizationChart"/>
    <dgm:cxn modelId="{9B4D2056-CCD0-40C7-A11A-E5C1B75192EB}" type="presParOf" srcId="{7F9413B5-B30E-4011-B282-8B069A3E2CAA}" destId="{51018570-E417-4B14-AF31-90FAFCF3CB12}" srcOrd="2" destOrd="0" presId="urn:microsoft.com/office/officeart/2008/layout/HalfCircleOrganizationChart"/>
    <dgm:cxn modelId="{72BE7FE3-46C7-487A-819F-4FD97E209356}" type="presParOf" srcId="{7F9413B5-B30E-4011-B282-8B069A3E2CAA}" destId="{51E2A4D3-F1DD-461A-990A-5FD3C05C7AA9}" srcOrd="3" destOrd="0" presId="urn:microsoft.com/office/officeart/2008/layout/HalfCircleOrganizationChart"/>
    <dgm:cxn modelId="{BFF95A64-0F0C-46CE-BE3D-876149C6AC39}" type="presParOf" srcId="{51E2A4D3-F1DD-461A-990A-5FD3C05C7AA9}" destId="{31F1C256-7FC1-4F8A-8824-FFF7FF590098}" srcOrd="0" destOrd="0" presId="urn:microsoft.com/office/officeart/2008/layout/HalfCircleOrganizationChart"/>
    <dgm:cxn modelId="{35A41131-4144-4851-9BE1-C763DC88FB34}" type="presParOf" srcId="{31F1C256-7FC1-4F8A-8824-FFF7FF590098}" destId="{AA140A2C-0AA9-469E-A2ED-C0E59023A817}" srcOrd="0" destOrd="0" presId="urn:microsoft.com/office/officeart/2008/layout/HalfCircleOrganizationChart"/>
    <dgm:cxn modelId="{93698342-EB5F-41AB-8870-259C906B5DF4}" type="presParOf" srcId="{31F1C256-7FC1-4F8A-8824-FFF7FF590098}" destId="{A4526172-0A88-4788-BA16-736EA5B1790D}" srcOrd="1" destOrd="0" presId="urn:microsoft.com/office/officeart/2008/layout/HalfCircleOrganizationChart"/>
    <dgm:cxn modelId="{B1DD51F2-E731-4063-9D61-CB2D358059D5}" type="presParOf" srcId="{31F1C256-7FC1-4F8A-8824-FFF7FF590098}" destId="{FDDD5750-80FC-43D4-99E5-BE1E07647A01}" srcOrd="2" destOrd="0" presId="urn:microsoft.com/office/officeart/2008/layout/HalfCircleOrganizationChart"/>
    <dgm:cxn modelId="{5C020931-142D-4DDB-AFF2-D4D0BA3BDE09}" type="presParOf" srcId="{31F1C256-7FC1-4F8A-8824-FFF7FF590098}" destId="{62D99270-7F81-46B3-8162-9BD9A4365EB7}" srcOrd="3" destOrd="0" presId="urn:microsoft.com/office/officeart/2008/layout/HalfCircleOrganizationChart"/>
    <dgm:cxn modelId="{110B77E9-F6A5-4B5F-828B-14F11EE55FC6}" type="presParOf" srcId="{51E2A4D3-F1DD-461A-990A-5FD3C05C7AA9}" destId="{25A5366E-425D-4A4C-884B-956356605A8B}" srcOrd="1" destOrd="0" presId="urn:microsoft.com/office/officeart/2008/layout/HalfCircleOrganizationChart"/>
    <dgm:cxn modelId="{8A83D6E3-C005-4DF9-B15C-F707AAECD0D2}" type="presParOf" srcId="{51E2A4D3-F1DD-461A-990A-5FD3C05C7AA9}" destId="{F7F494DB-66C7-4F98-98B5-811EA2260DAA}" srcOrd="2" destOrd="0" presId="urn:microsoft.com/office/officeart/2008/layout/HalfCircleOrganizationChart"/>
    <dgm:cxn modelId="{12AE25FC-C425-49A5-AE13-B49623B8AC53}" type="presParOf" srcId="{7F9413B5-B30E-4011-B282-8B069A3E2CAA}" destId="{E73947BD-C824-45C2-99F0-638DB6C53973}" srcOrd="4" destOrd="0" presId="urn:microsoft.com/office/officeart/2008/layout/HalfCircleOrganizationChart"/>
    <dgm:cxn modelId="{74D28376-8CD2-4172-91B6-EA89F4D29E23}" type="presParOf" srcId="{7F9413B5-B30E-4011-B282-8B069A3E2CAA}" destId="{64AE6625-B3BD-4EE8-92D1-05559707F69D}" srcOrd="5" destOrd="0" presId="urn:microsoft.com/office/officeart/2008/layout/HalfCircleOrganizationChart"/>
    <dgm:cxn modelId="{A148F1A3-D076-45F7-A5F9-F759E8777ED7}" type="presParOf" srcId="{64AE6625-B3BD-4EE8-92D1-05559707F69D}" destId="{B5F9C11A-C3D3-41C5-B6DD-A547EB023ACE}" srcOrd="0" destOrd="0" presId="urn:microsoft.com/office/officeart/2008/layout/HalfCircleOrganizationChart"/>
    <dgm:cxn modelId="{2DDA5EC3-58DD-4361-A4C3-02F84ADA9973}" type="presParOf" srcId="{B5F9C11A-C3D3-41C5-B6DD-A547EB023ACE}" destId="{F1070848-F93C-4D65-8110-FFAD5603FACA}" srcOrd="0" destOrd="0" presId="urn:microsoft.com/office/officeart/2008/layout/HalfCircleOrganizationChart"/>
    <dgm:cxn modelId="{140232FB-2FDB-4E87-936C-292EC71642CD}" type="presParOf" srcId="{B5F9C11A-C3D3-41C5-B6DD-A547EB023ACE}" destId="{29BDB683-F011-4728-B1C6-D686DF195DEC}" srcOrd="1" destOrd="0" presId="urn:microsoft.com/office/officeart/2008/layout/HalfCircleOrganizationChart"/>
    <dgm:cxn modelId="{810A6B76-2980-4D09-A7B2-B9FADF57F1B1}" type="presParOf" srcId="{B5F9C11A-C3D3-41C5-B6DD-A547EB023ACE}" destId="{34D13CEA-48CD-4214-A256-D80944C1BBD8}" srcOrd="2" destOrd="0" presId="urn:microsoft.com/office/officeart/2008/layout/HalfCircleOrganizationChart"/>
    <dgm:cxn modelId="{47953523-CFF9-41EC-8A72-AA0B3975993E}" type="presParOf" srcId="{B5F9C11A-C3D3-41C5-B6DD-A547EB023ACE}" destId="{2FF9A273-9D3D-4A43-A55A-9419331E4484}" srcOrd="3" destOrd="0" presId="urn:microsoft.com/office/officeart/2008/layout/HalfCircleOrganizationChart"/>
    <dgm:cxn modelId="{CCEE2BFE-1037-4BBC-BC60-24F8AFD109F6}" type="presParOf" srcId="{64AE6625-B3BD-4EE8-92D1-05559707F69D}" destId="{6B6DAE29-8A16-49C3-99A4-907FF4BB38F3}" srcOrd="1" destOrd="0" presId="urn:microsoft.com/office/officeart/2008/layout/HalfCircleOrganizationChart"/>
    <dgm:cxn modelId="{D131E3AE-6FE5-456C-AB37-9C073E8A9768}" type="presParOf" srcId="{64AE6625-B3BD-4EE8-92D1-05559707F69D}" destId="{4D8EA290-E9BE-4CE6-B054-5FBAA3A810EC}" srcOrd="2" destOrd="0" presId="urn:microsoft.com/office/officeart/2008/layout/HalfCircleOrganizationChart"/>
    <dgm:cxn modelId="{4EA71B43-C72F-43DA-ACBF-E835384B647E}" type="presParOf" srcId="{9C95BAB0-4107-4A16-8DB8-136902593E13}" destId="{883B9655-6F68-495B-B801-1726A3B97E80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3B5A3A-144C-4E21-8748-DD90EAECBF26}" type="doc">
      <dgm:prSet loTypeId="urn:microsoft.com/office/officeart/2005/8/layout/pyramid2" loCatId="pyramid" qsTypeId="urn:microsoft.com/office/officeart/2005/8/quickstyle/3d2" qsCatId="3D" csTypeId="urn:microsoft.com/office/officeart/2005/8/colors/colorful3" csCatId="colorful" phldr="1"/>
      <dgm:spPr/>
    </dgm:pt>
    <dgm:pt modelId="{A0A40B03-865B-4B8C-8121-F74D47680DC6}">
      <dgm:prSet phldrT="[Text]"/>
      <dgm:spPr/>
      <dgm:t>
        <a:bodyPr/>
        <a:lstStyle/>
        <a:p>
          <a:r>
            <a:rPr lang="ar-SA" dirty="0"/>
            <a:t>الحاجات الانسانية </a:t>
          </a:r>
          <a:endParaRPr lang="en-US" dirty="0"/>
        </a:p>
      </dgm:t>
    </dgm:pt>
    <dgm:pt modelId="{D15AF282-900E-4EC4-A1C9-ACD6F5699082}" type="parTrans" cxnId="{965CB6FB-F9D4-4E7C-B2AC-091177D05F7A}">
      <dgm:prSet/>
      <dgm:spPr/>
      <dgm:t>
        <a:bodyPr/>
        <a:lstStyle/>
        <a:p>
          <a:endParaRPr lang="en-US"/>
        </a:p>
      </dgm:t>
    </dgm:pt>
    <dgm:pt modelId="{30F9E6A2-7870-4AD8-9817-3F1DFB434B6F}" type="sibTrans" cxnId="{965CB6FB-F9D4-4E7C-B2AC-091177D05F7A}">
      <dgm:prSet/>
      <dgm:spPr/>
      <dgm:t>
        <a:bodyPr/>
        <a:lstStyle/>
        <a:p>
          <a:endParaRPr lang="en-US"/>
        </a:p>
      </dgm:t>
    </dgm:pt>
    <dgm:pt modelId="{0ED2EC19-F7F0-4D69-B96F-F32B20895FAB}">
      <dgm:prSet phldrT="[Text]"/>
      <dgm:spPr/>
      <dgm:t>
        <a:bodyPr/>
        <a:lstStyle/>
        <a:p>
          <a:r>
            <a:rPr lang="ar-SA" dirty="0"/>
            <a:t>المعاهدات والتحالفات </a:t>
          </a:r>
          <a:endParaRPr lang="en-US" dirty="0"/>
        </a:p>
      </dgm:t>
    </dgm:pt>
    <dgm:pt modelId="{EFB7131B-1762-46AC-9E8A-1DB9450ED348}" type="parTrans" cxnId="{8385B313-947C-4628-839A-002CA2E9680A}">
      <dgm:prSet/>
      <dgm:spPr/>
      <dgm:t>
        <a:bodyPr/>
        <a:lstStyle/>
        <a:p>
          <a:endParaRPr lang="en-US"/>
        </a:p>
      </dgm:t>
    </dgm:pt>
    <dgm:pt modelId="{30104914-9E63-458A-AB8F-41025215A2BD}" type="sibTrans" cxnId="{8385B313-947C-4628-839A-002CA2E9680A}">
      <dgm:prSet/>
      <dgm:spPr/>
      <dgm:t>
        <a:bodyPr/>
        <a:lstStyle/>
        <a:p>
          <a:endParaRPr lang="en-US"/>
        </a:p>
      </dgm:t>
    </dgm:pt>
    <dgm:pt modelId="{7CD7DC5C-B104-44A5-9A4A-F41A1518D94B}">
      <dgm:prSet phldrT="[Text]"/>
      <dgm:spPr/>
      <dgm:t>
        <a:bodyPr/>
        <a:lstStyle/>
        <a:p>
          <a:r>
            <a:rPr lang="ar-SA" dirty="0"/>
            <a:t>الاديان السماوية </a:t>
          </a:r>
          <a:endParaRPr lang="en-US" dirty="0"/>
        </a:p>
      </dgm:t>
    </dgm:pt>
    <dgm:pt modelId="{BF575DC0-0C91-4E00-81F6-F1321EF2EB63}" type="parTrans" cxnId="{E36902D1-0774-4FB0-83AE-C11638916C04}">
      <dgm:prSet/>
      <dgm:spPr/>
      <dgm:t>
        <a:bodyPr/>
        <a:lstStyle/>
        <a:p>
          <a:endParaRPr lang="en-US"/>
        </a:p>
      </dgm:t>
    </dgm:pt>
    <dgm:pt modelId="{C6D9DB90-C058-4070-A989-0B4D797A38A1}" type="sibTrans" cxnId="{E36902D1-0774-4FB0-83AE-C11638916C04}">
      <dgm:prSet/>
      <dgm:spPr/>
      <dgm:t>
        <a:bodyPr/>
        <a:lstStyle/>
        <a:p>
          <a:endParaRPr lang="en-US"/>
        </a:p>
      </dgm:t>
    </dgm:pt>
    <dgm:pt modelId="{91F777E6-DA26-46DD-BBBF-81BEEC836999}" type="pres">
      <dgm:prSet presAssocID="{4B3B5A3A-144C-4E21-8748-DD90EAECBF26}" presName="compositeShape" presStyleCnt="0">
        <dgm:presLayoutVars>
          <dgm:dir/>
          <dgm:resizeHandles/>
        </dgm:presLayoutVars>
      </dgm:prSet>
      <dgm:spPr/>
    </dgm:pt>
    <dgm:pt modelId="{6C4E712E-48E5-4FBE-A199-11327B00A331}" type="pres">
      <dgm:prSet presAssocID="{4B3B5A3A-144C-4E21-8748-DD90EAECBF26}" presName="pyramid" presStyleLbl="node1" presStyleIdx="0" presStyleCnt="1"/>
      <dgm:spPr/>
    </dgm:pt>
    <dgm:pt modelId="{5F3B7B6A-5591-4DE8-968E-ED50065D75A7}" type="pres">
      <dgm:prSet presAssocID="{4B3B5A3A-144C-4E21-8748-DD90EAECBF26}" presName="theList" presStyleCnt="0"/>
      <dgm:spPr/>
    </dgm:pt>
    <dgm:pt modelId="{1957F7D7-AA79-4D04-8E5C-D6D9C8F53A64}" type="pres">
      <dgm:prSet presAssocID="{A0A40B03-865B-4B8C-8121-F74D47680DC6}" presName="aNode" presStyleLbl="fgAcc1" presStyleIdx="0" presStyleCnt="3">
        <dgm:presLayoutVars>
          <dgm:bulletEnabled val="1"/>
        </dgm:presLayoutVars>
      </dgm:prSet>
      <dgm:spPr/>
    </dgm:pt>
    <dgm:pt modelId="{3CC63192-CA1D-4720-9BF6-8B037A35590F}" type="pres">
      <dgm:prSet presAssocID="{A0A40B03-865B-4B8C-8121-F74D47680DC6}" presName="aSpace" presStyleCnt="0"/>
      <dgm:spPr/>
    </dgm:pt>
    <dgm:pt modelId="{86D01CC5-C483-4A6B-9A97-3D449F623E8B}" type="pres">
      <dgm:prSet presAssocID="{0ED2EC19-F7F0-4D69-B96F-F32B20895FAB}" presName="aNode" presStyleLbl="fgAcc1" presStyleIdx="1" presStyleCnt="3">
        <dgm:presLayoutVars>
          <dgm:bulletEnabled val="1"/>
        </dgm:presLayoutVars>
      </dgm:prSet>
      <dgm:spPr/>
    </dgm:pt>
    <dgm:pt modelId="{022D7909-39E7-4CF0-8264-4DF212EFFAAD}" type="pres">
      <dgm:prSet presAssocID="{0ED2EC19-F7F0-4D69-B96F-F32B20895FAB}" presName="aSpace" presStyleCnt="0"/>
      <dgm:spPr/>
    </dgm:pt>
    <dgm:pt modelId="{3656075E-6AF9-43EA-899B-46942CF12930}" type="pres">
      <dgm:prSet presAssocID="{7CD7DC5C-B104-44A5-9A4A-F41A1518D94B}" presName="aNode" presStyleLbl="fgAcc1" presStyleIdx="2" presStyleCnt="3">
        <dgm:presLayoutVars>
          <dgm:bulletEnabled val="1"/>
        </dgm:presLayoutVars>
      </dgm:prSet>
      <dgm:spPr/>
    </dgm:pt>
    <dgm:pt modelId="{D19102DD-C657-41FB-AA9B-29FA3C25AA5E}" type="pres">
      <dgm:prSet presAssocID="{7CD7DC5C-B104-44A5-9A4A-F41A1518D94B}" presName="aSpace" presStyleCnt="0"/>
      <dgm:spPr/>
    </dgm:pt>
  </dgm:ptLst>
  <dgm:cxnLst>
    <dgm:cxn modelId="{8385B313-947C-4628-839A-002CA2E9680A}" srcId="{4B3B5A3A-144C-4E21-8748-DD90EAECBF26}" destId="{0ED2EC19-F7F0-4D69-B96F-F32B20895FAB}" srcOrd="1" destOrd="0" parTransId="{EFB7131B-1762-46AC-9E8A-1DB9450ED348}" sibTransId="{30104914-9E63-458A-AB8F-41025215A2BD}"/>
    <dgm:cxn modelId="{A19EB31B-C4F4-478A-8699-2B1DEF07951A}" type="presOf" srcId="{0ED2EC19-F7F0-4D69-B96F-F32B20895FAB}" destId="{86D01CC5-C483-4A6B-9A97-3D449F623E8B}" srcOrd="0" destOrd="0" presId="urn:microsoft.com/office/officeart/2005/8/layout/pyramid2"/>
    <dgm:cxn modelId="{F268F541-1C9E-46FE-B0EF-B9326ED1F8BF}" type="presOf" srcId="{A0A40B03-865B-4B8C-8121-F74D47680DC6}" destId="{1957F7D7-AA79-4D04-8E5C-D6D9C8F53A64}" srcOrd="0" destOrd="0" presId="urn:microsoft.com/office/officeart/2005/8/layout/pyramid2"/>
    <dgm:cxn modelId="{35FD0D6B-478C-4C07-85B2-FCBC5E63D310}" type="presOf" srcId="{4B3B5A3A-144C-4E21-8748-DD90EAECBF26}" destId="{91F777E6-DA26-46DD-BBBF-81BEEC836999}" srcOrd="0" destOrd="0" presId="urn:microsoft.com/office/officeart/2005/8/layout/pyramid2"/>
    <dgm:cxn modelId="{E36902D1-0774-4FB0-83AE-C11638916C04}" srcId="{4B3B5A3A-144C-4E21-8748-DD90EAECBF26}" destId="{7CD7DC5C-B104-44A5-9A4A-F41A1518D94B}" srcOrd="2" destOrd="0" parTransId="{BF575DC0-0C91-4E00-81F6-F1321EF2EB63}" sibTransId="{C6D9DB90-C058-4070-A989-0B4D797A38A1}"/>
    <dgm:cxn modelId="{1561BAF3-BB52-4539-9530-67E45C15D08E}" type="presOf" srcId="{7CD7DC5C-B104-44A5-9A4A-F41A1518D94B}" destId="{3656075E-6AF9-43EA-899B-46942CF12930}" srcOrd="0" destOrd="0" presId="urn:microsoft.com/office/officeart/2005/8/layout/pyramid2"/>
    <dgm:cxn modelId="{965CB6FB-F9D4-4E7C-B2AC-091177D05F7A}" srcId="{4B3B5A3A-144C-4E21-8748-DD90EAECBF26}" destId="{A0A40B03-865B-4B8C-8121-F74D47680DC6}" srcOrd="0" destOrd="0" parTransId="{D15AF282-900E-4EC4-A1C9-ACD6F5699082}" sibTransId="{30F9E6A2-7870-4AD8-9817-3F1DFB434B6F}"/>
    <dgm:cxn modelId="{FFAB879B-44F7-4CFB-800B-61BFA50EF11B}" type="presParOf" srcId="{91F777E6-DA26-46DD-BBBF-81BEEC836999}" destId="{6C4E712E-48E5-4FBE-A199-11327B00A331}" srcOrd="0" destOrd="0" presId="urn:microsoft.com/office/officeart/2005/8/layout/pyramid2"/>
    <dgm:cxn modelId="{4C62809F-B1DB-4CDF-BD2D-992369E9CF0C}" type="presParOf" srcId="{91F777E6-DA26-46DD-BBBF-81BEEC836999}" destId="{5F3B7B6A-5591-4DE8-968E-ED50065D75A7}" srcOrd="1" destOrd="0" presId="urn:microsoft.com/office/officeart/2005/8/layout/pyramid2"/>
    <dgm:cxn modelId="{036DEADD-E96E-457A-8A1E-D430A8E8F5DF}" type="presParOf" srcId="{5F3B7B6A-5591-4DE8-968E-ED50065D75A7}" destId="{1957F7D7-AA79-4D04-8E5C-D6D9C8F53A64}" srcOrd="0" destOrd="0" presId="urn:microsoft.com/office/officeart/2005/8/layout/pyramid2"/>
    <dgm:cxn modelId="{6BC0DE5E-789A-4EAA-8A52-84A88358774C}" type="presParOf" srcId="{5F3B7B6A-5591-4DE8-968E-ED50065D75A7}" destId="{3CC63192-CA1D-4720-9BF6-8B037A35590F}" srcOrd="1" destOrd="0" presId="urn:microsoft.com/office/officeart/2005/8/layout/pyramid2"/>
    <dgm:cxn modelId="{0420D9FF-63A1-4D72-B5C5-9960C2E7ADDA}" type="presParOf" srcId="{5F3B7B6A-5591-4DE8-968E-ED50065D75A7}" destId="{86D01CC5-C483-4A6B-9A97-3D449F623E8B}" srcOrd="2" destOrd="0" presId="urn:microsoft.com/office/officeart/2005/8/layout/pyramid2"/>
    <dgm:cxn modelId="{1B06E673-7AEC-449E-BA30-C6774CB6F4B8}" type="presParOf" srcId="{5F3B7B6A-5591-4DE8-968E-ED50065D75A7}" destId="{022D7909-39E7-4CF0-8264-4DF212EFFAAD}" srcOrd="3" destOrd="0" presId="urn:microsoft.com/office/officeart/2005/8/layout/pyramid2"/>
    <dgm:cxn modelId="{7E73AC3B-43B9-40E8-A33D-9D7478750F36}" type="presParOf" srcId="{5F3B7B6A-5591-4DE8-968E-ED50065D75A7}" destId="{3656075E-6AF9-43EA-899B-46942CF12930}" srcOrd="4" destOrd="0" presId="urn:microsoft.com/office/officeart/2005/8/layout/pyramid2"/>
    <dgm:cxn modelId="{4A7F2C89-4536-4896-9145-5968AC7BD930}" type="presParOf" srcId="{5F3B7B6A-5591-4DE8-968E-ED50065D75A7}" destId="{D19102DD-C657-41FB-AA9B-29FA3C25AA5E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9CFC2D-329B-4FB6-850E-370A495571E4}" type="doc">
      <dgm:prSet loTypeId="urn:microsoft.com/office/officeart/2005/8/layout/vList5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A5E924E-9318-49E2-B044-59E3FA2E05C2}">
      <dgm:prSet phldrT="[Text]"/>
      <dgm:spPr/>
      <dgm:t>
        <a:bodyPr/>
        <a:lstStyle/>
        <a:p>
          <a:r>
            <a:rPr lang="ar-SA" dirty="0"/>
            <a:t>مؤتمر فينا</a:t>
          </a:r>
          <a:endParaRPr lang="en-US" dirty="0"/>
        </a:p>
      </dgm:t>
    </dgm:pt>
    <dgm:pt modelId="{FBE290AA-43A8-44AA-9FD0-9C352C224D26}" type="parTrans" cxnId="{6DCF9F8B-C396-4E01-B427-6A6B6206D9D8}">
      <dgm:prSet/>
      <dgm:spPr/>
      <dgm:t>
        <a:bodyPr/>
        <a:lstStyle/>
        <a:p>
          <a:endParaRPr lang="en-US"/>
        </a:p>
      </dgm:t>
    </dgm:pt>
    <dgm:pt modelId="{B932537F-E5D7-447B-B248-CF49581F0D71}" type="sibTrans" cxnId="{6DCF9F8B-C396-4E01-B427-6A6B6206D9D8}">
      <dgm:prSet/>
      <dgm:spPr/>
      <dgm:t>
        <a:bodyPr/>
        <a:lstStyle/>
        <a:p>
          <a:endParaRPr lang="en-US"/>
        </a:p>
      </dgm:t>
    </dgm:pt>
    <dgm:pt modelId="{8CD39C92-597C-4244-872A-FCF2392C9E18}">
      <dgm:prSet phldrT="[Text]"/>
      <dgm:spPr/>
      <dgm:t>
        <a:bodyPr/>
        <a:lstStyle/>
        <a:p>
          <a:r>
            <a:rPr lang="ar-SA" dirty="0"/>
            <a:t>تم نفي نابليون وتم تقسيم اوروبا بشكل متوازن </a:t>
          </a:r>
          <a:endParaRPr lang="en-US" dirty="0"/>
        </a:p>
      </dgm:t>
    </dgm:pt>
    <dgm:pt modelId="{E2C47F8E-25A6-4571-B616-B5DC59200B44}" type="parTrans" cxnId="{DE3ED98C-976D-4B59-A63F-9D433024C9BE}">
      <dgm:prSet/>
      <dgm:spPr/>
      <dgm:t>
        <a:bodyPr/>
        <a:lstStyle/>
        <a:p>
          <a:endParaRPr lang="en-US"/>
        </a:p>
      </dgm:t>
    </dgm:pt>
    <dgm:pt modelId="{EA596A29-46BF-40EB-9F4F-D46CEBE0717B}" type="sibTrans" cxnId="{DE3ED98C-976D-4B59-A63F-9D433024C9BE}">
      <dgm:prSet/>
      <dgm:spPr/>
      <dgm:t>
        <a:bodyPr/>
        <a:lstStyle/>
        <a:p>
          <a:endParaRPr lang="en-US"/>
        </a:p>
      </dgm:t>
    </dgm:pt>
    <dgm:pt modelId="{B2FFAC7D-4AFA-46B1-95D7-C1345BE292E2}">
      <dgm:prSet phldrT="[Text]" phldr="1"/>
      <dgm:spPr/>
      <dgm:t>
        <a:bodyPr/>
        <a:lstStyle/>
        <a:p>
          <a:endParaRPr lang="en-US" dirty="0"/>
        </a:p>
      </dgm:t>
    </dgm:pt>
    <dgm:pt modelId="{66A6F759-F478-449B-A915-EAEB8FE0CD91}" type="parTrans" cxnId="{38CDC672-2B7D-43E5-A358-29DD7153A344}">
      <dgm:prSet/>
      <dgm:spPr/>
      <dgm:t>
        <a:bodyPr/>
        <a:lstStyle/>
        <a:p>
          <a:endParaRPr lang="en-US"/>
        </a:p>
      </dgm:t>
    </dgm:pt>
    <dgm:pt modelId="{0934A658-8CD0-4A6C-B960-26715B08AD06}" type="sibTrans" cxnId="{38CDC672-2B7D-43E5-A358-29DD7153A344}">
      <dgm:prSet/>
      <dgm:spPr/>
      <dgm:t>
        <a:bodyPr/>
        <a:lstStyle/>
        <a:p>
          <a:endParaRPr lang="en-US"/>
        </a:p>
      </dgm:t>
    </dgm:pt>
    <dgm:pt modelId="{60D14D9D-AC82-499F-ACAF-AF5C77E16866}">
      <dgm:prSet phldrT="[Text]"/>
      <dgm:spPr/>
      <dgm:t>
        <a:bodyPr/>
        <a:lstStyle/>
        <a:p>
          <a:r>
            <a:rPr lang="ar-SA" dirty="0"/>
            <a:t>التحالف المقدس</a:t>
          </a:r>
          <a:endParaRPr lang="en-US" dirty="0"/>
        </a:p>
      </dgm:t>
    </dgm:pt>
    <dgm:pt modelId="{217A8D38-2CEF-438E-90F5-40DC0664550B}" type="parTrans" cxnId="{35C785A7-B048-4C05-8A5F-64C31228F50A}">
      <dgm:prSet/>
      <dgm:spPr/>
      <dgm:t>
        <a:bodyPr/>
        <a:lstStyle/>
        <a:p>
          <a:endParaRPr lang="en-US"/>
        </a:p>
      </dgm:t>
    </dgm:pt>
    <dgm:pt modelId="{61CD9C5F-324E-4449-A598-744DCE40224F}" type="sibTrans" cxnId="{35C785A7-B048-4C05-8A5F-64C31228F50A}">
      <dgm:prSet/>
      <dgm:spPr/>
      <dgm:t>
        <a:bodyPr/>
        <a:lstStyle/>
        <a:p>
          <a:endParaRPr lang="en-US"/>
        </a:p>
      </dgm:t>
    </dgm:pt>
    <dgm:pt modelId="{8A2E5AFA-AE18-4558-8421-AFB57B1F0173}">
      <dgm:prSet phldrT="[Text]"/>
      <dgm:spPr/>
      <dgm:t>
        <a:bodyPr/>
        <a:lstStyle/>
        <a:p>
          <a:r>
            <a:rPr lang="ar-SA" dirty="0"/>
            <a:t>قمع الثورات الداخلية وحماية النظم الملكية </a:t>
          </a:r>
          <a:endParaRPr lang="en-US" dirty="0"/>
        </a:p>
      </dgm:t>
    </dgm:pt>
    <dgm:pt modelId="{044C9543-E342-4B50-8926-6E3BB427CAE6}" type="parTrans" cxnId="{F8F77015-C124-4C6D-98AC-DEED258F069B}">
      <dgm:prSet/>
      <dgm:spPr/>
      <dgm:t>
        <a:bodyPr/>
        <a:lstStyle/>
        <a:p>
          <a:endParaRPr lang="en-US"/>
        </a:p>
      </dgm:t>
    </dgm:pt>
    <dgm:pt modelId="{B135AF44-2346-4A7E-AE23-564275D47F4C}" type="sibTrans" cxnId="{F8F77015-C124-4C6D-98AC-DEED258F069B}">
      <dgm:prSet/>
      <dgm:spPr/>
      <dgm:t>
        <a:bodyPr/>
        <a:lstStyle/>
        <a:p>
          <a:endParaRPr lang="en-US"/>
        </a:p>
      </dgm:t>
    </dgm:pt>
    <dgm:pt modelId="{A2942B54-E3B3-4CE2-BBA0-D0C5C1F11E04}">
      <dgm:prSet phldrT="[Text]"/>
      <dgm:spPr/>
      <dgm:t>
        <a:bodyPr/>
        <a:lstStyle/>
        <a:p>
          <a:r>
            <a:rPr lang="ar-SA" dirty="0"/>
            <a:t>التحالف الرباعي</a:t>
          </a:r>
          <a:endParaRPr lang="en-US" dirty="0"/>
        </a:p>
      </dgm:t>
    </dgm:pt>
    <dgm:pt modelId="{93385972-D259-49CA-B773-B42D4803CB10}" type="parTrans" cxnId="{AD38BF04-3103-4E26-BE4B-DB5148285443}">
      <dgm:prSet/>
      <dgm:spPr/>
      <dgm:t>
        <a:bodyPr/>
        <a:lstStyle/>
        <a:p>
          <a:endParaRPr lang="en-US"/>
        </a:p>
      </dgm:t>
    </dgm:pt>
    <dgm:pt modelId="{FCB51024-8E0D-4336-AEBA-80C30B801751}" type="sibTrans" cxnId="{AD38BF04-3103-4E26-BE4B-DB5148285443}">
      <dgm:prSet/>
      <dgm:spPr/>
      <dgm:t>
        <a:bodyPr/>
        <a:lstStyle/>
        <a:p>
          <a:endParaRPr lang="en-US"/>
        </a:p>
      </dgm:t>
    </dgm:pt>
    <dgm:pt modelId="{F095F763-639B-4B6F-A294-8EC230303EA5}">
      <dgm:prSet phldrT="[Text]"/>
      <dgm:spPr/>
      <dgm:t>
        <a:bodyPr/>
        <a:lstStyle/>
        <a:p>
          <a:r>
            <a:rPr lang="ar-SA" dirty="0"/>
            <a:t>انضمام المملكة المتحدة بريطانيا الى التحالف المقدس</a:t>
          </a:r>
          <a:endParaRPr lang="en-US" dirty="0"/>
        </a:p>
      </dgm:t>
    </dgm:pt>
    <dgm:pt modelId="{57314226-F8DD-4F3C-A8CC-E76408C99FF5}" type="parTrans" cxnId="{03A5F594-4AE9-4F57-8EDB-32AB009AA40E}">
      <dgm:prSet/>
      <dgm:spPr/>
      <dgm:t>
        <a:bodyPr/>
        <a:lstStyle/>
        <a:p>
          <a:endParaRPr lang="en-US"/>
        </a:p>
      </dgm:t>
    </dgm:pt>
    <dgm:pt modelId="{3D7661E5-A374-4B7A-BFC2-52EC918D8CE4}" type="sibTrans" cxnId="{03A5F594-4AE9-4F57-8EDB-32AB009AA40E}">
      <dgm:prSet/>
      <dgm:spPr/>
      <dgm:t>
        <a:bodyPr/>
        <a:lstStyle/>
        <a:p>
          <a:endParaRPr lang="en-US"/>
        </a:p>
      </dgm:t>
    </dgm:pt>
    <dgm:pt modelId="{B63F5820-3D39-4B7E-9EE2-A96D3CBB60BC}" type="pres">
      <dgm:prSet presAssocID="{1F9CFC2D-329B-4FB6-850E-370A495571E4}" presName="Name0" presStyleCnt="0">
        <dgm:presLayoutVars>
          <dgm:dir/>
          <dgm:animLvl val="lvl"/>
          <dgm:resizeHandles val="exact"/>
        </dgm:presLayoutVars>
      </dgm:prSet>
      <dgm:spPr/>
    </dgm:pt>
    <dgm:pt modelId="{832B6A9F-E864-4C97-B8AF-9CD1A15DB88C}" type="pres">
      <dgm:prSet presAssocID="{EA5E924E-9318-49E2-B044-59E3FA2E05C2}" presName="linNode" presStyleCnt="0"/>
      <dgm:spPr/>
    </dgm:pt>
    <dgm:pt modelId="{48B51225-18F0-4C5A-A889-0B9A7EB3C30B}" type="pres">
      <dgm:prSet presAssocID="{EA5E924E-9318-49E2-B044-59E3FA2E05C2}" presName="parentText" presStyleLbl="node1" presStyleIdx="0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19AB5D06-EC40-4D61-8824-7D501F2B2B42}" type="pres">
      <dgm:prSet presAssocID="{EA5E924E-9318-49E2-B044-59E3FA2E05C2}" presName="descendantText" presStyleLbl="alignAccFollowNode1" presStyleIdx="0" presStyleCnt="3">
        <dgm:presLayoutVars>
          <dgm:bulletEnabled val="1"/>
        </dgm:presLayoutVars>
      </dgm:prSet>
      <dgm:spPr/>
    </dgm:pt>
    <dgm:pt modelId="{360BAEB9-9505-46D3-B255-40422A501D44}" type="pres">
      <dgm:prSet presAssocID="{B932537F-E5D7-447B-B248-CF49581F0D71}" presName="sp" presStyleCnt="0"/>
      <dgm:spPr/>
    </dgm:pt>
    <dgm:pt modelId="{A6ED67C3-E8FB-4508-981A-96D842DA2F81}" type="pres">
      <dgm:prSet presAssocID="{60D14D9D-AC82-499F-ACAF-AF5C77E16866}" presName="linNode" presStyleCnt="0"/>
      <dgm:spPr/>
    </dgm:pt>
    <dgm:pt modelId="{93CFBC31-0CD4-493F-82D0-22AB510B93AB}" type="pres">
      <dgm:prSet presAssocID="{60D14D9D-AC82-499F-ACAF-AF5C77E16866}" presName="parentText" presStyleLbl="node1" presStyleIdx="1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A523DD97-C4F2-407F-AFA0-DC7B80C4698C}" type="pres">
      <dgm:prSet presAssocID="{60D14D9D-AC82-499F-ACAF-AF5C77E16866}" presName="descendantText" presStyleLbl="alignAccFollowNode1" presStyleIdx="1" presStyleCnt="3">
        <dgm:presLayoutVars>
          <dgm:bulletEnabled val="1"/>
        </dgm:presLayoutVars>
      </dgm:prSet>
      <dgm:spPr/>
    </dgm:pt>
    <dgm:pt modelId="{EF4B109E-64D9-485D-BBE0-EB432E48BA49}" type="pres">
      <dgm:prSet presAssocID="{61CD9C5F-324E-4449-A598-744DCE40224F}" presName="sp" presStyleCnt="0"/>
      <dgm:spPr/>
    </dgm:pt>
    <dgm:pt modelId="{D22DDA78-4BE3-4309-B5DF-097CA2E5CCE4}" type="pres">
      <dgm:prSet presAssocID="{A2942B54-E3B3-4CE2-BBA0-D0C5C1F11E04}" presName="linNode" presStyleCnt="0"/>
      <dgm:spPr/>
    </dgm:pt>
    <dgm:pt modelId="{94254DB0-0DB8-4AD3-8BE2-E7393FCDFDE1}" type="pres">
      <dgm:prSet presAssocID="{A2942B54-E3B3-4CE2-BBA0-D0C5C1F11E04}" presName="parentText" presStyleLbl="node1" presStyleIdx="2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176BEF9F-6384-45D7-8384-EEC7760CEF46}" type="pres">
      <dgm:prSet presAssocID="{A2942B54-E3B3-4CE2-BBA0-D0C5C1F11E0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AD38BF04-3103-4E26-BE4B-DB5148285443}" srcId="{1F9CFC2D-329B-4FB6-850E-370A495571E4}" destId="{A2942B54-E3B3-4CE2-BBA0-D0C5C1F11E04}" srcOrd="2" destOrd="0" parTransId="{93385972-D259-49CA-B773-B42D4803CB10}" sibTransId="{FCB51024-8E0D-4336-AEBA-80C30B801751}"/>
    <dgm:cxn modelId="{E11D5610-B52D-409F-8D2C-DDDE5BB5CDBE}" type="presOf" srcId="{60D14D9D-AC82-499F-ACAF-AF5C77E16866}" destId="{93CFBC31-0CD4-493F-82D0-22AB510B93AB}" srcOrd="0" destOrd="0" presId="urn:microsoft.com/office/officeart/2005/8/layout/vList5"/>
    <dgm:cxn modelId="{F8F77015-C124-4C6D-98AC-DEED258F069B}" srcId="{60D14D9D-AC82-499F-ACAF-AF5C77E16866}" destId="{8A2E5AFA-AE18-4558-8421-AFB57B1F0173}" srcOrd="0" destOrd="0" parTransId="{044C9543-E342-4B50-8926-6E3BB427CAE6}" sibTransId="{B135AF44-2346-4A7E-AE23-564275D47F4C}"/>
    <dgm:cxn modelId="{9827EA20-A007-43F9-B320-11AF474483CC}" type="presOf" srcId="{F095F763-639B-4B6F-A294-8EC230303EA5}" destId="{176BEF9F-6384-45D7-8384-EEC7760CEF46}" srcOrd="0" destOrd="0" presId="urn:microsoft.com/office/officeart/2005/8/layout/vList5"/>
    <dgm:cxn modelId="{B91A4D21-DD9F-4F32-9E52-9B0A18DA5EEC}" type="presOf" srcId="{8CD39C92-597C-4244-872A-FCF2392C9E18}" destId="{19AB5D06-EC40-4D61-8824-7D501F2B2B42}" srcOrd="0" destOrd="0" presId="urn:microsoft.com/office/officeart/2005/8/layout/vList5"/>
    <dgm:cxn modelId="{B5136632-97CD-40F8-BAF4-5ECB74859568}" type="presOf" srcId="{B2FFAC7D-4AFA-46B1-95D7-C1345BE292E2}" destId="{19AB5D06-EC40-4D61-8824-7D501F2B2B42}" srcOrd="0" destOrd="1" presId="urn:microsoft.com/office/officeart/2005/8/layout/vList5"/>
    <dgm:cxn modelId="{38CDC672-2B7D-43E5-A358-29DD7153A344}" srcId="{EA5E924E-9318-49E2-B044-59E3FA2E05C2}" destId="{B2FFAC7D-4AFA-46B1-95D7-C1345BE292E2}" srcOrd="1" destOrd="0" parTransId="{66A6F759-F478-449B-A915-EAEB8FE0CD91}" sibTransId="{0934A658-8CD0-4A6C-B960-26715B08AD06}"/>
    <dgm:cxn modelId="{F3506378-27FA-4053-B956-33AF60F34B39}" type="presOf" srcId="{EA5E924E-9318-49E2-B044-59E3FA2E05C2}" destId="{48B51225-18F0-4C5A-A889-0B9A7EB3C30B}" srcOrd="0" destOrd="0" presId="urn:microsoft.com/office/officeart/2005/8/layout/vList5"/>
    <dgm:cxn modelId="{6DCF9F8B-C396-4E01-B427-6A6B6206D9D8}" srcId="{1F9CFC2D-329B-4FB6-850E-370A495571E4}" destId="{EA5E924E-9318-49E2-B044-59E3FA2E05C2}" srcOrd="0" destOrd="0" parTransId="{FBE290AA-43A8-44AA-9FD0-9C352C224D26}" sibTransId="{B932537F-E5D7-447B-B248-CF49581F0D71}"/>
    <dgm:cxn modelId="{DE3ED98C-976D-4B59-A63F-9D433024C9BE}" srcId="{EA5E924E-9318-49E2-B044-59E3FA2E05C2}" destId="{8CD39C92-597C-4244-872A-FCF2392C9E18}" srcOrd="0" destOrd="0" parTransId="{E2C47F8E-25A6-4571-B616-B5DC59200B44}" sibTransId="{EA596A29-46BF-40EB-9F4F-D46CEBE0717B}"/>
    <dgm:cxn modelId="{03A5F594-4AE9-4F57-8EDB-32AB009AA40E}" srcId="{A2942B54-E3B3-4CE2-BBA0-D0C5C1F11E04}" destId="{F095F763-639B-4B6F-A294-8EC230303EA5}" srcOrd="0" destOrd="0" parTransId="{57314226-F8DD-4F3C-A8CC-E76408C99FF5}" sibTransId="{3D7661E5-A374-4B7A-BFC2-52EC918D8CE4}"/>
    <dgm:cxn modelId="{35C785A7-B048-4C05-8A5F-64C31228F50A}" srcId="{1F9CFC2D-329B-4FB6-850E-370A495571E4}" destId="{60D14D9D-AC82-499F-ACAF-AF5C77E16866}" srcOrd="1" destOrd="0" parTransId="{217A8D38-2CEF-438E-90F5-40DC0664550B}" sibTransId="{61CD9C5F-324E-4449-A598-744DCE40224F}"/>
    <dgm:cxn modelId="{BA3845C9-DEDF-4E44-9BA8-314B28E725AA}" type="presOf" srcId="{8A2E5AFA-AE18-4558-8421-AFB57B1F0173}" destId="{A523DD97-C4F2-407F-AFA0-DC7B80C4698C}" srcOrd="0" destOrd="0" presId="urn:microsoft.com/office/officeart/2005/8/layout/vList5"/>
    <dgm:cxn modelId="{8923EEEE-BAFB-4C24-9183-2740B153796D}" type="presOf" srcId="{A2942B54-E3B3-4CE2-BBA0-D0C5C1F11E04}" destId="{94254DB0-0DB8-4AD3-8BE2-E7393FCDFDE1}" srcOrd="0" destOrd="0" presId="urn:microsoft.com/office/officeart/2005/8/layout/vList5"/>
    <dgm:cxn modelId="{715E91FD-8248-4F76-AD01-1107909159AB}" type="presOf" srcId="{1F9CFC2D-329B-4FB6-850E-370A495571E4}" destId="{B63F5820-3D39-4B7E-9EE2-A96D3CBB60BC}" srcOrd="0" destOrd="0" presId="urn:microsoft.com/office/officeart/2005/8/layout/vList5"/>
    <dgm:cxn modelId="{9E989495-1F3A-423E-B097-80996B9EF44E}" type="presParOf" srcId="{B63F5820-3D39-4B7E-9EE2-A96D3CBB60BC}" destId="{832B6A9F-E864-4C97-B8AF-9CD1A15DB88C}" srcOrd="0" destOrd="0" presId="urn:microsoft.com/office/officeart/2005/8/layout/vList5"/>
    <dgm:cxn modelId="{0FF16D6D-7A8F-4F02-A0E7-8197C7C0BBD5}" type="presParOf" srcId="{832B6A9F-E864-4C97-B8AF-9CD1A15DB88C}" destId="{48B51225-18F0-4C5A-A889-0B9A7EB3C30B}" srcOrd="0" destOrd="0" presId="urn:microsoft.com/office/officeart/2005/8/layout/vList5"/>
    <dgm:cxn modelId="{DB72FEB5-26A6-47A3-8A30-933E9C7383C4}" type="presParOf" srcId="{832B6A9F-E864-4C97-B8AF-9CD1A15DB88C}" destId="{19AB5D06-EC40-4D61-8824-7D501F2B2B42}" srcOrd="1" destOrd="0" presId="urn:microsoft.com/office/officeart/2005/8/layout/vList5"/>
    <dgm:cxn modelId="{886C1497-7C39-4334-9120-6DA925AA1AB1}" type="presParOf" srcId="{B63F5820-3D39-4B7E-9EE2-A96D3CBB60BC}" destId="{360BAEB9-9505-46D3-B255-40422A501D44}" srcOrd="1" destOrd="0" presId="urn:microsoft.com/office/officeart/2005/8/layout/vList5"/>
    <dgm:cxn modelId="{CDFF8A13-A4DD-4F79-AFF8-C853CA2E051D}" type="presParOf" srcId="{B63F5820-3D39-4B7E-9EE2-A96D3CBB60BC}" destId="{A6ED67C3-E8FB-4508-981A-96D842DA2F81}" srcOrd="2" destOrd="0" presId="urn:microsoft.com/office/officeart/2005/8/layout/vList5"/>
    <dgm:cxn modelId="{F486AC93-EFCA-4CA9-AC24-552D176BC44A}" type="presParOf" srcId="{A6ED67C3-E8FB-4508-981A-96D842DA2F81}" destId="{93CFBC31-0CD4-493F-82D0-22AB510B93AB}" srcOrd="0" destOrd="0" presId="urn:microsoft.com/office/officeart/2005/8/layout/vList5"/>
    <dgm:cxn modelId="{522E8599-5DDE-41BE-889B-4321B8D63A99}" type="presParOf" srcId="{A6ED67C3-E8FB-4508-981A-96D842DA2F81}" destId="{A523DD97-C4F2-407F-AFA0-DC7B80C4698C}" srcOrd="1" destOrd="0" presId="urn:microsoft.com/office/officeart/2005/8/layout/vList5"/>
    <dgm:cxn modelId="{3174BE9A-2EF1-4558-8001-106EA2C19E80}" type="presParOf" srcId="{B63F5820-3D39-4B7E-9EE2-A96D3CBB60BC}" destId="{EF4B109E-64D9-485D-BBE0-EB432E48BA49}" srcOrd="3" destOrd="0" presId="urn:microsoft.com/office/officeart/2005/8/layout/vList5"/>
    <dgm:cxn modelId="{55D5B67B-D824-4B41-B4E6-721CD20B8002}" type="presParOf" srcId="{B63F5820-3D39-4B7E-9EE2-A96D3CBB60BC}" destId="{D22DDA78-4BE3-4309-B5DF-097CA2E5CCE4}" srcOrd="4" destOrd="0" presId="urn:microsoft.com/office/officeart/2005/8/layout/vList5"/>
    <dgm:cxn modelId="{08989868-4DFB-456B-B3ED-D06AA5D7AB41}" type="presParOf" srcId="{D22DDA78-4BE3-4309-B5DF-097CA2E5CCE4}" destId="{94254DB0-0DB8-4AD3-8BE2-E7393FCDFDE1}" srcOrd="0" destOrd="0" presId="urn:microsoft.com/office/officeart/2005/8/layout/vList5"/>
    <dgm:cxn modelId="{036CA2E4-0247-40D3-8643-CED6D76520B3}" type="presParOf" srcId="{D22DDA78-4BE3-4309-B5DF-097CA2E5CCE4}" destId="{176BEF9F-6384-45D7-8384-EEC7760CEF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9CFC2D-329B-4FB6-850E-370A495571E4}" type="doc">
      <dgm:prSet loTypeId="urn:microsoft.com/office/officeart/2005/8/layout/vList5" loCatId="list" qsTypeId="urn:microsoft.com/office/officeart/2009/2/quickstyle/3d8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A5E924E-9318-49E2-B044-59E3FA2E05C2}">
      <dgm:prSet phldrT="[Text]"/>
      <dgm:spPr/>
      <dgm:t>
        <a:bodyPr/>
        <a:lstStyle/>
        <a:p>
          <a:r>
            <a:rPr lang="ar-SA" dirty="0"/>
            <a:t>مؤتمر باريس </a:t>
          </a:r>
          <a:endParaRPr lang="en-US" dirty="0"/>
        </a:p>
      </dgm:t>
    </dgm:pt>
    <dgm:pt modelId="{FBE290AA-43A8-44AA-9FD0-9C352C224D26}" type="parTrans" cxnId="{6DCF9F8B-C396-4E01-B427-6A6B6206D9D8}">
      <dgm:prSet/>
      <dgm:spPr/>
      <dgm:t>
        <a:bodyPr/>
        <a:lstStyle/>
        <a:p>
          <a:endParaRPr lang="en-US"/>
        </a:p>
      </dgm:t>
    </dgm:pt>
    <dgm:pt modelId="{B932537F-E5D7-447B-B248-CF49581F0D71}" type="sibTrans" cxnId="{6DCF9F8B-C396-4E01-B427-6A6B6206D9D8}">
      <dgm:prSet/>
      <dgm:spPr/>
      <dgm:t>
        <a:bodyPr/>
        <a:lstStyle/>
        <a:p>
          <a:endParaRPr lang="en-US"/>
        </a:p>
      </dgm:t>
    </dgm:pt>
    <dgm:pt modelId="{8CD39C92-597C-4244-872A-FCF2392C9E18}">
      <dgm:prSet phldrT="[Text]"/>
      <dgm:spPr/>
      <dgm:t>
        <a:bodyPr/>
        <a:lstStyle/>
        <a:p>
          <a:r>
            <a:rPr lang="ar-SA" dirty="0"/>
            <a:t>لضمان استقرار الصرب بعد حرب القرم </a:t>
          </a:r>
          <a:endParaRPr lang="en-US" dirty="0"/>
        </a:p>
      </dgm:t>
    </dgm:pt>
    <dgm:pt modelId="{E2C47F8E-25A6-4571-B616-B5DC59200B44}" type="parTrans" cxnId="{DE3ED98C-976D-4B59-A63F-9D433024C9BE}">
      <dgm:prSet/>
      <dgm:spPr/>
      <dgm:t>
        <a:bodyPr/>
        <a:lstStyle/>
        <a:p>
          <a:endParaRPr lang="en-US"/>
        </a:p>
      </dgm:t>
    </dgm:pt>
    <dgm:pt modelId="{EA596A29-46BF-40EB-9F4F-D46CEBE0717B}" type="sibTrans" cxnId="{DE3ED98C-976D-4B59-A63F-9D433024C9BE}">
      <dgm:prSet/>
      <dgm:spPr/>
      <dgm:t>
        <a:bodyPr/>
        <a:lstStyle/>
        <a:p>
          <a:endParaRPr lang="en-US"/>
        </a:p>
      </dgm:t>
    </dgm:pt>
    <dgm:pt modelId="{60D14D9D-AC82-499F-ACAF-AF5C77E16866}">
      <dgm:prSet phldrT="[Text]"/>
      <dgm:spPr/>
      <dgm:t>
        <a:bodyPr/>
        <a:lstStyle/>
        <a:p>
          <a:r>
            <a:rPr lang="ar-SA" dirty="0"/>
            <a:t>مؤتمر برلين </a:t>
          </a:r>
          <a:endParaRPr lang="en-US" dirty="0"/>
        </a:p>
      </dgm:t>
    </dgm:pt>
    <dgm:pt modelId="{217A8D38-2CEF-438E-90F5-40DC0664550B}" type="parTrans" cxnId="{35C785A7-B048-4C05-8A5F-64C31228F50A}">
      <dgm:prSet/>
      <dgm:spPr/>
      <dgm:t>
        <a:bodyPr/>
        <a:lstStyle/>
        <a:p>
          <a:endParaRPr lang="en-US"/>
        </a:p>
      </dgm:t>
    </dgm:pt>
    <dgm:pt modelId="{61CD9C5F-324E-4449-A598-744DCE40224F}" type="sibTrans" cxnId="{35C785A7-B048-4C05-8A5F-64C31228F50A}">
      <dgm:prSet/>
      <dgm:spPr/>
      <dgm:t>
        <a:bodyPr/>
        <a:lstStyle/>
        <a:p>
          <a:endParaRPr lang="en-US"/>
        </a:p>
      </dgm:t>
    </dgm:pt>
    <dgm:pt modelId="{8A2E5AFA-AE18-4558-8421-AFB57B1F0173}">
      <dgm:prSet phldrT="[Text]"/>
      <dgm:spPr/>
      <dgm:t>
        <a:bodyPr/>
        <a:lstStyle/>
        <a:p>
          <a:r>
            <a:rPr lang="ar-SA" dirty="0"/>
            <a:t>لتعزيز</a:t>
          </a:r>
          <a:r>
            <a:rPr lang="ar-SA" baseline="0" dirty="0"/>
            <a:t> استقرار الصرب </a:t>
          </a:r>
          <a:endParaRPr lang="en-US" dirty="0"/>
        </a:p>
      </dgm:t>
    </dgm:pt>
    <dgm:pt modelId="{044C9543-E342-4B50-8926-6E3BB427CAE6}" type="parTrans" cxnId="{F8F77015-C124-4C6D-98AC-DEED258F069B}">
      <dgm:prSet/>
      <dgm:spPr/>
      <dgm:t>
        <a:bodyPr/>
        <a:lstStyle/>
        <a:p>
          <a:endParaRPr lang="en-US"/>
        </a:p>
      </dgm:t>
    </dgm:pt>
    <dgm:pt modelId="{B135AF44-2346-4A7E-AE23-564275D47F4C}" type="sibTrans" cxnId="{F8F77015-C124-4C6D-98AC-DEED258F069B}">
      <dgm:prSet/>
      <dgm:spPr/>
      <dgm:t>
        <a:bodyPr/>
        <a:lstStyle/>
        <a:p>
          <a:endParaRPr lang="en-US"/>
        </a:p>
      </dgm:t>
    </dgm:pt>
    <dgm:pt modelId="{A2942B54-E3B3-4CE2-BBA0-D0C5C1F11E04}">
      <dgm:prSet phldrT="[Text]"/>
      <dgm:spPr/>
      <dgm:t>
        <a:bodyPr/>
        <a:lstStyle/>
        <a:p>
          <a:r>
            <a:rPr lang="ar-SA" dirty="0"/>
            <a:t>مؤتمر لاهاي </a:t>
          </a:r>
          <a:endParaRPr lang="en-US" dirty="0"/>
        </a:p>
      </dgm:t>
    </dgm:pt>
    <dgm:pt modelId="{93385972-D259-49CA-B773-B42D4803CB10}" type="parTrans" cxnId="{AD38BF04-3103-4E26-BE4B-DB5148285443}">
      <dgm:prSet/>
      <dgm:spPr/>
      <dgm:t>
        <a:bodyPr/>
        <a:lstStyle/>
        <a:p>
          <a:endParaRPr lang="en-US"/>
        </a:p>
      </dgm:t>
    </dgm:pt>
    <dgm:pt modelId="{FCB51024-8E0D-4336-AEBA-80C30B801751}" type="sibTrans" cxnId="{AD38BF04-3103-4E26-BE4B-DB5148285443}">
      <dgm:prSet/>
      <dgm:spPr/>
      <dgm:t>
        <a:bodyPr/>
        <a:lstStyle/>
        <a:p>
          <a:endParaRPr lang="en-US"/>
        </a:p>
      </dgm:t>
    </dgm:pt>
    <dgm:pt modelId="{F095F763-639B-4B6F-A294-8EC230303EA5}">
      <dgm:prSet phldrT="[Text]"/>
      <dgm:spPr/>
      <dgm:t>
        <a:bodyPr/>
        <a:lstStyle/>
        <a:p>
          <a:r>
            <a:rPr lang="ar-SA" dirty="0"/>
            <a:t>وضع</a:t>
          </a:r>
          <a:r>
            <a:rPr lang="ar-SA" baseline="0" dirty="0"/>
            <a:t> قوانين للحرب والحياد </a:t>
          </a:r>
          <a:endParaRPr lang="en-US" dirty="0"/>
        </a:p>
      </dgm:t>
    </dgm:pt>
    <dgm:pt modelId="{57314226-F8DD-4F3C-A8CC-E76408C99FF5}" type="parTrans" cxnId="{03A5F594-4AE9-4F57-8EDB-32AB009AA40E}">
      <dgm:prSet/>
      <dgm:spPr/>
      <dgm:t>
        <a:bodyPr/>
        <a:lstStyle/>
        <a:p>
          <a:endParaRPr lang="en-US"/>
        </a:p>
      </dgm:t>
    </dgm:pt>
    <dgm:pt modelId="{3D7661E5-A374-4B7A-BFC2-52EC918D8CE4}" type="sibTrans" cxnId="{03A5F594-4AE9-4F57-8EDB-32AB009AA40E}">
      <dgm:prSet/>
      <dgm:spPr/>
      <dgm:t>
        <a:bodyPr/>
        <a:lstStyle/>
        <a:p>
          <a:endParaRPr lang="en-US"/>
        </a:p>
      </dgm:t>
    </dgm:pt>
    <dgm:pt modelId="{B63F5820-3D39-4B7E-9EE2-A96D3CBB60BC}" type="pres">
      <dgm:prSet presAssocID="{1F9CFC2D-329B-4FB6-850E-370A495571E4}" presName="Name0" presStyleCnt="0">
        <dgm:presLayoutVars>
          <dgm:dir/>
          <dgm:animLvl val="lvl"/>
          <dgm:resizeHandles val="exact"/>
        </dgm:presLayoutVars>
      </dgm:prSet>
      <dgm:spPr/>
    </dgm:pt>
    <dgm:pt modelId="{832B6A9F-E864-4C97-B8AF-9CD1A15DB88C}" type="pres">
      <dgm:prSet presAssocID="{EA5E924E-9318-49E2-B044-59E3FA2E05C2}" presName="linNode" presStyleCnt="0"/>
      <dgm:spPr/>
    </dgm:pt>
    <dgm:pt modelId="{48B51225-18F0-4C5A-A889-0B9A7EB3C30B}" type="pres">
      <dgm:prSet presAssocID="{EA5E924E-9318-49E2-B044-59E3FA2E05C2}" presName="parentText" presStyleLbl="node1" presStyleIdx="0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19AB5D06-EC40-4D61-8824-7D501F2B2B42}" type="pres">
      <dgm:prSet presAssocID="{EA5E924E-9318-49E2-B044-59E3FA2E05C2}" presName="descendantText" presStyleLbl="alignAccFollowNode1" presStyleIdx="0" presStyleCnt="3">
        <dgm:presLayoutVars>
          <dgm:bulletEnabled val="1"/>
        </dgm:presLayoutVars>
      </dgm:prSet>
      <dgm:spPr/>
    </dgm:pt>
    <dgm:pt modelId="{360BAEB9-9505-46D3-B255-40422A501D44}" type="pres">
      <dgm:prSet presAssocID="{B932537F-E5D7-447B-B248-CF49581F0D71}" presName="sp" presStyleCnt="0"/>
      <dgm:spPr/>
    </dgm:pt>
    <dgm:pt modelId="{A6ED67C3-E8FB-4508-981A-96D842DA2F81}" type="pres">
      <dgm:prSet presAssocID="{60D14D9D-AC82-499F-ACAF-AF5C77E16866}" presName="linNode" presStyleCnt="0"/>
      <dgm:spPr/>
    </dgm:pt>
    <dgm:pt modelId="{93CFBC31-0CD4-493F-82D0-22AB510B93AB}" type="pres">
      <dgm:prSet presAssocID="{60D14D9D-AC82-499F-ACAF-AF5C77E16866}" presName="parentText" presStyleLbl="node1" presStyleIdx="1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A523DD97-C4F2-407F-AFA0-DC7B80C4698C}" type="pres">
      <dgm:prSet presAssocID="{60D14D9D-AC82-499F-ACAF-AF5C77E16866}" presName="descendantText" presStyleLbl="alignAccFollowNode1" presStyleIdx="1" presStyleCnt="3">
        <dgm:presLayoutVars>
          <dgm:bulletEnabled val="1"/>
        </dgm:presLayoutVars>
      </dgm:prSet>
      <dgm:spPr/>
    </dgm:pt>
    <dgm:pt modelId="{EF4B109E-64D9-485D-BBE0-EB432E48BA49}" type="pres">
      <dgm:prSet presAssocID="{61CD9C5F-324E-4449-A598-744DCE40224F}" presName="sp" presStyleCnt="0"/>
      <dgm:spPr/>
    </dgm:pt>
    <dgm:pt modelId="{D22DDA78-4BE3-4309-B5DF-097CA2E5CCE4}" type="pres">
      <dgm:prSet presAssocID="{A2942B54-E3B3-4CE2-BBA0-D0C5C1F11E04}" presName="linNode" presStyleCnt="0"/>
      <dgm:spPr/>
    </dgm:pt>
    <dgm:pt modelId="{94254DB0-0DB8-4AD3-8BE2-E7393FCDFDE1}" type="pres">
      <dgm:prSet presAssocID="{A2942B54-E3B3-4CE2-BBA0-D0C5C1F11E04}" presName="parentText" presStyleLbl="node1" presStyleIdx="2" presStyleCnt="3">
        <dgm:presLayoutVars>
          <dgm:chMax val="1"/>
          <dgm:bulletEnabled val="1"/>
        </dgm:presLayoutVars>
      </dgm:prSet>
      <dgm:spPr>
        <a:prstGeom prst="flowChartMagneticTape">
          <a:avLst/>
        </a:prstGeom>
      </dgm:spPr>
    </dgm:pt>
    <dgm:pt modelId="{176BEF9F-6384-45D7-8384-EEC7760CEF46}" type="pres">
      <dgm:prSet presAssocID="{A2942B54-E3B3-4CE2-BBA0-D0C5C1F11E04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AD38BF04-3103-4E26-BE4B-DB5148285443}" srcId="{1F9CFC2D-329B-4FB6-850E-370A495571E4}" destId="{A2942B54-E3B3-4CE2-BBA0-D0C5C1F11E04}" srcOrd="2" destOrd="0" parTransId="{93385972-D259-49CA-B773-B42D4803CB10}" sibTransId="{FCB51024-8E0D-4336-AEBA-80C30B801751}"/>
    <dgm:cxn modelId="{F8F77015-C124-4C6D-98AC-DEED258F069B}" srcId="{60D14D9D-AC82-499F-ACAF-AF5C77E16866}" destId="{8A2E5AFA-AE18-4558-8421-AFB57B1F0173}" srcOrd="0" destOrd="0" parTransId="{044C9543-E342-4B50-8926-6E3BB427CAE6}" sibTransId="{B135AF44-2346-4A7E-AE23-564275D47F4C}"/>
    <dgm:cxn modelId="{39D5531E-6A20-4D7D-A29B-0C8E06F25DCA}" type="presOf" srcId="{F095F763-639B-4B6F-A294-8EC230303EA5}" destId="{176BEF9F-6384-45D7-8384-EEC7760CEF46}" srcOrd="0" destOrd="0" presId="urn:microsoft.com/office/officeart/2005/8/layout/vList5"/>
    <dgm:cxn modelId="{0D52402F-0694-40D5-B4EA-93434C0073B7}" type="presOf" srcId="{1F9CFC2D-329B-4FB6-850E-370A495571E4}" destId="{B63F5820-3D39-4B7E-9EE2-A96D3CBB60BC}" srcOrd="0" destOrd="0" presId="urn:microsoft.com/office/officeart/2005/8/layout/vList5"/>
    <dgm:cxn modelId="{CC96B274-7C76-4916-BE44-13F65BCEF1F3}" type="presOf" srcId="{8CD39C92-597C-4244-872A-FCF2392C9E18}" destId="{19AB5D06-EC40-4D61-8824-7D501F2B2B42}" srcOrd="0" destOrd="0" presId="urn:microsoft.com/office/officeart/2005/8/layout/vList5"/>
    <dgm:cxn modelId="{3910A77B-B0A0-43CC-8324-29B7E50DAD40}" type="presOf" srcId="{EA5E924E-9318-49E2-B044-59E3FA2E05C2}" destId="{48B51225-18F0-4C5A-A889-0B9A7EB3C30B}" srcOrd="0" destOrd="0" presId="urn:microsoft.com/office/officeart/2005/8/layout/vList5"/>
    <dgm:cxn modelId="{6DCF9F8B-C396-4E01-B427-6A6B6206D9D8}" srcId="{1F9CFC2D-329B-4FB6-850E-370A495571E4}" destId="{EA5E924E-9318-49E2-B044-59E3FA2E05C2}" srcOrd="0" destOrd="0" parTransId="{FBE290AA-43A8-44AA-9FD0-9C352C224D26}" sibTransId="{B932537F-E5D7-447B-B248-CF49581F0D71}"/>
    <dgm:cxn modelId="{DE3ED98C-976D-4B59-A63F-9D433024C9BE}" srcId="{EA5E924E-9318-49E2-B044-59E3FA2E05C2}" destId="{8CD39C92-597C-4244-872A-FCF2392C9E18}" srcOrd="0" destOrd="0" parTransId="{E2C47F8E-25A6-4571-B616-B5DC59200B44}" sibTransId="{EA596A29-46BF-40EB-9F4F-D46CEBE0717B}"/>
    <dgm:cxn modelId="{03A5F594-4AE9-4F57-8EDB-32AB009AA40E}" srcId="{A2942B54-E3B3-4CE2-BBA0-D0C5C1F11E04}" destId="{F095F763-639B-4B6F-A294-8EC230303EA5}" srcOrd="0" destOrd="0" parTransId="{57314226-F8DD-4F3C-A8CC-E76408C99FF5}" sibTransId="{3D7661E5-A374-4B7A-BFC2-52EC918D8CE4}"/>
    <dgm:cxn modelId="{35C785A7-B048-4C05-8A5F-64C31228F50A}" srcId="{1F9CFC2D-329B-4FB6-850E-370A495571E4}" destId="{60D14D9D-AC82-499F-ACAF-AF5C77E16866}" srcOrd="1" destOrd="0" parTransId="{217A8D38-2CEF-438E-90F5-40DC0664550B}" sibTransId="{61CD9C5F-324E-4449-A598-744DCE40224F}"/>
    <dgm:cxn modelId="{0664A7B6-EFBC-476C-8F92-E9ADA430D2B7}" type="presOf" srcId="{8A2E5AFA-AE18-4558-8421-AFB57B1F0173}" destId="{A523DD97-C4F2-407F-AFA0-DC7B80C4698C}" srcOrd="0" destOrd="0" presId="urn:microsoft.com/office/officeart/2005/8/layout/vList5"/>
    <dgm:cxn modelId="{03A51CCC-2A5C-4013-A913-2621982149BE}" type="presOf" srcId="{A2942B54-E3B3-4CE2-BBA0-D0C5C1F11E04}" destId="{94254DB0-0DB8-4AD3-8BE2-E7393FCDFDE1}" srcOrd="0" destOrd="0" presId="urn:microsoft.com/office/officeart/2005/8/layout/vList5"/>
    <dgm:cxn modelId="{1B2A5ED6-2234-4FAD-903B-7A3C475DE4FB}" type="presOf" srcId="{60D14D9D-AC82-499F-ACAF-AF5C77E16866}" destId="{93CFBC31-0CD4-493F-82D0-22AB510B93AB}" srcOrd="0" destOrd="0" presId="urn:microsoft.com/office/officeart/2005/8/layout/vList5"/>
    <dgm:cxn modelId="{55DF718F-D366-4633-A0C5-DA1337E10FBB}" type="presParOf" srcId="{B63F5820-3D39-4B7E-9EE2-A96D3CBB60BC}" destId="{832B6A9F-E864-4C97-B8AF-9CD1A15DB88C}" srcOrd="0" destOrd="0" presId="urn:microsoft.com/office/officeart/2005/8/layout/vList5"/>
    <dgm:cxn modelId="{6B0A64FA-496D-49B4-B6E6-D19B67361037}" type="presParOf" srcId="{832B6A9F-E864-4C97-B8AF-9CD1A15DB88C}" destId="{48B51225-18F0-4C5A-A889-0B9A7EB3C30B}" srcOrd="0" destOrd="0" presId="urn:microsoft.com/office/officeart/2005/8/layout/vList5"/>
    <dgm:cxn modelId="{BA681442-E0CF-424B-9499-E96AEC79996A}" type="presParOf" srcId="{832B6A9F-E864-4C97-B8AF-9CD1A15DB88C}" destId="{19AB5D06-EC40-4D61-8824-7D501F2B2B42}" srcOrd="1" destOrd="0" presId="urn:microsoft.com/office/officeart/2005/8/layout/vList5"/>
    <dgm:cxn modelId="{14147A45-FB40-494E-B709-834C734C84AB}" type="presParOf" srcId="{B63F5820-3D39-4B7E-9EE2-A96D3CBB60BC}" destId="{360BAEB9-9505-46D3-B255-40422A501D44}" srcOrd="1" destOrd="0" presId="urn:microsoft.com/office/officeart/2005/8/layout/vList5"/>
    <dgm:cxn modelId="{3EDEBAE1-8811-4134-9C00-CA6D95715E25}" type="presParOf" srcId="{B63F5820-3D39-4B7E-9EE2-A96D3CBB60BC}" destId="{A6ED67C3-E8FB-4508-981A-96D842DA2F81}" srcOrd="2" destOrd="0" presId="urn:microsoft.com/office/officeart/2005/8/layout/vList5"/>
    <dgm:cxn modelId="{11C9517A-53A2-49C7-A380-AC158CA0B622}" type="presParOf" srcId="{A6ED67C3-E8FB-4508-981A-96D842DA2F81}" destId="{93CFBC31-0CD4-493F-82D0-22AB510B93AB}" srcOrd="0" destOrd="0" presId="urn:microsoft.com/office/officeart/2005/8/layout/vList5"/>
    <dgm:cxn modelId="{680AB6CF-68AB-4B17-85C5-711376F2E014}" type="presParOf" srcId="{A6ED67C3-E8FB-4508-981A-96D842DA2F81}" destId="{A523DD97-C4F2-407F-AFA0-DC7B80C4698C}" srcOrd="1" destOrd="0" presId="urn:microsoft.com/office/officeart/2005/8/layout/vList5"/>
    <dgm:cxn modelId="{17730D27-EED1-4D58-ACB6-2AEFFFEFEA57}" type="presParOf" srcId="{B63F5820-3D39-4B7E-9EE2-A96D3CBB60BC}" destId="{EF4B109E-64D9-485D-BBE0-EB432E48BA49}" srcOrd="3" destOrd="0" presId="urn:microsoft.com/office/officeart/2005/8/layout/vList5"/>
    <dgm:cxn modelId="{667C1CEE-D23F-48B9-9173-D8E48892FA93}" type="presParOf" srcId="{B63F5820-3D39-4B7E-9EE2-A96D3CBB60BC}" destId="{D22DDA78-4BE3-4309-B5DF-097CA2E5CCE4}" srcOrd="4" destOrd="0" presId="urn:microsoft.com/office/officeart/2005/8/layout/vList5"/>
    <dgm:cxn modelId="{105A070F-F6AF-44F6-A289-CABE0859EB93}" type="presParOf" srcId="{D22DDA78-4BE3-4309-B5DF-097CA2E5CCE4}" destId="{94254DB0-0DB8-4AD3-8BE2-E7393FCDFDE1}" srcOrd="0" destOrd="0" presId="urn:microsoft.com/office/officeart/2005/8/layout/vList5"/>
    <dgm:cxn modelId="{D1BED082-1045-456C-8C40-556B281D4CE2}" type="presParOf" srcId="{D22DDA78-4BE3-4309-B5DF-097CA2E5CCE4}" destId="{176BEF9F-6384-45D7-8384-EEC7760CEF4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787984D-5B77-48B4-A993-E5CF0E6306BC}" type="doc">
      <dgm:prSet loTypeId="urn:microsoft.com/office/officeart/2005/8/layout/vList6" loCatId="list" qsTypeId="urn:microsoft.com/office/officeart/2005/8/quickstyle/3d3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BEBCB81-13A2-484D-971D-295AED411B74}">
      <dgm:prSet phldrT="[Text]"/>
      <dgm:spPr/>
      <dgm:t>
        <a:bodyPr/>
        <a:lstStyle/>
        <a:p>
          <a:r>
            <a:rPr lang="ar-SA" dirty="0"/>
            <a:t>منظمات اقليمية ودولية  </a:t>
          </a:r>
          <a:endParaRPr lang="en-US" dirty="0"/>
        </a:p>
      </dgm:t>
    </dgm:pt>
    <dgm:pt modelId="{D37ECA86-5C57-41AE-9355-D92FFA365256}" type="parTrans" cxnId="{9A3481D6-B635-4E84-8649-194E77D46BE8}">
      <dgm:prSet/>
      <dgm:spPr/>
      <dgm:t>
        <a:bodyPr/>
        <a:lstStyle/>
        <a:p>
          <a:endParaRPr lang="en-US"/>
        </a:p>
      </dgm:t>
    </dgm:pt>
    <dgm:pt modelId="{00D54E01-AC3F-498C-BFE2-057854A2BC33}" type="sibTrans" cxnId="{9A3481D6-B635-4E84-8649-194E77D46BE8}">
      <dgm:prSet/>
      <dgm:spPr/>
      <dgm:t>
        <a:bodyPr/>
        <a:lstStyle/>
        <a:p>
          <a:endParaRPr lang="en-US"/>
        </a:p>
      </dgm:t>
    </dgm:pt>
    <dgm:pt modelId="{9033E6AD-11C4-4FCD-AB49-4A361F85D778}">
      <dgm:prSet phldrT="[Text]"/>
      <dgm:spPr/>
      <dgm:t>
        <a:bodyPr/>
        <a:lstStyle/>
        <a:p>
          <a:r>
            <a:rPr lang="ar-SA" dirty="0"/>
            <a:t>كانت في البداية في اوروبا وامريكا </a:t>
          </a:r>
          <a:endParaRPr lang="en-US" dirty="0"/>
        </a:p>
      </dgm:t>
    </dgm:pt>
    <dgm:pt modelId="{E59AF903-2DAB-45E9-8726-F9A4B077EB43}" type="parTrans" cxnId="{EF556E93-116F-4F37-BB4E-475EA2A19749}">
      <dgm:prSet/>
      <dgm:spPr/>
      <dgm:t>
        <a:bodyPr/>
        <a:lstStyle/>
        <a:p>
          <a:endParaRPr lang="en-US"/>
        </a:p>
      </dgm:t>
    </dgm:pt>
    <dgm:pt modelId="{5B5937C5-5A22-4672-B86C-140D3C5C0AB7}" type="sibTrans" cxnId="{EF556E93-116F-4F37-BB4E-475EA2A19749}">
      <dgm:prSet/>
      <dgm:spPr/>
      <dgm:t>
        <a:bodyPr/>
        <a:lstStyle/>
        <a:p>
          <a:endParaRPr lang="en-US"/>
        </a:p>
      </dgm:t>
    </dgm:pt>
    <dgm:pt modelId="{54E8386A-B3C6-41DC-9C40-F2D072A3E778}">
      <dgm:prSet phldrT="[Text]"/>
      <dgm:spPr/>
      <dgm:t>
        <a:bodyPr/>
        <a:lstStyle/>
        <a:p>
          <a:r>
            <a:rPr lang="ar-SA" dirty="0"/>
            <a:t>منظمات متخصصة </a:t>
          </a:r>
          <a:endParaRPr lang="en-US" dirty="0"/>
        </a:p>
      </dgm:t>
    </dgm:pt>
    <dgm:pt modelId="{0C9B9777-86BF-4D78-B564-40FA440E8DDE}" type="parTrans" cxnId="{5CE1ADE1-11AD-4722-A5BD-003EF0FD8FD7}">
      <dgm:prSet/>
      <dgm:spPr/>
      <dgm:t>
        <a:bodyPr/>
        <a:lstStyle/>
        <a:p>
          <a:endParaRPr lang="en-US"/>
        </a:p>
      </dgm:t>
    </dgm:pt>
    <dgm:pt modelId="{4D3FE3AD-A7B3-4ACF-A6C3-A4676F12773E}" type="sibTrans" cxnId="{5CE1ADE1-11AD-4722-A5BD-003EF0FD8FD7}">
      <dgm:prSet/>
      <dgm:spPr/>
      <dgm:t>
        <a:bodyPr/>
        <a:lstStyle/>
        <a:p>
          <a:endParaRPr lang="en-US"/>
        </a:p>
      </dgm:t>
    </dgm:pt>
    <dgm:pt modelId="{A3CB4037-749A-4E36-ADC9-1353D1F09956}">
      <dgm:prSet phldrT="[Text]"/>
      <dgm:spPr/>
      <dgm:t>
        <a:bodyPr/>
        <a:lstStyle/>
        <a:p>
          <a:r>
            <a:rPr lang="ar-SA" dirty="0"/>
            <a:t>اهدافها محددة وسبب الفشل مبدأ السيادة المطلقة التي تتمسك بها الدول </a:t>
          </a:r>
          <a:endParaRPr lang="en-US" dirty="0"/>
        </a:p>
      </dgm:t>
    </dgm:pt>
    <dgm:pt modelId="{DB2A3E8D-82A6-4EF7-AAEE-C01AE8088F43}" type="parTrans" cxnId="{674F512C-9859-4743-B3A7-7ADC9F011ACD}">
      <dgm:prSet/>
      <dgm:spPr/>
      <dgm:t>
        <a:bodyPr/>
        <a:lstStyle/>
        <a:p>
          <a:endParaRPr lang="en-US"/>
        </a:p>
      </dgm:t>
    </dgm:pt>
    <dgm:pt modelId="{902F6A8E-935D-4AC9-AEA7-74232B308760}" type="sibTrans" cxnId="{674F512C-9859-4743-B3A7-7ADC9F011ACD}">
      <dgm:prSet/>
      <dgm:spPr/>
      <dgm:t>
        <a:bodyPr/>
        <a:lstStyle/>
        <a:p>
          <a:endParaRPr lang="en-US"/>
        </a:p>
      </dgm:t>
    </dgm:pt>
    <dgm:pt modelId="{68BA173D-6114-48C6-BE84-4BB24C0AE51E}">
      <dgm:prSet phldrT="[Text]"/>
      <dgm:spPr/>
      <dgm:t>
        <a:bodyPr/>
        <a:lstStyle/>
        <a:p>
          <a:r>
            <a:rPr lang="ar-SA" dirty="0"/>
            <a:t>تحكيم دولي / اللجان المنظمة للانهار / لجان ادارية </a:t>
          </a:r>
          <a:endParaRPr lang="en-US" dirty="0"/>
        </a:p>
      </dgm:t>
    </dgm:pt>
    <dgm:pt modelId="{09EA579A-01BD-4A26-B734-D5BE089E3A7F}" type="parTrans" cxnId="{85FEC381-37D6-4115-BA6A-87CB02511805}">
      <dgm:prSet/>
      <dgm:spPr/>
      <dgm:t>
        <a:bodyPr/>
        <a:lstStyle/>
        <a:p>
          <a:endParaRPr lang="en-US"/>
        </a:p>
      </dgm:t>
    </dgm:pt>
    <dgm:pt modelId="{5097CB45-FF52-4008-89B6-BF712A72F344}" type="sibTrans" cxnId="{85FEC381-37D6-4115-BA6A-87CB02511805}">
      <dgm:prSet/>
      <dgm:spPr/>
      <dgm:t>
        <a:bodyPr/>
        <a:lstStyle/>
        <a:p>
          <a:endParaRPr lang="en-US"/>
        </a:p>
      </dgm:t>
    </dgm:pt>
    <dgm:pt modelId="{29ACE55B-DC90-455C-830D-6878DE6EA5C6}" type="pres">
      <dgm:prSet presAssocID="{D787984D-5B77-48B4-A993-E5CF0E6306BC}" presName="Name0" presStyleCnt="0">
        <dgm:presLayoutVars>
          <dgm:dir/>
          <dgm:animLvl val="lvl"/>
          <dgm:resizeHandles/>
        </dgm:presLayoutVars>
      </dgm:prSet>
      <dgm:spPr/>
    </dgm:pt>
    <dgm:pt modelId="{1AB7218E-61E8-42EB-ABAD-356213A4E514}" type="pres">
      <dgm:prSet presAssocID="{ABEBCB81-13A2-484D-971D-295AED411B74}" presName="linNode" presStyleCnt="0"/>
      <dgm:spPr/>
    </dgm:pt>
    <dgm:pt modelId="{ABAA2EF0-5C8B-4108-ACD7-E481324C9BE6}" type="pres">
      <dgm:prSet presAssocID="{ABEBCB81-13A2-484D-971D-295AED411B74}" presName="parentShp" presStyleLbl="node1" presStyleIdx="0" presStyleCnt="2">
        <dgm:presLayoutVars>
          <dgm:bulletEnabled val="1"/>
        </dgm:presLayoutVars>
      </dgm:prSet>
      <dgm:spPr/>
    </dgm:pt>
    <dgm:pt modelId="{A6940B4F-2A44-43BF-8441-C4FEF411B1E9}" type="pres">
      <dgm:prSet presAssocID="{ABEBCB81-13A2-484D-971D-295AED411B74}" presName="childShp" presStyleLbl="bgAccFollowNode1" presStyleIdx="0" presStyleCnt="2" custLinFactNeighborX="5457" custLinFactNeighborY="-2645">
        <dgm:presLayoutVars>
          <dgm:bulletEnabled val="1"/>
        </dgm:presLayoutVars>
      </dgm:prSet>
      <dgm:spPr/>
    </dgm:pt>
    <dgm:pt modelId="{FF976B30-213F-4ED9-B137-4B34B4B0FB2A}" type="pres">
      <dgm:prSet presAssocID="{00D54E01-AC3F-498C-BFE2-057854A2BC33}" presName="spacing" presStyleCnt="0"/>
      <dgm:spPr/>
    </dgm:pt>
    <dgm:pt modelId="{5F843BFC-2B2D-4735-9D98-28264008571F}" type="pres">
      <dgm:prSet presAssocID="{54E8386A-B3C6-41DC-9C40-F2D072A3E778}" presName="linNode" presStyleCnt="0"/>
      <dgm:spPr/>
    </dgm:pt>
    <dgm:pt modelId="{0BCAE1F9-4298-451F-A03B-8DFDF27BC563}" type="pres">
      <dgm:prSet presAssocID="{54E8386A-B3C6-41DC-9C40-F2D072A3E778}" presName="parentShp" presStyleLbl="node1" presStyleIdx="1" presStyleCnt="2">
        <dgm:presLayoutVars>
          <dgm:bulletEnabled val="1"/>
        </dgm:presLayoutVars>
      </dgm:prSet>
      <dgm:spPr/>
    </dgm:pt>
    <dgm:pt modelId="{739D7DCD-8DC2-4CB9-860D-CF92D34DE7DB}" type="pres">
      <dgm:prSet presAssocID="{54E8386A-B3C6-41DC-9C40-F2D072A3E778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674F512C-9859-4743-B3A7-7ADC9F011ACD}" srcId="{54E8386A-B3C6-41DC-9C40-F2D072A3E778}" destId="{A3CB4037-749A-4E36-ADC9-1353D1F09956}" srcOrd="0" destOrd="0" parTransId="{DB2A3E8D-82A6-4EF7-AAEE-C01AE8088F43}" sibTransId="{902F6A8E-935D-4AC9-AEA7-74232B308760}"/>
    <dgm:cxn modelId="{5CF00869-249A-4A06-92B5-61D706C43A23}" type="presOf" srcId="{D787984D-5B77-48B4-A993-E5CF0E6306BC}" destId="{29ACE55B-DC90-455C-830D-6878DE6EA5C6}" srcOrd="0" destOrd="0" presId="urn:microsoft.com/office/officeart/2005/8/layout/vList6"/>
    <dgm:cxn modelId="{A6516680-573D-42B0-A811-CE03AEFE703A}" type="presOf" srcId="{54E8386A-B3C6-41DC-9C40-F2D072A3E778}" destId="{0BCAE1F9-4298-451F-A03B-8DFDF27BC563}" srcOrd="0" destOrd="0" presId="urn:microsoft.com/office/officeart/2005/8/layout/vList6"/>
    <dgm:cxn modelId="{85FEC381-37D6-4115-BA6A-87CB02511805}" srcId="{54E8386A-B3C6-41DC-9C40-F2D072A3E778}" destId="{68BA173D-6114-48C6-BE84-4BB24C0AE51E}" srcOrd="1" destOrd="0" parTransId="{09EA579A-01BD-4A26-B734-D5BE089E3A7F}" sibTransId="{5097CB45-FF52-4008-89B6-BF712A72F344}"/>
    <dgm:cxn modelId="{EF556E93-116F-4F37-BB4E-475EA2A19749}" srcId="{ABEBCB81-13A2-484D-971D-295AED411B74}" destId="{9033E6AD-11C4-4FCD-AB49-4A361F85D778}" srcOrd="0" destOrd="0" parTransId="{E59AF903-2DAB-45E9-8726-F9A4B077EB43}" sibTransId="{5B5937C5-5A22-4672-B86C-140D3C5C0AB7}"/>
    <dgm:cxn modelId="{ECD692A5-9406-4270-9DF0-74F7623D53BE}" type="presOf" srcId="{68BA173D-6114-48C6-BE84-4BB24C0AE51E}" destId="{739D7DCD-8DC2-4CB9-860D-CF92D34DE7DB}" srcOrd="0" destOrd="1" presId="urn:microsoft.com/office/officeart/2005/8/layout/vList6"/>
    <dgm:cxn modelId="{AEEE6EBC-4013-439B-B92C-0E052D97F900}" type="presOf" srcId="{9033E6AD-11C4-4FCD-AB49-4A361F85D778}" destId="{A6940B4F-2A44-43BF-8441-C4FEF411B1E9}" srcOrd="0" destOrd="0" presId="urn:microsoft.com/office/officeart/2005/8/layout/vList6"/>
    <dgm:cxn modelId="{9A3481D6-B635-4E84-8649-194E77D46BE8}" srcId="{D787984D-5B77-48B4-A993-E5CF0E6306BC}" destId="{ABEBCB81-13A2-484D-971D-295AED411B74}" srcOrd="0" destOrd="0" parTransId="{D37ECA86-5C57-41AE-9355-D92FFA365256}" sibTransId="{00D54E01-AC3F-498C-BFE2-057854A2BC33}"/>
    <dgm:cxn modelId="{5CE1ADE1-11AD-4722-A5BD-003EF0FD8FD7}" srcId="{D787984D-5B77-48B4-A993-E5CF0E6306BC}" destId="{54E8386A-B3C6-41DC-9C40-F2D072A3E778}" srcOrd="1" destOrd="0" parTransId="{0C9B9777-86BF-4D78-B564-40FA440E8DDE}" sibTransId="{4D3FE3AD-A7B3-4ACF-A6C3-A4676F12773E}"/>
    <dgm:cxn modelId="{802FB3E9-069A-499B-B0FB-95D1024DD944}" type="presOf" srcId="{ABEBCB81-13A2-484D-971D-295AED411B74}" destId="{ABAA2EF0-5C8B-4108-ACD7-E481324C9BE6}" srcOrd="0" destOrd="0" presId="urn:microsoft.com/office/officeart/2005/8/layout/vList6"/>
    <dgm:cxn modelId="{401A4CF5-3A29-42C5-87A5-A7C47C13C2D5}" type="presOf" srcId="{A3CB4037-749A-4E36-ADC9-1353D1F09956}" destId="{739D7DCD-8DC2-4CB9-860D-CF92D34DE7DB}" srcOrd="0" destOrd="0" presId="urn:microsoft.com/office/officeart/2005/8/layout/vList6"/>
    <dgm:cxn modelId="{84193D8A-3BDB-4CD3-AFB2-A8C68484A51B}" type="presParOf" srcId="{29ACE55B-DC90-455C-830D-6878DE6EA5C6}" destId="{1AB7218E-61E8-42EB-ABAD-356213A4E514}" srcOrd="0" destOrd="0" presId="urn:microsoft.com/office/officeart/2005/8/layout/vList6"/>
    <dgm:cxn modelId="{9CFB5E47-EE31-4C68-967D-26D89CC0DAF2}" type="presParOf" srcId="{1AB7218E-61E8-42EB-ABAD-356213A4E514}" destId="{ABAA2EF0-5C8B-4108-ACD7-E481324C9BE6}" srcOrd="0" destOrd="0" presId="urn:microsoft.com/office/officeart/2005/8/layout/vList6"/>
    <dgm:cxn modelId="{171830DF-0A42-4E7F-8F94-AF4523FECB48}" type="presParOf" srcId="{1AB7218E-61E8-42EB-ABAD-356213A4E514}" destId="{A6940B4F-2A44-43BF-8441-C4FEF411B1E9}" srcOrd="1" destOrd="0" presId="urn:microsoft.com/office/officeart/2005/8/layout/vList6"/>
    <dgm:cxn modelId="{472C64CD-7712-4323-A97F-C4579699B1F3}" type="presParOf" srcId="{29ACE55B-DC90-455C-830D-6878DE6EA5C6}" destId="{FF976B30-213F-4ED9-B137-4B34B4B0FB2A}" srcOrd="1" destOrd="0" presId="urn:microsoft.com/office/officeart/2005/8/layout/vList6"/>
    <dgm:cxn modelId="{A766E060-22A4-4594-A76A-4D5E78541C01}" type="presParOf" srcId="{29ACE55B-DC90-455C-830D-6878DE6EA5C6}" destId="{5F843BFC-2B2D-4735-9D98-28264008571F}" srcOrd="2" destOrd="0" presId="urn:microsoft.com/office/officeart/2005/8/layout/vList6"/>
    <dgm:cxn modelId="{040053F7-C5E1-4943-A1E2-3E34ED5155CD}" type="presParOf" srcId="{5F843BFC-2B2D-4735-9D98-28264008571F}" destId="{0BCAE1F9-4298-451F-A03B-8DFDF27BC563}" srcOrd="0" destOrd="0" presId="urn:microsoft.com/office/officeart/2005/8/layout/vList6"/>
    <dgm:cxn modelId="{D8BCFF17-F3FD-40B2-8C8D-6A26E9179230}" type="presParOf" srcId="{5F843BFC-2B2D-4735-9D98-28264008571F}" destId="{739D7DCD-8DC2-4CB9-860D-CF92D34DE7D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9EBCFC4-3F1B-467F-98B7-5EE568B65C9C}" type="doc">
      <dgm:prSet loTypeId="urn:microsoft.com/office/officeart/2008/layout/AlternatingHexagons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A9BAD59-39E1-4936-857F-73EAABEF05E7}">
      <dgm:prSet phldrT="[Text]"/>
      <dgm:spPr/>
      <dgm:t>
        <a:bodyPr/>
        <a:lstStyle/>
        <a:p>
          <a:r>
            <a:rPr lang="ar-SA" dirty="0"/>
            <a:t>مكان تلتقي به الدول للتعاون </a:t>
          </a:r>
          <a:endParaRPr lang="en-US" dirty="0"/>
        </a:p>
      </dgm:t>
    </dgm:pt>
    <dgm:pt modelId="{52518788-DEBC-489D-8FC4-90B035C2C8D5}" type="parTrans" cxnId="{3DC52266-FD53-42D4-BFA7-D7A5DA5DD280}">
      <dgm:prSet/>
      <dgm:spPr/>
      <dgm:t>
        <a:bodyPr/>
        <a:lstStyle/>
        <a:p>
          <a:endParaRPr lang="en-US"/>
        </a:p>
      </dgm:t>
    </dgm:pt>
    <dgm:pt modelId="{D77B2022-E9B9-477D-884B-562BA505A8E0}" type="sibTrans" cxnId="{3DC52266-FD53-42D4-BFA7-D7A5DA5DD280}">
      <dgm:prSet/>
      <dgm:spPr/>
      <dgm:t>
        <a:bodyPr/>
        <a:lstStyle/>
        <a:p>
          <a:endParaRPr lang="en-US"/>
        </a:p>
      </dgm:t>
    </dgm:pt>
    <dgm:pt modelId="{8C0C3AF1-FAFD-4561-8E42-63CF87E773A1}">
      <dgm:prSet phldrT="[Text]"/>
      <dgm:spPr/>
      <dgm:t>
        <a:bodyPr/>
        <a:lstStyle/>
        <a:p>
          <a:r>
            <a:rPr lang="ar-SA" dirty="0"/>
            <a:t>حل كثير من المشاكل المختلفة </a:t>
          </a:r>
          <a:endParaRPr lang="en-US" dirty="0"/>
        </a:p>
      </dgm:t>
    </dgm:pt>
    <dgm:pt modelId="{5201BAC0-00F1-47C8-BBBA-5654B9C40AF9}" type="parTrans" cxnId="{6FE35252-EA9E-4FEE-90DA-FB4A99280618}">
      <dgm:prSet/>
      <dgm:spPr/>
      <dgm:t>
        <a:bodyPr/>
        <a:lstStyle/>
        <a:p>
          <a:endParaRPr lang="en-US"/>
        </a:p>
      </dgm:t>
    </dgm:pt>
    <dgm:pt modelId="{22A0284F-4618-46D3-B268-61BEB3CEB28A}" type="sibTrans" cxnId="{6FE35252-EA9E-4FEE-90DA-FB4A99280618}">
      <dgm:prSet/>
      <dgm:spPr/>
      <dgm:t>
        <a:bodyPr/>
        <a:lstStyle/>
        <a:p>
          <a:endParaRPr lang="en-US"/>
        </a:p>
      </dgm:t>
    </dgm:pt>
    <dgm:pt modelId="{2643D836-A50A-423C-8F13-53DD9600BC59}">
      <dgm:prSet phldrT="[Text]"/>
      <dgm:spPr/>
      <dgm:t>
        <a:bodyPr/>
        <a:lstStyle/>
        <a:p>
          <a:r>
            <a:rPr lang="ar-SA" dirty="0"/>
            <a:t>تطوير قواعد القانون الدولي </a:t>
          </a:r>
          <a:endParaRPr lang="en-US" dirty="0"/>
        </a:p>
      </dgm:t>
    </dgm:pt>
    <dgm:pt modelId="{138082EE-1463-43C0-BC97-17EBC42624CC}" type="parTrans" cxnId="{818D99FD-70B1-4C18-B812-94CF20E1848D}">
      <dgm:prSet/>
      <dgm:spPr/>
      <dgm:t>
        <a:bodyPr/>
        <a:lstStyle/>
        <a:p>
          <a:endParaRPr lang="en-US"/>
        </a:p>
      </dgm:t>
    </dgm:pt>
    <dgm:pt modelId="{35CC20C0-1D5D-44A4-A161-00204EFA83AF}" type="sibTrans" cxnId="{818D99FD-70B1-4C18-B812-94CF20E1848D}">
      <dgm:prSet/>
      <dgm:spPr/>
      <dgm:t>
        <a:bodyPr/>
        <a:lstStyle/>
        <a:p>
          <a:endParaRPr lang="en-US"/>
        </a:p>
      </dgm:t>
    </dgm:pt>
    <dgm:pt modelId="{89AC334C-197C-48D5-A168-0121A05C2789}" type="pres">
      <dgm:prSet presAssocID="{B9EBCFC4-3F1B-467F-98B7-5EE568B65C9C}" presName="Name0" presStyleCnt="0">
        <dgm:presLayoutVars>
          <dgm:chMax/>
          <dgm:chPref/>
          <dgm:dir/>
          <dgm:animLvl val="lvl"/>
        </dgm:presLayoutVars>
      </dgm:prSet>
      <dgm:spPr/>
    </dgm:pt>
    <dgm:pt modelId="{2E88E493-6287-4AEB-900F-A8F7F7936534}" type="pres">
      <dgm:prSet presAssocID="{DA9BAD59-39E1-4936-857F-73EAABEF05E7}" presName="composite" presStyleCnt="0"/>
      <dgm:spPr/>
    </dgm:pt>
    <dgm:pt modelId="{16A6C955-3F3C-49F4-89B9-E0C7C41A6024}" type="pres">
      <dgm:prSet presAssocID="{DA9BAD59-39E1-4936-857F-73EAABEF05E7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DDEA7391-FA35-453C-AE31-6402523D3D6E}" type="pres">
      <dgm:prSet presAssocID="{DA9BAD59-39E1-4936-857F-73EAABEF05E7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79516BA8-BE2A-4C9D-84A3-3B1D40D33807}" type="pres">
      <dgm:prSet presAssocID="{DA9BAD59-39E1-4936-857F-73EAABEF05E7}" presName="BalanceSpacing" presStyleCnt="0"/>
      <dgm:spPr/>
    </dgm:pt>
    <dgm:pt modelId="{F5A70480-B5EF-4CB7-8D58-DB1CF2364B26}" type="pres">
      <dgm:prSet presAssocID="{DA9BAD59-39E1-4936-857F-73EAABEF05E7}" presName="BalanceSpacing1" presStyleCnt="0"/>
      <dgm:spPr/>
    </dgm:pt>
    <dgm:pt modelId="{CB2B81D2-AE6D-4266-855F-AFD70C7C200C}" type="pres">
      <dgm:prSet presAssocID="{D77B2022-E9B9-477D-884B-562BA505A8E0}" presName="Accent1Text" presStyleLbl="node1" presStyleIdx="1" presStyleCnt="6"/>
      <dgm:spPr/>
    </dgm:pt>
    <dgm:pt modelId="{AB01C133-0C01-4656-B561-8A0395F258E7}" type="pres">
      <dgm:prSet presAssocID="{D77B2022-E9B9-477D-884B-562BA505A8E0}" presName="spaceBetweenRectangles" presStyleCnt="0"/>
      <dgm:spPr/>
    </dgm:pt>
    <dgm:pt modelId="{0CAB5E27-7013-42BB-A6D4-6D5450112BBB}" type="pres">
      <dgm:prSet presAssocID="{8C0C3AF1-FAFD-4561-8E42-63CF87E773A1}" presName="composite" presStyleCnt="0"/>
      <dgm:spPr/>
    </dgm:pt>
    <dgm:pt modelId="{9445D7D0-C156-4D49-9DB1-D53D3899779B}" type="pres">
      <dgm:prSet presAssocID="{8C0C3AF1-FAFD-4561-8E42-63CF87E773A1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61F9DCDB-F874-402C-A995-C3A14E6E7941}" type="pres">
      <dgm:prSet presAssocID="{8C0C3AF1-FAFD-4561-8E42-63CF87E773A1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66D30909-195B-48B4-93A3-4A003903C9B6}" type="pres">
      <dgm:prSet presAssocID="{8C0C3AF1-FAFD-4561-8E42-63CF87E773A1}" presName="BalanceSpacing" presStyleCnt="0"/>
      <dgm:spPr/>
    </dgm:pt>
    <dgm:pt modelId="{D612A7A0-8A4F-410B-89B2-9B5224756BBA}" type="pres">
      <dgm:prSet presAssocID="{8C0C3AF1-FAFD-4561-8E42-63CF87E773A1}" presName="BalanceSpacing1" presStyleCnt="0"/>
      <dgm:spPr/>
    </dgm:pt>
    <dgm:pt modelId="{1DF8DE64-501A-4EB9-9626-ACB399120BA4}" type="pres">
      <dgm:prSet presAssocID="{22A0284F-4618-46D3-B268-61BEB3CEB28A}" presName="Accent1Text" presStyleLbl="node1" presStyleIdx="3" presStyleCnt="6"/>
      <dgm:spPr/>
    </dgm:pt>
    <dgm:pt modelId="{FDDF7C49-AFA0-4B31-9240-4268B7975760}" type="pres">
      <dgm:prSet presAssocID="{22A0284F-4618-46D3-B268-61BEB3CEB28A}" presName="spaceBetweenRectangles" presStyleCnt="0"/>
      <dgm:spPr/>
    </dgm:pt>
    <dgm:pt modelId="{15114BCC-E412-476A-B9C3-A3AF6C8F635E}" type="pres">
      <dgm:prSet presAssocID="{2643D836-A50A-423C-8F13-53DD9600BC59}" presName="composite" presStyleCnt="0"/>
      <dgm:spPr/>
    </dgm:pt>
    <dgm:pt modelId="{43915EDF-38A6-415D-8BB6-2F60DFC6F7E9}" type="pres">
      <dgm:prSet presAssocID="{2643D836-A50A-423C-8F13-53DD9600BC5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F87EF993-6A93-46A0-AEF8-6C15C45D038D}" type="pres">
      <dgm:prSet presAssocID="{2643D836-A50A-423C-8F13-53DD9600BC5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24D29FFA-06AD-4894-B78A-D191EB7E2E8C}" type="pres">
      <dgm:prSet presAssocID="{2643D836-A50A-423C-8F13-53DD9600BC59}" presName="BalanceSpacing" presStyleCnt="0"/>
      <dgm:spPr/>
    </dgm:pt>
    <dgm:pt modelId="{E05075E1-E425-4C4B-82F6-2B76098440D2}" type="pres">
      <dgm:prSet presAssocID="{2643D836-A50A-423C-8F13-53DD9600BC59}" presName="BalanceSpacing1" presStyleCnt="0"/>
      <dgm:spPr/>
    </dgm:pt>
    <dgm:pt modelId="{E3C68536-28B6-4E4E-904A-2DCE20919294}" type="pres">
      <dgm:prSet presAssocID="{35CC20C0-1D5D-44A4-A161-00204EFA83AF}" presName="Accent1Text" presStyleLbl="node1" presStyleIdx="5" presStyleCnt="6"/>
      <dgm:spPr/>
    </dgm:pt>
  </dgm:ptLst>
  <dgm:cxnLst>
    <dgm:cxn modelId="{29A54F13-F675-48B7-83FC-33B50FA46546}" type="presOf" srcId="{B9EBCFC4-3F1B-467F-98B7-5EE568B65C9C}" destId="{89AC334C-197C-48D5-A168-0121A05C2789}" srcOrd="0" destOrd="0" presId="urn:microsoft.com/office/officeart/2008/layout/AlternatingHexagons"/>
    <dgm:cxn modelId="{320E6E1D-D122-47DA-A298-B4DD988AA647}" type="presOf" srcId="{35CC20C0-1D5D-44A4-A161-00204EFA83AF}" destId="{E3C68536-28B6-4E4E-904A-2DCE20919294}" srcOrd="0" destOrd="0" presId="urn:microsoft.com/office/officeart/2008/layout/AlternatingHexagons"/>
    <dgm:cxn modelId="{3126AD33-0D36-4C24-949E-349F9C1B66B6}" type="presOf" srcId="{DA9BAD59-39E1-4936-857F-73EAABEF05E7}" destId="{16A6C955-3F3C-49F4-89B9-E0C7C41A6024}" srcOrd="0" destOrd="0" presId="urn:microsoft.com/office/officeart/2008/layout/AlternatingHexagons"/>
    <dgm:cxn modelId="{21E00A38-0305-4ABE-AB53-12ACB14F71BC}" type="presOf" srcId="{2643D836-A50A-423C-8F13-53DD9600BC59}" destId="{43915EDF-38A6-415D-8BB6-2F60DFC6F7E9}" srcOrd="0" destOrd="0" presId="urn:microsoft.com/office/officeart/2008/layout/AlternatingHexagons"/>
    <dgm:cxn modelId="{CD52915E-E755-4108-97C5-DD31DF45EE3F}" type="presOf" srcId="{8C0C3AF1-FAFD-4561-8E42-63CF87E773A1}" destId="{9445D7D0-C156-4D49-9DB1-D53D3899779B}" srcOrd="0" destOrd="0" presId="urn:microsoft.com/office/officeart/2008/layout/AlternatingHexagons"/>
    <dgm:cxn modelId="{3DC52266-FD53-42D4-BFA7-D7A5DA5DD280}" srcId="{B9EBCFC4-3F1B-467F-98B7-5EE568B65C9C}" destId="{DA9BAD59-39E1-4936-857F-73EAABEF05E7}" srcOrd="0" destOrd="0" parTransId="{52518788-DEBC-489D-8FC4-90B035C2C8D5}" sibTransId="{D77B2022-E9B9-477D-884B-562BA505A8E0}"/>
    <dgm:cxn modelId="{6FE35252-EA9E-4FEE-90DA-FB4A99280618}" srcId="{B9EBCFC4-3F1B-467F-98B7-5EE568B65C9C}" destId="{8C0C3AF1-FAFD-4561-8E42-63CF87E773A1}" srcOrd="1" destOrd="0" parTransId="{5201BAC0-00F1-47C8-BBBA-5654B9C40AF9}" sibTransId="{22A0284F-4618-46D3-B268-61BEB3CEB28A}"/>
    <dgm:cxn modelId="{FFBF375A-AA4C-4FF7-94BF-FFEE8D3ABD84}" type="presOf" srcId="{D77B2022-E9B9-477D-884B-562BA505A8E0}" destId="{CB2B81D2-AE6D-4266-855F-AFD70C7C200C}" srcOrd="0" destOrd="0" presId="urn:microsoft.com/office/officeart/2008/layout/AlternatingHexagons"/>
    <dgm:cxn modelId="{CBF85FAF-5DE7-472B-A86C-FE21DC5D866E}" type="presOf" srcId="{22A0284F-4618-46D3-B268-61BEB3CEB28A}" destId="{1DF8DE64-501A-4EB9-9626-ACB399120BA4}" srcOrd="0" destOrd="0" presId="urn:microsoft.com/office/officeart/2008/layout/AlternatingHexagons"/>
    <dgm:cxn modelId="{818D99FD-70B1-4C18-B812-94CF20E1848D}" srcId="{B9EBCFC4-3F1B-467F-98B7-5EE568B65C9C}" destId="{2643D836-A50A-423C-8F13-53DD9600BC59}" srcOrd="2" destOrd="0" parTransId="{138082EE-1463-43C0-BC97-17EBC42624CC}" sibTransId="{35CC20C0-1D5D-44A4-A161-00204EFA83AF}"/>
    <dgm:cxn modelId="{8FD0FE3E-1D8C-4470-992E-37E20E9EFDC3}" type="presParOf" srcId="{89AC334C-197C-48D5-A168-0121A05C2789}" destId="{2E88E493-6287-4AEB-900F-A8F7F7936534}" srcOrd="0" destOrd="0" presId="urn:microsoft.com/office/officeart/2008/layout/AlternatingHexagons"/>
    <dgm:cxn modelId="{DE4ECFEB-05C5-403D-9CC8-D4E807FE557C}" type="presParOf" srcId="{2E88E493-6287-4AEB-900F-A8F7F7936534}" destId="{16A6C955-3F3C-49F4-89B9-E0C7C41A6024}" srcOrd="0" destOrd="0" presId="urn:microsoft.com/office/officeart/2008/layout/AlternatingHexagons"/>
    <dgm:cxn modelId="{EABE3A6E-6212-45F9-8C2F-39646C22E7BD}" type="presParOf" srcId="{2E88E493-6287-4AEB-900F-A8F7F7936534}" destId="{DDEA7391-FA35-453C-AE31-6402523D3D6E}" srcOrd="1" destOrd="0" presId="urn:microsoft.com/office/officeart/2008/layout/AlternatingHexagons"/>
    <dgm:cxn modelId="{3A5929CF-0F62-4E59-B774-A443FDAF690F}" type="presParOf" srcId="{2E88E493-6287-4AEB-900F-A8F7F7936534}" destId="{79516BA8-BE2A-4C9D-84A3-3B1D40D33807}" srcOrd="2" destOrd="0" presId="urn:microsoft.com/office/officeart/2008/layout/AlternatingHexagons"/>
    <dgm:cxn modelId="{46AAFDD4-7BA8-42FA-8DC6-1D450CC2D5C0}" type="presParOf" srcId="{2E88E493-6287-4AEB-900F-A8F7F7936534}" destId="{F5A70480-B5EF-4CB7-8D58-DB1CF2364B26}" srcOrd="3" destOrd="0" presId="urn:microsoft.com/office/officeart/2008/layout/AlternatingHexagons"/>
    <dgm:cxn modelId="{BD7FD2C2-480E-4EEE-9E99-275BC6E4F764}" type="presParOf" srcId="{2E88E493-6287-4AEB-900F-A8F7F7936534}" destId="{CB2B81D2-AE6D-4266-855F-AFD70C7C200C}" srcOrd="4" destOrd="0" presId="urn:microsoft.com/office/officeart/2008/layout/AlternatingHexagons"/>
    <dgm:cxn modelId="{405A7BBC-C450-4C42-9D9F-DC1B31E376B4}" type="presParOf" srcId="{89AC334C-197C-48D5-A168-0121A05C2789}" destId="{AB01C133-0C01-4656-B561-8A0395F258E7}" srcOrd="1" destOrd="0" presId="urn:microsoft.com/office/officeart/2008/layout/AlternatingHexagons"/>
    <dgm:cxn modelId="{0C8CBCD4-F939-4425-B725-80A84A7F0F71}" type="presParOf" srcId="{89AC334C-197C-48D5-A168-0121A05C2789}" destId="{0CAB5E27-7013-42BB-A6D4-6D5450112BBB}" srcOrd="2" destOrd="0" presId="urn:microsoft.com/office/officeart/2008/layout/AlternatingHexagons"/>
    <dgm:cxn modelId="{72B1C41D-33A9-44DC-A394-D44F6D0B4B13}" type="presParOf" srcId="{0CAB5E27-7013-42BB-A6D4-6D5450112BBB}" destId="{9445D7D0-C156-4D49-9DB1-D53D3899779B}" srcOrd="0" destOrd="0" presId="urn:microsoft.com/office/officeart/2008/layout/AlternatingHexagons"/>
    <dgm:cxn modelId="{67F000D3-9F27-4B4E-B0BB-5F1E6C6A518A}" type="presParOf" srcId="{0CAB5E27-7013-42BB-A6D4-6D5450112BBB}" destId="{61F9DCDB-F874-402C-A995-C3A14E6E7941}" srcOrd="1" destOrd="0" presId="urn:microsoft.com/office/officeart/2008/layout/AlternatingHexagons"/>
    <dgm:cxn modelId="{19546464-C8CE-4239-9F85-BBE083EC8D2F}" type="presParOf" srcId="{0CAB5E27-7013-42BB-A6D4-6D5450112BBB}" destId="{66D30909-195B-48B4-93A3-4A003903C9B6}" srcOrd="2" destOrd="0" presId="urn:microsoft.com/office/officeart/2008/layout/AlternatingHexagons"/>
    <dgm:cxn modelId="{C4F88076-E1F5-49AF-863C-1C9A9C59957C}" type="presParOf" srcId="{0CAB5E27-7013-42BB-A6D4-6D5450112BBB}" destId="{D612A7A0-8A4F-410B-89B2-9B5224756BBA}" srcOrd="3" destOrd="0" presId="urn:microsoft.com/office/officeart/2008/layout/AlternatingHexagons"/>
    <dgm:cxn modelId="{79625398-06A8-4D47-A58F-510EFD8240CB}" type="presParOf" srcId="{0CAB5E27-7013-42BB-A6D4-6D5450112BBB}" destId="{1DF8DE64-501A-4EB9-9626-ACB399120BA4}" srcOrd="4" destOrd="0" presId="urn:microsoft.com/office/officeart/2008/layout/AlternatingHexagons"/>
    <dgm:cxn modelId="{ADAEBCF8-F4F0-49EC-8181-0B06F727D6EA}" type="presParOf" srcId="{89AC334C-197C-48D5-A168-0121A05C2789}" destId="{FDDF7C49-AFA0-4B31-9240-4268B7975760}" srcOrd="3" destOrd="0" presId="urn:microsoft.com/office/officeart/2008/layout/AlternatingHexagons"/>
    <dgm:cxn modelId="{002B0E50-32DB-4AB9-90B1-0169BD0E08D9}" type="presParOf" srcId="{89AC334C-197C-48D5-A168-0121A05C2789}" destId="{15114BCC-E412-476A-B9C3-A3AF6C8F635E}" srcOrd="4" destOrd="0" presId="urn:microsoft.com/office/officeart/2008/layout/AlternatingHexagons"/>
    <dgm:cxn modelId="{F3806B8A-F0C0-41E0-A212-D38CA3733D9F}" type="presParOf" srcId="{15114BCC-E412-476A-B9C3-A3AF6C8F635E}" destId="{43915EDF-38A6-415D-8BB6-2F60DFC6F7E9}" srcOrd="0" destOrd="0" presId="urn:microsoft.com/office/officeart/2008/layout/AlternatingHexagons"/>
    <dgm:cxn modelId="{62956D36-3CCB-4B15-94AB-9A5D0A18252E}" type="presParOf" srcId="{15114BCC-E412-476A-B9C3-A3AF6C8F635E}" destId="{F87EF993-6A93-46A0-AEF8-6C15C45D038D}" srcOrd="1" destOrd="0" presId="urn:microsoft.com/office/officeart/2008/layout/AlternatingHexagons"/>
    <dgm:cxn modelId="{3D6F4FDB-8F82-4003-86DC-DCB8A42B67E2}" type="presParOf" srcId="{15114BCC-E412-476A-B9C3-A3AF6C8F635E}" destId="{24D29FFA-06AD-4894-B78A-D191EB7E2E8C}" srcOrd="2" destOrd="0" presId="urn:microsoft.com/office/officeart/2008/layout/AlternatingHexagons"/>
    <dgm:cxn modelId="{C2EB0C7A-9406-4E9F-B274-BDA2DAE430C5}" type="presParOf" srcId="{15114BCC-E412-476A-B9C3-A3AF6C8F635E}" destId="{E05075E1-E425-4C4B-82F6-2B76098440D2}" srcOrd="3" destOrd="0" presId="urn:microsoft.com/office/officeart/2008/layout/AlternatingHexagons"/>
    <dgm:cxn modelId="{1E861B97-DC2C-41E0-9512-F0EF48502F15}" type="presParOf" srcId="{15114BCC-E412-476A-B9C3-A3AF6C8F635E}" destId="{E3C68536-28B6-4E4E-904A-2DCE20919294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9DA19D-CCA4-4F22-929F-6308BE961ACE}" type="doc">
      <dgm:prSet loTypeId="urn:microsoft.com/office/officeart/2005/8/layout/hierarchy1" loCatId="hierarchy" qsTypeId="urn:microsoft.com/office/officeart/2005/8/quickstyle/3d5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EB3CF2D-EFE9-43F4-A710-F8823D78EC3A}">
      <dgm:prSet phldrT="[Text]"/>
      <dgm:spPr/>
      <dgm:t>
        <a:bodyPr/>
        <a:lstStyle/>
        <a:p>
          <a:r>
            <a:rPr lang="ar-SA" dirty="0"/>
            <a:t>عناصرقيام المنظمة الدولية</a:t>
          </a:r>
          <a:endParaRPr lang="en-US" dirty="0"/>
        </a:p>
      </dgm:t>
    </dgm:pt>
    <dgm:pt modelId="{B4175BEF-7B10-4EF0-AF33-BE88F3701080}" type="parTrans" cxnId="{C6A67360-F4B0-4D6E-94C4-E6AFA674A09F}">
      <dgm:prSet/>
      <dgm:spPr/>
      <dgm:t>
        <a:bodyPr/>
        <a:lstStyle/>
        <a:p>
          <a:endParaRPr lang="en-US"/>
        </a:p>
      </dgm:t>
    </dgm:pt>
    <dgm:pt modelId="{04A48ED2-0E0B-4E5E-89A5-F9E3D44693B8}" type="sibTrans" cxnId="{C6A67360-F4B0-4D6E-94C4-E6AFA674A09F}">
      <dgm:prSet/>
      <dgm:spPr/>
      <dgm:t>
        <a:bodyPr/>
        <a:lstStyle/>
        <a:p>
          <a:endParaRPr lang="en-US"/>
        </a:p>
      </dgm:t>
    </dgm:pt>
    <dgm:pt modelId="{4E2BA39C-A8B1-4FF2-9D89-B6E5765BE441}">
      <dgm:prSet phldrT="[Text]"/>
      <dgm:spPr/>
      <dgm:t>
        <a:bodyPr/>
        <a:lstStyle/>
        <a:p>
          <a:r>
            <a:rPr lang="ar-SA"/>
            <a:t>ارادة خاصة</a:t>
          </a:r>
        </a:p>
        <a:p>
          <a:pPr rtl="1"/>
          <a:r>
            <a:rPr lang="ar-SA"/>
            <a:t>اي انها مستقلة عن ارادة الدول الاعضاء </a:t>
          </a:r>
        </a:p>
        <a:p>
          <a:pPr rtl="1"/>
          <a:r>
            <a:rPr lang="ar-SA"/>
            <a:t>تملك اختصاصات خاصة طبقا لمعاهدة الانشاء  </a:t>
          </a:r>
          <a:endParaRPr lang="en-US" dirty="0"/>
        </a:p>
      </dgm:t>
    </dgm:pt>
    <dgm:pt modelId="{F6108C6B-ADD9-4B6D-878A-8287271132F7}" type="parTrans" cxnId="{BBE45036-8C88-42E8-A65D-D825718F6B00}">
      <dgm:prSet/>
      <dgm:spPr/>
      <dgm:t>
        <a:bodyPr/>
        <a:lstStyle/>
        <a:p>
          <a:endParaRPr lang="en-US"/>
        </a:p>
      </dgm:t>
    </dgm:pt>
    <dgm:pt modelId="{7C09C0CB-C03C-4C3A-A524-515334A346FD}" type="sibTrans" cxnId="{BBE45036-8C88-42E8-A65D-D825718F6B00}">
      <dgm:prSet/>
      <dgm:spPr/>
      <dgm:t>
        <a:bodyPr/>
        <a:lstStyle/>
        <a:p>
          <a:endParaRPr lang="en-US"/>
        </a:p>
      </dgm:t>
    </dgm:pt>
    <dgm:pt modelId="{771E820A-AB14-48BA-A6A9-4CB7849E2622}">
      <dgm:prSet phldrT="[Text]"/>
      <dgm:spPr/>
      <dgm:t>
        <a:bodyPr/>
        <a:lstStyle/>
        <a:p>
          <a:pPr rtl="1"/>
          <a:r>
            <a:rPr lang="ar-SA"/>
            <a:t>صفة دولية</a:t>
          </a:r>
        </a:p>
        <a:p>
          <a:pPr rtl="1"/>
          <a:r>
            <a:rPr lang="ar-SA"/>
            <a:t>لكل الدول الاعضاء شخصية قانونية والهدف من اجتماعها في المنظمة تكوين شخصية قانونية جديدة </a:t>
          </a:r>
          <a:endParaRPr lang="en-US" dirty="0"/>
        </a:p>
      </dgm:t>
    </dgm:pt>
    <dgm:pt modelId="{33AD6385-9585-49ED-85CB-3612F6D81AC0}" type="parTrans" cxnId="{602B8E9D-CC33-429B-A5FE-121661B4BDD1}">
      <dgm:prSet/>
      <dgm:spPr/>
      <dgm:t>
        <a:bodyPr/>
        <a:lstStyle/>
        <a:p>
          <a:endParaRPr lang="en-US"/>
        </a:p>
      </dgm:t>
    </dgm:pt>
    <dgm:pt modelId="{749F2A8D-86FE-465D-BD11-27B79FAFA2F1}" type="sibTrans" cxnId="{602B8E9D-CC33-429B-A5FE-121661B4BDD1}">
      <dgm:prSet/>
      <dgm:spPr/>
      <dgm:t>
        <a:bodyPr/>
        <a:lstStyle/>
        <a:p>
          <a:endParaRPr lang="en-US"/>
        </a:p>
      </dgm:t>
    </dgm:pt>
    <dgm:pt modelId="{FD6603F0-2C3F-4D8E-B6FE-1E45DE669BE5}">
      <dgm:prSet/>
      <dgm:spPr/>
      <dgm:t>
        <a:bodyPr/>
        <a:lstStyle/>
        <a:p>
          <a:pPr rtl="1"/>
          <a:r>
            <a:rPr lang="ar-SA"/>
            <a:t>الدوام والاستمرار</a:t>
          </a:r>
        </a:p>
        <a:p>
          <a:pPr rtl="1"/>
          <a:r>
            <a:rPr lang="ar-SA"/>
            <a:t>لتتميز عن المؤتمرات </a:t>
          </a:r>
        </a:p>
        <a:p>
          <a:pPr rtl="1"/>
          <a:r>
            <a:rPr lang="ar-SA"/>
            <a:t>لم يتم انشائها لغرض معين </a:t>
          </a:r>
        </a:p>
        <a:p>
          <a:pPr rtl="1"/>
          <a:r>
            <a:rPr lang="ar-SA"/>
            <a:t>وعدم الدوام دليل على عدم الاستمرار</a:t>
          </a:r>
          <a:endParaRPr lang="ar-SA" dirty="0"/>
        </a:p>
      </dgm:t>
    </dgm:pt>
    <dgm:pt modelId="{06F776E4-2131-4878-80E4-4ADDC1940AE9}" type="parTrans" cxnId="{4AB6E10D-0F9A-4AC6-AE4E-81F9E2F5DB63}">
      <dgm:prSet/>
      <dgm:spPr/>
      <dgm:t>
        <a:bodyPr/>
        <a:lstStyle/>
        <a:p>
          <a:endParaRPr lang="en-US"/>
        </a:p>
      </dgm:t>
    </dgm:pt>
    <dgm:pt modelId="{95C6DCCB-7FBE-44FD-95A9-67CCA83D2BBA}" type="sibTrans" cxnId="{4AB6E10D-0F9A-4AC6-AE4E-81F9E2F5DB63}">
      <dgm:prSet/>
      <dgm:spPr/>
      <dgm:t>
        <a:bodyPr/>
        <a:lstStyle/>
        <a:p>
          <a:endParaRPr lang="en-US"/>
        </a:p>
      </dgm:t>
    </dgm:pt>
    <dgm:pt modelId="{FF28AB48-97BD-40DE-B0D0-E70D06FA31F3}">
      <dgm:prSet/>
      <dgm:spPr/>
      <dgm:t>
        <a:bodyPr/>
        <a:lstStyle/>
        <a:p>
          <a:r>
            <a:rPr lang="ar-SA"/>
            <a:t>معاهدة دولية </a:t>
          </a:r>
        </a:p>
        <a:p>
          <a:pPr rtl="1"/>
          <a:r>
            <a:rPr lang="ar-SA"/>
            <a:t>ميثاق دولي</a:t>
          </a:r>
        </a:p>
        <a:p>
          <a:pPr rtl="1"/>
          <a:r>
            <a:rPr lang="ar-SA"/>
            <a:t>اتفاق بين دول ذات سيادة وبصورة خطية وخاضع لاحكام القانون الدولي ويشترط ان تكون مكتوبة وليست شفوية </a:t>
          </a:r>
          <a:endParaRPr lang="en-US" dirty="0"/>
        </a:p>
      </dgm:t>
    </dgm:pt>
    <dgm:pt modelId="{850B0C87-C092-47FC-ADB4-4E1D1211262F}" type="parTrans" cxnId="{162F1711-86BA-4629-95A0-2EED7BA655C4}">
      <dgm:prSet/>
      <dgm:spPr/>
      <dgm:t>
        <a:bodyPr/>
        <a:lstStyle/>
        <a:p>
          <a:endParaRPr lang="en-US"/>
        </a:p>
      </dgm:t>
    </dgm:pt>
    <dgm:pt modelId="{8E535D27-3FAF-429C-AA83-9720B5B9A751}" type="sibTrans" cxnId="{162F1711-86BA-4629-95A0-2EED7BA655C4}">
      <dgm:prSet/>
      <dgm:spPr/>
      <dgm:t>
        <a:bodyPr/>
        <a:lstStyle/>
        <a:p>
          <a:endParaRPr lang="en-US"/>
        </a:p>
      </dgm:t>
    </dgm:pt>
    <dgm:pt modelId="{09CA78B5-741C-4E45-B943-F6AD8950E7DA}">
      <dgm:prSet/>
      <dgm:spPr/>
      <dgm:t>
        <a:bodyPr/>
        <a:lstStyle/>
        <a:p>
          <a:pPr rtl="1"/>
          <a:r>
            <a:rPr lang="ar-SA" b="0" dirty="0"/>
            <a:t>مجموعة من الدول</a:t>
          </a:r>
        </a:p>
        <a:p>
          <a:pPr rtl="1"/>
          <a:r>
            <a:rPr lang="ar-SA" b="0" dirty="0"/>
            <a:t>كلما زاد العدد زاد النشاط</a:t>
          </a:r>
        </a:p>
        <a:p>
          <a:pPr rtl="1"/>
          <a:r>
            <a:rPr lang="ar-SA" b="0" dirty="0"/>
            <a:t>دول كاملة السيادة </a:t>
          </a:r>
        </a:p>
        <a:p>
          <a:pPr rtl="1"/>
          <a:r>
            <a:rPr lang="ar-SA" b="0" dirty="0"/>
            <a:t>دول غير مستقلة </a:t>
          </a:r>
        </a:p>
        <a:p>
          <a:pPr rtl="1"/>
          <a:r>
            <a:rPr lang="ar-SA" b="0" dirty="0"/>
            <a:t>الافراد والشركات </a:t>
          </a:r>
        </a:p>
        <a:p>
          <a:pPr rtl="1"/>
          <a:r>
            <a:rPr lang="ar-SA" b="0" dirty="0"/>
            <a:t>تجمعات غير حكومية</a:t>
          </a:r>
        </a:p>
      </dgm:t>
    </dgm:pt>
    <dgm:pt modelId="{A14F4D4A-ECF7-4F7C-86E2-A2EB58124BB6}" type="parTrans" cxnId="{C48178FA-51AD-4B64-88CD-DA3CA0DF06B3}">
      <dgm:prSet/>
      <dgm:spPr/>
      <dgm:t>
        <a:bodyPr/>
        <a:lstStyle/>
        <a:p>
          <a:endParaRPr lang="en-US"/>
        </a:p>
      </dgm:t>
    </dgm:pt>
    <dgm:pt modelId="{3C8A25A6-7424-4B60-AE06-A64FA7BB4E71}" type="sibTrans" cxnId="{C48178FA-51AD-4B64-88CD-DA3CA0DF06B3}">
      <dgm:prSet/>
      <dgm:spPr/>
      <dgm:t>
        <a:bodyPr/>
        <a:lstStyle/>
        <a:p>
          <a:endParaRPr lang="en-US"/>
        </a:p>
      </dgm:t>
    </dgm:pt>
    <dgm:pt modelId="{D0DA09A7-B395-49BB-B424-607282372929}" type="pres">
      <dgm:prSet presAssocID="{EB9DA19D-CCA4-4F22-929F-6308BE961AC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5FD8ACE-54B3-40F0-AB15-628A0D7171F9}" type="pres">
      <dgm:prSet presAssocID="{7EB3CF2D-EFE9-43F4-A710-F8823D78EC3A}" presName="hierRoot1" presStyleCnt="0"/>
      <dgm:spPr/>
    </dgm:pt>
    <dgm:pt modelId="{1B74DA24-A449-4754-88BC-A7789BF510D7}" type="pres">
      <dgm:prSet presAssocID="{7EB3CF2D-EFE9-43F4-A710-F8823D78EC3A}" presName="composite" presStyleCnt="0"/>
      <dgm:spPr/>
    </dgm:pt>
    <dgm:pt modelId="{1F16EFF6-D8BF-4DF4-8569-4BEAAF5F4C3D}" type="pres">
      <dgm:prSet presAssocID="{7EB3CF2D-EFE9-43F4-A710-F8823D78EC3A}" presName="background" presStyleLbl="node0" presStyleIdx="0" presStyleCnt="1"/>
      <dgm:spPr/>
    </dgm:pt>
    <dgm:pt modelId="{4DC2A45D-12F4-4D2C-A2FC-4254963F6091}" type="pres">
      <dgm:prSet presAssocID="{7EB3CF2D-EFE9-43F4-A710-F8823D78EC3A}" presName="text" presStyleLbl="fgAcc0" presStyleIdx="0" presStyleCnt="1" custScaleX="192629" custScaleY="55532" custLinFactY="-100000" custLinFactNeighborX="12928" custLinFactNeighborY="-123179">
        <dgm:presLayoutVars>
          <dgm:chPref val="3"/>
        </dgm:presLayoutVars>
      </dgm:prSet>
      <dgm:spPr/>
    </dgm:pt>
    <dgm:pt modelId="{18B9D16B-9CBD-42F9-9423-670B2B5ABFCA}" type="pres">
      <dgm:prSet presAssocID="{7EB3CF2D-EFE9-43F4-A710-F8823D78EC3A}" presName="hierChild2" presStyleCnt="0"/>
      <dgm:spPr/>
    </dgm:pt>
    <dgm:pt modelId="{2627741A-61C9-4489-934D-D44663E1739D}" type="pres">
      <dgm:prSet presAssocID="{F6108C6B-ADD9-4B6D-878A-8287271132F7}" presName="Name10" presStyleLbl="parChTrans1D2" presStyleIdx="0" presStyleCnt="5"/>
      <dgm:spPr/>
    </dgm:pt>
    <dgm:pt modelId="{B02123F6-8D3B-4F97-A9D6-6D81E7843F07}" type="pres">
      <dgm:prSet presAssocID="{4E2BA39C-A8B1-4FF2-9D89-B6E5765BE441}" presName="hierRoot2" presStyleCnt="0"/>
      <dgm:spPr/>
    </dgm:pt>
    <dgm:pt modelId="{8F4D08DC-8F62-4126-9BA1-EFE241AD3FD6}" type="pres">
      <dgm:prSet presAssocID="{4E2BA39C-A8B1-4FF2-9D89-B6E5765BE441}" presName="composite2" presStyleCnt="0"/>
      <dgm:spPr/>
    </dgm:pt>
    <dgm:pt modelId="{D1E1F343-DAC6-48D8-9BDA-EA7760852032}" type="pres">
      <dgm:prSet presAssocID="{4E2BA39C-A8B1-4FF2-9D89-B6E5765BE441}" presName="background2" presStyleLbl="node2" presStyleIdx="0" presStyleCnt="5"/>
      <dgm:spPr/>
    </dgm:pt>
    <dgm:pt modelId="{3F7184A5-49D7-4BC3-8C95-25F1BD5DB639}" type="pres">
      <dgm:prSet presAssocID="{4E2BA39C-A8B1-4FF2-9D89-B6E5765BE441}" presName="text2" presStyleLbl="fgAcc2" presStyleIdx="0" presStyleCnt="5" custScaleY="600391" custLinFactNeighborX="53" custLinFactNeighborY="33745">
        <dgm:presLayoutVars>
          <dgm:chPref val="3"/>
        </dgm:presLayoutVars>
      </dgm:prSet>
      <dgm:spPr/>
    </dgm:pt>
    <dgm:pt modelId="{D74731C1-1F74-4E53-B6B9-59C5D27E1E0A}" type="pres">
      <dgm:prSet presAssocID="{4E2BA39C-A8B1-4FF2-9D89-B6E5765BE441}" presName="hierChild3" presStyleCnt="0"/>
      <dgm:spPr/>
    </dgm:pt>
    <dgm:pt modelId="{76AC40EB-E16C-4C50-B33B-9B0F8C2BB334}" type="pres">
      <dgm:prSet presAssocID="{33AD6385-9585-49ED-85CB-3612F6D81AC0}" presName="Name10" presStyleLbl="parChTrans1D2" presStyleIdx="1" presStyleCnt="5"/>
      <dgm:spPr/>
    </dgm:pt>
    <dgm:pt modelId="{A6E18D4A-5E53-48C1-BBF9-CE0764CAF0E3}" type="pres">
      <dgm:prSet presAssocID="{771E820A-AB14-48BA-A6A9-4CB7849E2622}" presName="hierRoot2" presStyleCnt="0"/>
      <dgm:spPr/>
    </dgm:pt>
    <dgm:pt modelId="{E8A4253E-044B-413C-95B8-69BDB307D0B7}" type="pres">
      <dgm:prSet presAssocID="{771E820A-AB14-48BA-A6A9-4CB7849E2622}" presName="composite2" presStyleCnt="0"/>
      <dgm:spPr/>
    </dgm:pt>
    <dgm:pt modelId="{F4DE9F7A-4AAC-4362-8739-B2A687696462}" type="pres">
      <dgm:prSet presAssocID="{771E820A-AB14-48BA-A6A9-4CB7849E2622}" presName="background2" presStyleLbl="node2" presStyleIdx="1" presStyleCnt="5"/>
      <dgm:spPr/>
    </dgm:pt>
    <dgm:pt modelId="{C84E7AB3-8AC4-4D9F-8EE7-15B362E842C6}" type="pres">
      <dgm:prSet presAssocID="{771E820A-AB14-48BA-A6A9-4CB7849E2622}" presName="text2" presStyleLbl="fgAcc2" presStyleIdx="1" presStyleCnt="5" custScaleY="600391" custLinFactNeighborX="53" custLinFactNeighborY="33745">
        <dgm:presLayoutVars>
          <dgm:chPref val="3"/>
        </dgm:presLayoutVars>
      </dgm:prSet>
      <dgm:spPr/>
    </dgm:pt>
    <dgm:pt modelId="{FB9B0700-0A99-4C07-9A5B-37010C267968}" type="pres">
      <dgm:prSet presAssocID="{771E820A-AB14-48BA-A6A9-4CB7849E2622}" presName="hierChild3" presStyleCnt="0"/>
      <dgm:spPr/>
    </dgm:pt>
    <dgm:pt modelId="{32A200A4-CDC1-4D5C-BA5E-1BDA4BBBB0B1}" type="pres">
      <dgm:prSet presAssocID="{06F776E4-2131-4878-80E4-4ADDC1940AE9}" presName="Name10" presStyleLbl="parChTrans1D2" presStyleIdx="2" presStyleCnt="5"/>
      <dgm:spPr/>
    </dgm:pt>
    <dgm:pt modelId="{EA3DFDC3-E2E0-4F48-AF54-7C391D9B6CF2}" type="pres">
      <dgm:prSet presAssocID="{FD6603F0-2C3F-4D8E-B6FE-1E45DE669BE5}" presName="hierRoot2" presStyleCnt="0"/>
      <dgm:spPr/>
    </dgm:pt>
    <dgm:pt modelId="{D111817F-F72A-45C9-B783-24E9A39689F5}" type="pres">
      <dgm:prSet presAssocID="{FD6603F0-2C3F-4D8E-B6FE-1E45DE669BE5}" presName="composite2" presStyleCnt="0"/>
      <dgm:spPr/>
    </dgm:pt>
    <dgm:pt modelId="{C38F2E1F-9CE1-4C32-92E4-C01D5A634EAB}" type="pres">
      <dgm:prSet presAssocID="{FD6603F0-2C3F-4D8E-B6FE-1E45DE669BE5}" presName="background2" presStyleLbl="node2" presStyleIdx="2" presStyleCnt="5"/>
      <dgm:spPr/>
    </dgm:pt>
    <dgm:pt modelId="{06E087C2-E904-4F25-893F-1BC2B7B56C23}" type="pres">
      <dgm:prSet presAssocID="{FD6603F0-2C3F-4D8E-B6FE-1E45DE669BE5}" presName="text2" presStyleLbl="fgAcc2" presStyleIdx="2" presStyleCnt="5" custScaleY="600391" custLinFactNeighborX="53" custLinFactNeighborY="33745">
        <dgm:presLayoutVars>
          <dgm:chPref val="3"/>
        </dgm:presLayoutVars>
      </dgm:prSet>
      <dgm:spPr/>
    </dgm:pt>
    <dgm:pt modelId="{826FC65B-8AE7-47DE-AD59-564E4C0D9E29}" type="pres">
      <dgm:prSet presAssocID="{FD6603F0-2C3F-4D8E-B6FE-1E45DE669BE5}" presName="hierChild3" presStyleCnt="0"/>
      <dgm:spPr/>
    </dgm:pt>
    <dgm:pt modelId="{A3EF04E2-ABA3-4A1E-913D-B758DEE72D40}" type="pres">
      <dgm:prSet presAssocID="{850B0C87-C092-47FC-ADB4-4E1D1211262F}" presName="Name10" presStyleLbl="parChTrans1D2" presStyleIdx="3" presStyleCnt="5"/>
      <dgm:spPr/>
    </dgm:pt>
    <dgm:pt modelId="{8F423B1A-9605-407A-B044-4E2057FE209E}" type="pres">
      <dgm:prSet presAssocID="{FF28AB48-97BD-40DE-B0D0-E70D06FA31F3}" presName="hierRoot2" presStyleCnt="0"/>
      <dgm:spPr/>
    </dgm:pt>
    <dgm:pt modelId="{56E9BEC2-9D80-4CCC-8987-B56AEEB983BE}" type="pres">
      <dgm:prSet presAssocID="{FF28AB48-97BD-40DE-B0D0-E70D06FA31F3}" presName="composite2" presStyleCnt="0"/>
      <dgm:spPr/>
    </dgm:pt>
    <dgm:pt modelId="{952D3F00-0641-4967-8E90-57A6314E7B50}" type="pres">
      <dgm:prSet presAssocID="{FF28AB48-97BD-40DE-B0D0-E70D06FA31F3}" presName="background2" presStyleLbl="node2" presStyleIdx="3" presStyleCnt="5"/>
      <dgm:spPr/>
    </dgm:pt>
    <dgm:pt modelId="{FACDB708-7618-4FCC-9A61-F638EF733604}" type="pres">
      <dgm:prSet presAssocID="{FF28AB48-97BD-40DE-B0D0-E70D06FA31F3}" presName="text2" presStyleLbl="fgAcc2" presStyleIdx="3" presStyleCnt="5" custScaleY="600391" custLinFactNeighborX="53" custLinFactNeighborY="33745">
        <dgm:presLayoutVars>
          <dgm:chPref val="3"/>
        </dgm:presLayoutVars>
      </dgm:prSet>
      <dgm:spPr/>
    </dgm:pt>
    <dgm:pt modelId="{6EF741C7-C2EE-4A9D-8513-B8241D6B58CE}" type="pres">
      <dgm:prSet presAssocID="{FF28AB48-97BD-40DE-B0D0-E70D06FA31F3}" presName="hierChild3" presStyleCnt="0"/>
      <dgm:spPr/>
    </dgm:pt>
    <dgm:pt modelId="{965C385A-A420-4C34-94B3-9012843B3D8F}" type="pres">
      <dgm:prSet presAssocID="{A14F4D4A-ECF7-4F7C-86E2-A2EB58124BB6}" presName="Name10" presStyleLbl="parChTrans1D2" presStyleIdx="4" presStyleCnt="5"/>
      <dgm:spPr/>
    </dgm:pt>
    <dgm:pt modelId="{D5856514-BC2D-4AE9-9323-BAE3B86BA213}" type="pres">
      <dgm:prSet presAssocID="{09CA78B5-741C-4E45-B943-F6AD8950E7DA}" presName="hierRoot2" presStyleCnt="0"/>
      <dgm:spPr/>
    </dgm:pt>
    <dgm:pt modelId="{FB5AD9B1-2254-4762-84E9-C438BD108546}" type="pres">
      <dgm:prSet presAssocID="{09CA78B5-741C-4E45-B943-F6AD8950E7DA}" presName="composite2" presStyleCnt="0"/>
      <dgm:spPr/>
    </dgm:pt>
    <dgm:pt modelId="{9ABD7600-D5D8-4229-99CB-D916E93A6FC0}" type="pres">
      <dgm:prSet presAssocID="{09CA78B5-741C-4E45-B943-F6AD8950E7DA}" presName="background2" presStyleLbl="node2" presStyleIdx="4" presStyleCnt="5"/>
      <dgm:spPr/>
    </dgm:pt>
    <dgm:pt modelId="{D9FA5ACB-9E1E-48C4-A958-67B1A6A7E211}" type="pres">
      <dgm:prSet presAssocID="{09CA78B5-741C-4E45-B943-F6AD8950E7DA}" presName="text2" presStyleLbl="fgAcc2" presStyleIdx="4" presStyleCnt="5" custScaleY="600391" custLinFactNeighborX="53" custLinFactNeighborY="33745">
        <dgm:presLayoutVars>
          <dgm:chPref val="3"/>
        </dgm:presLayoutVars>
      </dgm:prSet>
      <dgm:spPr/>
    </dgm:pt>
    <dgm:pt modelId="{B32BC702-ECD6-4ED8-BE24-E22D07001E07}" type="pres">
      <dgm:prSet presAssocID="{09CA78B5-741C-4E45-B943-F6AD8950E7DA}" presName="hierChild3" presStyleCnt="0"/>
      <dgm:spPr/>
    </dgm:pt>
  </dgm:ptLst>
  <dgm:cxnLst>
    <dgm:cxn modelId="{16B22201-423F-44A8-B20B-8AF74DD9E08F}" type="presOf" srcId="{09CA78B5-741C-4E45-B943-F6AD8950E7DA}" destId="{D9FA5ACB-9E1E-48C4-A958-67B1A6A7E211}" srcOrd="0" destOrd="0" presId="urn:microsoft.com/office/officeart/2005/8/layout/hierarchy1"/>
    <dgm:cxn modelId="{4AB6E10D-0F9A-4AC6-AE4E-81F9E2F5DB63}" srcId="{7EB3CF2D-EFE9-43F4-A710-F8823D78EC3A}" destId="{FD6603F0-2C3F-4D8E-B6FE-1E45DE669BE5}" srcOrd="2" destOrd="0" parTransId="{06F776E4-2131-4878-80E4-4ADDC1940AE9}" sibTransId="{95C6DCCB-7FBE-44FD-95A9-67CCA83D2BBA}"/>
    <dgm:cxn modelId="{162F1711-86BA-4629-95A0-2EED7BA655C4}" srcId="{7EB3CF2D-EFE9-43F4-A710-F8823D78EC3A}" destId="{FF28AB48-97BD-40DE-B0D0-E70D06FA31F3}" srcOrd="3" destOrd="0" parTransId="{850B0C87-C092-47FC-ADB4-4E1D1211262F}" sibTransId="{8E535D27-3FAF-429C-AA83-9720B5B9A751}"/>
    <dgm:cxn modelId="{4DC6CE24-9A0B-4D8D-8183-B92DA758645A}" type="presOf" srcId="{850B0C87-C092-47FC-ADB4-4E1D1211262F}" destId="{A3EF04E2-ABA3-4A1E-913D-B758DEE72D40}" srcOrd="0" destOrd="0" presId="urn:microsoft.com/office/officeart/2005/8/layout/hierarchy1"/>
    <dgm:cxn modelId="{C9ACD128-F39D-419A-954D-7E879CB4CC16}" type="presOf" srcId="{33AD6385-9585-49ED-85CB-3612F6D81AC0}" destId="{76AC40EB-E16C-4C50-B33B-9B0F8C2BB334}" srcOrd="0" destOrd="0" presId="urn:microsoft.com/office/officeart/2005/8/layout/hierarchy1"/>
    <dgm:cxn modelId="{E9481F33-9F20-4048-90D2-9A67CD990E98}" type="presOf" srcId="{EB9DA19D-CCA4-4F22-929F-6308BE961ACE}" destId="{D0DA09A7-B395-49BB-B424-607282372929}" srcOrd="0" destOrd="0" presId="urn:microsoft.com/office/officeart/2005/8/layout/hierarchy1"/>
    <dgm:cxn modelId="{AB604D34-7902-4C00-8812-093A094B84B6}" type="presOf" srcId="{4E2BA39C-A8B1-4FF2-9D89-B6E5765BE441}" destId="{3F7184A5-49D7-4BC3-8C95-25F1BD5DB639}" srcOrd="0" destOrd="0" presId="urn:microsoft.com/office/officeart/2005/8/layout/hierarchy1"/>
    <dgm:cxn modelId="{BBE45036-8C88-42E8-A65D-D825718F6B00}" srcId="{7EB3CF2D-EFE9-43F4-A710-F8823D78EC3A}" destId="{4E2BA39C-A8B1-4FF2-9D89-B6E5765BE441}" srcOrd="0" destOrd="0" parTransId="{F6108C6B-ADD9-4B6D-878A-8287271132F7}" sibTransId="{7C09C0CB-C03C-4C3A-A524-515334A346FD}"/>
    <dgm:cxn modelId="{92B87F5E-5383-47D6-B200-E2B1B75C6D5E}" type="presOf" srcId="{A14F4D4A-ECF7-4F7C-86E2-A2EB58124BB6}" destId="{965C385A-A420-4C34-94B3-9012843B3D8F}" srcOrd="0" destOrd="0" presId="urn:microsoft.com/office/officeart/2005/8/layout/hierarchy1"/>
    <dgm:cxn modelId="{C6A67360-F4B0-4D6E-94C4-E6AFA674A09F}" srcId="{EB9DA19D-CCA4-4F22-929F-6308BE961ACE}" destId="{7EB3CF2D-EFE9-43F4-A710-F8823D78EC3A}" srcOrd="0" destOrd="0" parTransId="{B4175BEF-7B10-4EF0-AF33-BE88F3701080}" sibTransId="{04A48ED2-0E0B-4E5E-89A5-F9E3D44693B8}"/>
    <dgm:cxn modelId="{BF24EC5A-5CF1-483C-AD1F-3437297B7F9B}" type="presOf" srcId="{FD6603F0-2C3F-4D8E-B6FE-1E45DE669BE5}" destId="{06E087C2-E904-4F25-893F-1BC2B7B56C23}" srcOrd="0" destOrd="0" presId="urn:microsoft.com/office/officeart/2005/8/layout/hierarchy1"/>
    <dgm:cxn modelId="{BF647C87-69D3-46C9-BD6D-9309DE638080}" type="presOf" srcId="{FF28AB48-97BD-40DE-B0D0-E70D06FA31F3}" destId="{FACDB708-7618-4FCC-9A61-F638EF733604}" srcOrd="0" destOrd="0" presId="urn:microsoft.com/office/officeart/2005/8/layout/hierarchy1"/>
    <dgm:cxn modelId="{EDE35597-CDDC-450F-BA4A-9348DE66ABA4}" type="presOf" srcId="{F6108C6B-ADD9-4B6D-878A-8287271132F7}" destId="{2627741A-61C9-4489-934D-D44663E1739D}" srcOrd="0" destOrd="0" presId="urn:microsoft.com/office/officeart/2005/8/layout/hierarchy1"/>
    <dgm:cxn modelId="{602B8E9D-CC33-429B-A5FE-121661B4BDD1}" srcId="{7EB3CF2D-EFE9-43F4-A710-F8823D78EC3A}" destId="{771E820A-AB14-48BA-A6A9-4CB7849E2622}" srcOrd="1" destOrd="0" parTransId="{33AD6385-9585-49ED-85CB-3612F6D81AC0}" sibTransId="{749F2A8D-86FE-465D-BD11-27B79FAFA2F1}"/>
    <dgm:cxn modelId="{B6EC03D4-0BC9-4EE0-AC6E-BD037900FFA7}" type="presOf" srcId="{7EB3CF2D-EFE9-43F4-A710-F8823D78EC3A}" destId="{4DC2A45D-12F4-4D2C-A2FC-4254963F6091}" srcOrd="0" destOrd="0" presId="urn:microsoft.com/office/officeart/2005/8/layout/hierarchy1"/>
    <dgm:cxn modelId="{EF0C7CDF-6F5F-4A97-8176-54D214C1AEFB}" type="presOf" srcId="{06F776E4-2131-4878-80E4-4ADDC1940AE9}" destId="{32A200A4-CDC1-4D5C-BA5E-1BDA4BBBB0B1}" srcOrd="0" destOrd="0" presId="urn:microsoft.com/office/officeart/2005/8/layout/hierarchy1"/>
    <dgm:cxn modelId="{3588DEEF-B105-463D-A4D7-DD4F6EA59994}" type="presOf" srcId="{771E820A-AB14-48BA-A6A9-4CB7849E2622}" destId="{C84E7AB3-8AC4-4D9F-8EE7-15B362E842C6}" srcOrd="0" destOrd="0" presId="urn:microsoft.com/office/officeart/2005/8/layout/hierarchy1"/>
    <dgm:cxn modelId="{C48178FA-51AD-4B64-88CD-DA3CA0DF06B3}" srcId="{7EB3CF2D-EFE9-43F4-A710-F8823D78EC3A}" destId="{09CA78B5-741C-4E45-B943-F6AD8950E7DA}" srcOrd="4" destOrd="0" parTransId="{A14F4D4A-ECF7-4F7C-86E2-A2EB58124BB6}" sibTransId="{3C8A25A6-7424-4B60-AE06-A64FA7BB4E71}"/>
    <dgm:cxn modelId="{193E2524-D73F-49B0-B712-85E8A0D0569B}" type="presParOf" srcId="{D0DA09A7-B395-49BB-B424-607282372929}" destId="{C5FD8ACE-54B3-40F0-AB15-628A0D7171F9}" srcOrd="0" destOrd="0" presId="urn:microsoft.com/office/officeart/2005/8/layout/hierarchy1"/>
    <dgm:cxn modelId="{35BD7FD5-573C-49E0-BBD3-F55D277C1991}" type="presParOf" srcId="{C5FD8ACE-54B3-40F0-AB15-628A0D7171F9}" destId="{1B74DA24-A449-4754-88BC-A7789BF510D7}" srcOrd="0" destOrd="0" presId="urn:microsoft.com/office/officeart/2005/8/layout/hierarchy1"/>
    <dgm:cxn modelId="{CC759B87-5A0D-405D-9D8E-28A4F07E923F}" type="presParOf" srcId="{1B74DA24-A449-4754-88BC-A7789BF510D7}" destId="{1F16EFF6-D8BF-4DF4-8569-4BEAAF5F4C3D}" srcOrd="0" destOrd="0" presId="urn:microsoft.com/office/officeart/2005/8/layout/hierarchy1"/>
    <dgm:cxn modelId="{7852F875-6745-4541-A560-FEF3927C22BC}" type="presParOf" srcId="{1B74DA24-A449-4754-88BC-A7789BF510D7}" destId="{4DC2A45D-12F4-4D2C-A2FC-4254963F6091}" srcOrd="1" destOrd="0" presId="urn:microsoft.com/office/officeart/2005/8/layout/hierarchy1"/>
    <dgm:cxn modelId="{3846AE51-284F-461D-9419-56F1A1833F7C}" type="presParOf" srcId="{C5FD8ACE-54B3-40F0-AB15-628A0D7171F9}" destId="{18B9D16B-9CBD-42F9-9423-670B2B5ABFCA}" srcOrd="1" destOrd="0" presId="urn:microsoft.com/office/officeart/2005/8/layout/hierarchy1"/>
    <dgm:cxn modelId="{A84AE918-243D-4CDD-9F92-FBAE97B54905}" type="presParOf" srcId="{18B9D16B-9CBD-42F9-9423-670B2B5ABFCA}" destId="{2627741A-61C9-4489-934D-D44663E1739D}" srcOrd="0" destOrd="0" presId="urn:microsoft.com/office/officeart/2005/8/layout/hierarchy1"/>
    <dgm:cxn modelId="{6843D7D0-BB9E-4075-8D42-D95EF389C941}" type="presParOf" srcId="{18B9D16B-9CBD-42F9-9423-670B2B5ABFCA}" destId="{B02123F6-8D3B-4F97-A9D6-6D81E7843F07}" srcOrd="1" destOrd="0" presId="urn:microsoft.com/office/officeart/2005/8/layout/hierarchy1"/>
    <dgm:cxn modelId="{3CE1E76C-B15B-4823-9A68-92938EF34050}" type="presParOf" srcId="{B02123F6-8D3B-4F97-A9D6-6D81E7843F07}" destId="{8F4D08DC-8F62-4126-9BA1-EFE241AD3FD6}" srcOrd="0" destOrd="0" presId="urn:microsoft.com/office/officeart/2005/8/layout/hierarchy1"/>
    <dgm:cxn modelId="{6C6551B3-C7B0-4BA3-A7F8-F98C345A5AC3}" type="presParOf" srcId="{8F4D08DC-8F62-4126-9BA1-EFE241AD3FD6}" destId="{D1E1F343-DAC6-48D8-9BDA-EA7760852032}" srcOrd="0" destOrd="0" presId="urn:microsoft.com/office/officeart/2005/8/layout/hierarchy1"/>
    <dgm:cxn modelId="{0293CE51-C908-479C-BCC1-7AC5E3978F22}" type="presParOf" srcId="{8F4D08DC-8F62-4126-9BA1-EFE241AD3FD6}" destId="{3F7184A5-49D7-4BC3-8C95-25F1BD5DB639}" srcOrd="1" destOrd="0" presId="urn:microsoft.com/office/officeart/2005/8/layout/hierarchy1"/>
    <dgm:cxn modelId="{878E3BDF-727E-416D-B33D-5F77AE651C01}" type="presParOf" srcId="{B02123F6-8D3B-4F97-A9D6-6D81E7843F07}" destId="{D74731C1-1F74-4E53-B6B9-59C5D27E1E0A}" srcOrd="1" destOrd="0" presId="urn:microsoft.com/office/officeart/2005/8/layout/hierarchy1"/>
    <dgm:cxn modelId="{2704E661-B6A4-40D0-A635-4FC11518E686}" type="presParOf" srcId="{18B9D16B-9CBD-42F9-9423-670B2B5ABFCA}" destId="{76AC40EB-E16C-4C50-B33B-9B0F8C2BB334}" srcOrd="2" destOrd="0" presId="urn:microsoft.com/office/officeart/2005/8/layout/hierarchy1"/>
    <dgm:cxn modelId="{741B45D8-0C6D-43E2-9BF6-5EAD43535794}" type="presParOf" srcId="{18B9D16B-9CBD-42F9-9423-670B2B5ABFCA}" destId="{A6E18D4A-5E53-48C1-BBF9-CE0764CAF0E3}" srcOrd="3" destOrd="0" presId="urn:microsoft.com/office/officeart/2005/8/layout/hierarchy1"/>
    <dgm:cxn modelId="{D53D4A36-1255-45F5-A05B-D9471F16F5E1}" type="presParOf" srcId="{A6E18D4A-5E53-48C1-BBF9-CE0764CAF0E3}" destId="{E8A4253E-044B-413C-95B8-69BDB307D0B7}" srcOrd="0" destOrd="0" presId="urn:microsoft.com/office/officeart/2005/8/layout/hierarchy1"/>
    <dgm:cxn modelId="{2B78EF74-691B-4C1A-9E92-8739E406AB4A}" type="presParOf" srcId="{E8A4253E-044B-413C-95B8-69BDB307D0B7}" destId="{F4DE9F7A-4AAC-4362-8739-B2A687696462}" srcOrd="0" destOrd="0" presId="urn:microsoft.com/office/officeart/2005/8/layout/hierarchy1"/>
    <dgm:cxn modelId="{BB15AF9B-3188-407D-A29F-C6954084CB5F}" type="presParOf" srcId="{E8A4253E-044B-413C-95B8-69BDB307D0B7}" destId="{C84E7AB3-8AC4-4D9F-8EE7-15B362E842C6}" srcOrd="1" destOrd="0" presId="urn:microsoft.com/office/officeart/2005/8/layout/hierarchy1"/>
    <dgm:cxn modelId="{9DAE5C11-8768-447F-BC76-D8E88C3B6FFB}" type="presParOf" srcId="{A6E18D4A-5E53-48C1-BBF9-CE0764CAF0E3}" destId="{FB9B0700-0A99-4C07-9A5B-37010C267968}" srcOrd="1" destOrd="0" presId="urn:microsoft.com/office/officeart/2005/8/layout/hierarchy1"/>
    <dgm:cxn modelId="{F26D3156-67B6-48B9-95FD-429EA844A692}" type="presParOf" srcId="{18B9D16B-9CBD-42F9-9423-670B2B5ABFCA}" destId="{32A200A4-CDC1-4D5C-BA5E-1BDA4BBBB0B1}" srcOrd="4" destOrd="0" presId="urn:microsoft.com/office/officeart/2005/8/layout/hierarchy1"/>
    <dgm:cxn modelId="{534DE5B2-550E-47A1-B0A4-876C6AE209F9}" type="presParOf" srcId="{18B9D16B-9CBD-42F9-9423-670B2B5ABFCA}" destId="{EA3DFDC3-E2E0-4F48-AF54-7C391D9B6CF2}" srcOrd="5" destOrd="0" presId="urn:microsoft.com/office/officeart/2005/8/layout/hierarchy1"/>
    <dgm:cxn modelId="{93EEEE1A-825D-4387-B21D-E99D3B160165}" type="presParOf" srcId="{EA3DFDC3-E2E0-4F48-AF54-7C391D9B6CF2}" destId="{D111817F-F72A-45C9-B783-24E9A39689F5}" srcOrd="0" destOrd="0" presId="urn:microsoft.com/office/officeart/2005/8/layout/hierarchy1"/>
    <dgm:cxn modelId="{4B65EC06-3A11-4713-AF09-94B732B6A3B5}" type="presParOf" srcId="{D111817F-F72A-45C9-B783-24E9A39689F5}" destId="{C38F2E1F-9CE1-4C32-92E4-C01D5A634EAB}" srcOrd="0" destOrd="0" presId="urn:microsoft.com/office/officeart/2005/8/layout/hierarchy1"/>
    <dgm:cxn modelId="{EF724346-56A4-48E9-9F9F-E1EEAB587FD6}" type="presParOf" srcId="{D111817F-F72A-45C9-B783-24E9A39689F5}" destId="{06E087C2-E904-4F25-893F-1BC2B7B56C23}" srcOrd="1" destOrd="0" presId="urn:microsoft.com/office/officeart/2005/8/layout/hierarchy1"/>
    <dgm:cxn modelId="{A09FDD55-AFB4-4AB1-809C-05457A95FBA2}" type="presParOf" srcId="{EA3DFDC3-E2E0-4F48-AF54-7C391D9B6CF2}" destId="{826FC65B-8AE7-47DE-AD59-564E4C0D9E29}" srcOrd="1" destOrd="0" presId="urn:microsoft.com/office/officeart/2005/8/layout/hierarchy1"/>
    <dgm:cxn modelId="{1005295E-723D-4302-AC9C-2284862A927D}" type="presParOf" srcId="{18B9D16B-9CBD-42F9-9423-670B2B5ABFCA}" destId="{A3EF04E2-ABA3-4A1E-913D-B758DEE72D40}" srcOrd="6" destOrd="0" presId="urn:microsoft.com/office/officeart/2005/8/layout/hierarchy1"/>
    <dgm:cxn modelId="{7BA2106A-2097-4A5B-9A29-60D6EEAA4B14}" type="presParOf" srcId="{18B9D16B-9CBD-42F9-9423-670B2B5ABFCA}" destId="{8F423B1A-9605-407A-B044-4E2057FE209E}" srcOrd="7" destOrd="0" presId="urn:microsoft.com/office/officeart/2005/8/layout/hierarchy1"/>
    <dgm:cxn modelId="{73B3C3C3-7426-47C8-A8FE-2683720FAF09}" type="presParOf" srcId="{8F423B1A-9605-407A-B044-4E2057FE209E}" destId="{56E9BEC2-9D80-4CCC-8987-B56AEEB983BE}" srcOrd="0" destOrd="0" presId="urn:microsoft.com/office/officeart/2005/8/layout/hierarchy1"/>
    <dgm:cxn modelId="{FC508151-9827-42DD-B30E-348C9D5C24A9}" type="presParOf" srcId="{56E9BEC2-9D80-4CCC-8987-B56AEEB983BE}" destId="{952D3F00-0641-4967-8E90-57A6314E7B50}" srcOrd="0" destOrd="0" presId="urn:microsoft.com/office/officeart/2005/8/layout/hierarchy1"/>
    <dgm:cxn modelId="{B92D4805-9519-4D2B-8FFB-C07468417340}" type="presParOf" srcId="{56E9BEC2-9D80-4CCC-8987-B56AEEB983BE}" destId="{FACDB708-7618-4FCC-9A61-F638EF733604}" srcOrd="1" destOrd="0" presId="urn:microsoft.com/office/officeart/2005/8/layout/hierarchy1"/>
    <dgm:cxn modelId="{3EE817EF-49C3-4BBC-A0A6-2855C574BCD6}" type="presParOf" srcId="{8F423B1A-9605-407A-B044-4E2057FE209E}" destId="{6EF741C7-C2EE-4A9D-8513-B8241D6B58CE}" srcOrd="1" destOrd="0" presId="urn:microsoft.com/office/officeart/2005/8/layout/hierarchy1"/>
    <dgm:cxn modelId="{35342087-7972-46AE-8ECA-17E501C0AE73}" type="presParOf" srcId="{18B9D16B-9CBD-42F9-9423-670B2B5ABFCA}" destId="{965C385A-A420-4C34-94B3-9012843B3D8F}" srcOrd="8" destOrd="0" presId="urn:microsoft.com/office/officeart/2005/8/layout/hierarchy1"/>
    <dgm:cxn modelId="{287F78E9-13B1-4FCA-904A-254A54D9E77A}" type="presParOf" srcId="{18B9D16B-9CBD-42F9-9423-670B2B5ABFCA}" destId="{D5856514-BC2D-4AE9-9323-BAE3B86BA213}" srcOrd="9" destOrd="0" presId="urn:microsoft.com/office/officeart/2005/8/layout/hierarchy1"/>
    <dgm:cxn modelId="{6C7B6E58-7F68-4B40-9A4A-7C01A235689F}" type="presParOf" srcId="{D5856514-BC2D-4AE9-9323-BAE3B86BA213}" destId="{FB5AD9B1-2254-4762-84E9-C438BD108546}" srcOrd="0" destOrd="0" presId="urn:microsoft.com/office/officeart/2005/8/layout/hierarchy1"/>
    <dgm:cxn modelId="{D4DD3720-9AB9-49D2-AA7D-4DE0B3988DC9}" type="presParOf" srcId="{FB5AD9B1-2254-4762-84E9-C438BD108546}" destId="{9ABD7600-D5D8-4229-99CB-D916E93A6FC0}" srcOrd="0" destOrd="0" presId="urn:microsoft.com/office/officeart/2005/8/layout/hierarchy1"/>
    <dgm:cxn modelId="{D06EDA24-89FA-4442-8BA1-9401F46C9FA4}" type="presParOf" srcId="{FB5AD9B1-2254-4762-84E9-C438BD108546}" destId="{D9FA5ACB-9E1E-48C4-A958-67B1A6A7E211}" srcOrd="1" destOrd="0" presId="urn:microsoft.com/office/officeart/2005/8/layout/hierarchy1"/>
    <dgm:cxn modelId="{48786FAD-735B-4324-996B-1D1E34239006}" type="presParOf" srcId="{D5856514-BC2D-4AE9-9323-BAE3B86BA213}" destId="{B32BC702-ECD6-4ED8-BE24-E22D07001E0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485E2C-CE84-48E5-9423-E5D4C25048BB}">
      <dsp:nvSpPr>
        <dsp:cNvPr id="0" name=""/>
        <dsp:cNvSpPr/>
      </dsp:nvSpPr>
      <dsp:spPr>
        <a:xfrm rot="5400000">
          <a:off x="-167556" y="167738"/>
          <a:ext cx="1117044" cy="781930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100" kern="1200" dirty="0"/>
            <a:t>علاقتها مع الدول</a:t>
          </a:r>
          <a:endParaRPr lang="en-US" sz="1100" kern="1200" dirty="0"/>
        </a:p>
      </dsp:txBody>
      <dsp:txXfrm rot="-5400000">
        <a:off x="1" y="391146"/>
        <a:ext cx="781930" cy="335114"/>
      </dsp:txXfrm>
    </dsp:sp>
    <dsp:sp modelId="{0D52D85D-D9CB-4291-871F-86E3018A4DF1}">
      <dsp:nvSpPr>
        <dsp:cNvPr id="0" name=""/>
        <dsp:cNvSpPr/>
      </dsp:nvSpPr>
      <dsp:spPr>
        <a:xfrm rot="5400000">
          <a:off x="5398320" y="-4616207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300" kern="1200" dirty="0"/>
            <a:t>اداة تنفيذ متحررة من الدول</a:t>
          </a:r>
          <a:endParaRPr lang="en-US" sz="3300" kern="1200" dirty="0"/>
        </a:p>
      </dsp:txBody>
      <dsp:txXfrm rot="-5400000">
        <a:off x="781930" y="35627"/>
        <a:ext cx="9923414" cy="655190"/>
      </dsp:txXfrm>
    </dsp:sp>
    <dsp:sp modelId="{017E5A9A-35EA-45E9-A971-364C0B38D529}">
      <dsp:nvSpPr>
        <dsp:cNvPr id="0" name=""/>
        <dsp:cNvSpPr/>
      </dsp:nvSpPr>
      <dsp:spPr>
        <a:xfrm rot="5400000">
          <a:off x="-167556" y="1167864"/>
          <a:ext cx="1117044" cy="781930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100" kern="1200" dirty="0"/>
            <a:t>الوسائل </a:t>
          </a:r>
          <a:endParaRPr lang="en-US" sz="1100" kern="1200" dirty="0"/>
        </a:p>
      </dsp:txBody>
      <dsp:txXfrm rot="-5400000">
        <a:off x="1" y="1391272"/>
        <a:ext cx="781930" cy="335114"/>
      </dsp:txXfrm>
    </dsp:sp>
    <dsp:sp modelId="{8C6EECA8-FDEE-4944-BD88-237D8E09FB3B}">
      <dsp:nvSpPr>
        <dsp:cNvPr id="0" name=""/>
        <dsp:cNvSpPr/>
      </dsp:nvSpPr>
      <dsp:spPr>
        <a:xfrm rot="5400000">
          <a:off x="5398320" y="-3616081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300" kern="1200" dirty="0"/>
            <a:t>لها وسائل خاصة تضمن استمرار عملها يقررها الدستور </a:t>
          </a:r>
          <a:endParaRPr lang="en-US" sz="3300" kern="1200" dirty="0"/>
        </a:p>
      </dsp:txBody>
      <dsp:txXfrm rot="-5400000">
        <a:off x="781930" y="1035753"/>
        <a:ext cx="9923414" cy="655190"/>
      </dsp:txXfrm>
    </dsp:sp>
    <dsp:sp modelId="{48DDCBFF-EAE0-4F74-BCA8-DEC56FFE144B}">
      <dsp:nvSpPr>
        <dsp:cNvPr id="0" name=""/>
        <dsp:cNvSpPr/>
      </dsp:nvSpPr>
      <dsp:spPr>
        <a:xfrm rot="5400000">
          <a:off x="-167556" y="2167990"/>
          <a:ext cx="1117044" cy="781930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100" kern="1200" dirty="0"/>
            <a:t>العاملين</a:t>
          </a:r>
          <a:endParaRPr lang="en-US" sz="1100" kern="1200" dirty="0"/>
        </a:p>
      </dsp:txBody>
      <dsp:txXfrm rot="-5400000">
        <a:off x="1" y="2391398"/>
        <a:ext cx="781930" cy="335114"/>
      </dsp:txXfrm>
    </dsp:sp>
    <dsp:sp modelId="{F27F87F3-3811-4DE2-A956-83139D37BEF2}">
      <dsp:nvSpPr>
        <dsp:cNvPr id="0" name=""/>
        <dsp:cNvSpPr/>
      </dsp:nvSpPr>
      <dsp:spPr>
        <a:xfrm rot="5400000">
          <a:off x="5398320" y="-2615956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300" kern="1200" dirty="0"/>
            <a:t>لهم استقلال ذاتي ولا تعزلهم الدول </a:t>
          </a:r>
          <a:endParaRPr lang="en-US" sz="3300" kern="1200" dirty="0"/>
        </a:p>
      </dsp:txBody>
      <dsp:txXfrm rot="-5400000">
        <a:off x="781930" y="2035878"/>
        <a:ext cx="9923414" cy="655190"/>
      </dsp:txXfrm>
    </dsp:sp>
    <dsp:sp modelId="{C38D1B31-1B7A-446E-B2F9-332DC9DCB4AD}">
      <dsp:nvSpPr>
        <dsp:cNvPr id="0" name=""/>
        <dsp:cNvSpPr/>
      </dsp:nvSpPr>
      <dsp:spPr>
        <a:xfrm rot="5400000">
          <a:off x="-167556" y="3168115"/>
          <a:ext cx="1117044" cy="781930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100" kern="1200" dirty="0"/>
            <a:t>الموارد المالية</a:t>
          </a:r>
          <a:endParaRPr lang="en-US" sz="1100" kern="1200" dirty="0"/>
        </a:p>
      </dsp:txBody>
      <dsp:txXfrm rot="-5400000">
        <a:off x="1" y="3391523"/>
        <a:ext cx="781930" cy="335114"/>
      </dsp:txXfrm>
    </dsp:sp>
    <dsp:sp modelId="{B3FA2F7F-3F14-4E3E-8B46-77B138360B9F}">
      <dsp:nvSpPr>
        <dsp:cNvPr id="0" name=""/>
        <dsp:cNvSpPr/>
      </dsp:nvSpPr>
      <dsp:spPr>
        <a:xfrm rot="5400000">
          <a:off x="5398320" y="-1615830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300" kern="1200" dirty="0"/>
            <a:t>موارد مالية مستقلة ولهم ذمة مالية خاصة </a:t>
          </a:r>
          <a:endParaRPr lang="en-US" sz="3300" kern="1200" dirty="0"/>
        </a:p>
      </dsp:txBody>
      <dsp:txXfrm rot="-5400000">
        <a:off x="781930" y="3036004"/>
        <a:ext cx="9923414" cy="655190"/>
      </dsp:txXfrm>
    </dsp:sp>
    <dsp:sp modelId="{22B763EC-16EC-4409-8DD9-AD55EE672620}">
      <dsp:nvSpPr>
        <dsp:cNvPr id="0" name=""/>
        <dsp:cNvSpPr/>
      </dsp:nvSpPr>
      <dsp:spPr>
        <a:xfrm rot="5400000">
          <a:off x="-154592" y="4168423"/>
          <a:ext cx="1117044" cy="781930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100" kern="1200" dirty="0"/>
            <a:t>قانون دولة المقر</a:t>
          </a:r>
          <a:endParaRPr lang="en-US" sz="1100" kern="1200" dirty="0"/>
        </a:p>
      </dsp:txBody>
      <dsp:txXfrm rot="-5400000">
        <a:off x="12965" y="4391831"/>
        <a:ext cx="781930" cy="335114"/>
      </dsp:txXfrm>
    </dsp:sp>
    <dsp:sp modelId="{A88A0F42-37A8-448B-85DE-070E821B6865}">
      <dsp:nvSpPr>
        <dsp:cNvPr id="0" name=""/>
        <dsp:cNvSpPr/>
      </dsp:nvSpPr>
      <dsp:spPr>
        <a:xfrm rot="5400000">
          <a:off x="5398320" y="-615705"/>
          <a:ext cx="726078" cy="995885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20955" rIns="20955" bIns="20955" numCol="1" spcCol="1270" anchor="ctr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3300" kern="1200" dirty="0"/>
            <a:t>تخضع لقانون دولة المقر عكس المنظمات الدولية </a:t>
          </a:r>
          <a:endParaRPr lang="en-US" sz="3300" kern="1200" dirty="0"/>
        </a:p>
      </dsp:txBody>
      <dsp:txXfrm rot="-5400000">
        <a:off x="781930" y="4036129"/>
        <a:ext cx="9923414" cy="6551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3947BD-C824-45C2-99F0-638DB6C53973}">
      <dsp:nvSpPr>
        <dsp:cNvPr id="0" name=""/>
        <dsp:cNvSpPr/>
      </dsp:nvSpPr>
      <dsp:spPr>
        <a:xfrm>
          <a:off x="4374107" y="1710376"/>
          <a:ext cx="3094712" cy="537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549"/>
              </a:lnTo>
              <a:lnTo>
                <a:pt x="3094712" y="268549"/>
              </a:lnTo>
              <a:lnTo>
                <a:pt x="3094712" y="53709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018570-E417-4B14-AF31-90FAFCF3CB12}">
      <dsp:nvSpPr>
        <dsp:cNvPr id="0" name=""/>
        <dsp:cNvSpPr/>
      </dsp:nvSpPr>
      <dsp:spPr>
        <a:xfrm>
          <a:off x="4328386" y="1710376"/>
          <a:ext cx="91440" cy="5370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709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8F899-3EE9-491D-B962-F0CB4FF9CBEA}">
      <dsp:nvSpPr>
        <dsp:cNvPr id="0" name=""/>
        <dsp:cNvSpPr/>
      </dsp:nvSpPr>
      <dsp:spPr>
        <a:xfrm>
          <a:off x="1279394" y="1710376"/>
          <a:ext cx="3094712" cy="537098"/>
        </a:xfrm>
        <a:custGeom>
          <a:avLst/>
          <a:gdLst/>
          <a:ahLst/>
          <a:cxnLst/>
          <a:rect l="0" t="0" r="0" b="0"/>
          <a:pathLst>
            <a:path>
              <a:moveTo>
                <a:pt x="3094712" y="0"/>
              </a:moveTo>
              <a:lnTo>
                <a:pt x="3094712" y="268549"/>
              </a:lnTo>
              <a:lnTo>
                <a:pt x="0" y="268549"/>
              </a:lnTo>
              <a:lnTo>
                <a:pt x="0" y="537098"/>
              </a:lnTo>
            </a:path>
          </a:pathLst>
        </a:custGeom>
        <a:noFill/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19003E-2697-460D-91F2-3779A9D28128}">
      <dsp:nvSpPr>
        <dsp:cNvPr id="0" name=""/>
        <dsp:cNvSpPr/>
      </dsp:nvSpPr>
      <dsp:spPr>
        <a:xfrm>
          <a:off x="3734703" y="431569"/>
          <a:ext cx="1278806" cy="127880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BC5458-C1C6-4255-BE69-1A87172AA564}">
      <dsp:nvSpPr>
        <dsp:cNvPr id="0" name=""/>
        <dsp:cNvSpPr/>
      </dsp:nvSpPr>
      <dsp:spPr>
        <a:xfrm>
          <a:off x="3734703" y="431569"/>
          <a:ext cx="1278806" cy="127880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278000-9926-4A91-B5F3-7182D370D221}">
      <dsp:nvSpPr>
        <dsp:cNvPr id="0" name=""/>
        <dsp:cNvSpPr/>
      </dsp:nvSpPr>
      <dsp:spPr>
        <a:xfrm>
          <a:off x="3095300" y="661754"/>
          <a:ext cx="2557613" cy="818436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القرن الرابع عشر</a:t>
          </a:r>
          <a:endParaRPr lang="en-US" sz="1900" kern="1200" dirty="0"/>
        </a:p>
      </dsp:txBody>
      <dsp:txXfrm>
        <a:off x="3095300" y="661754"/>
        <a:ext cx="2557613" cy="818436"/>
      </dsp:txXfrm>
    </dsp:sp>
    <dsp:sp modelId="{7C6C35FB-D259-4A15-BC8D-ABE36FE218E8}">
      <dsp:nvSpPr>
        <dsp:cNvPr id="0" name=""/>
        <dsp:cNvSpPr/>
      </dsp:nvSpPr>
      <dsp:spPr>
        <a:xfrm>
          <a:off x="639990" y="2247474"/>
          <a:ext cx="1278806" cy="127880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8FA5D4-521D-48A2-B7C8-E66FEFACA504}">
      <dsp:nvSpPr>
        <dsp:cNvPr id="0" name=""/>
        <dsp:cNvSpPr/>
      </dsp:nvSpPr>
      <dsp:spPr>
        <a:xfrm>
          <a:off x="639990" y="2247474"/>
          <a:ext cx="1278806" cy="127880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50178-4629-4674-AAD3-4572924D17E6}">
      <dsp:nvSpPr>
        <dsp:cNvPr id="0" name=""/>
        <dsp:cNvSpPr/>
      </dsp:nvSpPr>
      <dsp:spPr>
        <a:xfrm>
          <a:off x="587" y="2477660"/>
          <a:ext cx="2557613" cy="818436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سان بيير ومؤتمر اوترخت لانشاء عصبة الامم الاوروبية </a:t>
          </a:r>
          <a:endParaRPr lang="en-US" sz="1900" kern="1200" dirty="0"/>
        </a:p>
      </dsp:txBody>
      <dsp:txXfrm>
        <a:off x="587" y="2477660"/>
        <a:ext cx="2557613" cy="818436"/>
      </dsp:txXfrm>
    </dsp:sp>
    <dsp:sp modelId="{A4526172-0A88-4788-BA16-736EA5B1790D}">
      <dsp:nvSpPr>
        <dsp:cNvPr id="0" name=""/>
        <dsp:cNvSpPr/>
      </dsp:nvSpPr>
      <dsp:spPr>
        <a:xfrm>
          <a:off x="3734703" y="2247474"/>
          <a:ext cx="1278806" cy="127880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DD5750-80FC-43D4-99E5-BE1E07647A01}">
      <dsp:nvSpPr>
        <dsp:cNvPr id="0" name=""/>
        <dsp:cNvSpPr/>
      </dsp:nvSpPr>
      <dsp:spPr>
        <a:xfrm>
          <a:off x="3734703" y="2247474"/>
          <a:ext cx="1278806" cy="127880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140A2C-0AA9-469E-A2ED-C0E59023A817}">
      <dsp:nvSpPr>
        <dsp:cNvPr id="0" name=""/>
        <dsp:cNvSpPr/>
      </dsp:nvSpPr>
      <dsp:spPr>
        <a:xfrm>
          <a:off x="3095300" y="2477660"/>
          <a:ext cx="2557613" cy="818436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سلي والجمهورية المسيحية </a:t>
          </a:r>
          <a:endParaRPr lang="en-US" sz="1900" kern="1200" dirty="0"/>
        </a:p>
      </dsp:txBody>
      <dsp:txXfrm>
        <a:off x="3095300" y="2477660"/>
        <a:ext cx="2557613" cy="818436"/>
      </dsp:txXfrm>
    </dsp:sp>
    <dsp:sp modelId="{29BDB683-F011-4728-B1C6-D686DF195DEC}">
      <dsp:nvSpPr>
        <dsp:cNvPr id="0" name=""/>
        <dsp:cNvSpPr/>
      </dsp:nvSpPr>
      <dsp:spPr>
        <a:xfrm>
          <a:off x="6829416" y="2247474"/>
          <a:ext cx="1278806" cy="1278806"/>
        </a:xfrm>
        <a:prstGeom prst="arc">
          <a:avLst>
            <a:gd name="adj1" fmla="val 13200000"/>
            <a:gd name="adj2" fmla="val 192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D13CEA-48CD-4214-A256-D80944C1BBD8}">
      <dsp:nvSpPr>
        <dsp:cNvPr id="0" name=""/>
        <dsp:cNvSpPr/>
      </dsp:nvSpPr>
      <dsp:spPr>
        <a:xfrm>
          <a:off x="6829416" y="2247474"/>
          <a:ext cx="1278806" cy="1278806"/>
        </a:xfrm>
        <a:prstGeom prst="arc">
          <a:avLst>
            <a:gd name="adj1" fmla="val 2400000"/>
            <a:gd name="adj2" fmla="val 8400000"/>
          </a:avLst>
        </a:prstGeom>
        <a:noFill/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2735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070848-F93C-4D65-8110-FFAD5603FACA}">
      <dsp:nvSpPr>
        <dsp:cNvPr id="0" name=""/>
        <dsp:cNvSpPr/>
      </dsp:nvSpPr>
      <dsp:spPr>
        <a:xfrm>
          <a:off x="6190012" y="2477660"/>
          <a:ext cx="2557613" cy="818436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بير دي بوا </a:t>
          </a:r>
          <a:endParaRPr lang="en-US" sz="1900" kern="1200" dirty="0"/>
        </a:p>
      </dsp:txBody>
      <dsp:txXfrm>
        <a:off x="6190012" y="2477660"/>
        <a:ext cx="2557613" cy="8184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4E712E-48E5-4FBE-A199-11327B00A331}">
      <dsp:nvSpPr>
        <dsp:cNvPr id="0" name=""/>
        <dsp:cNvSpPr/>
      </dsp:nvSpPr>
      <dsp:spPr>
        <a:xfrm>
          <a:off x="366970" y="0"/>
          <a:ext cx="3872805" cy="3872805"/>
        </a:xfrm>
        <a:prstGeom prst="triangl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957F7D7-AA79-4D04-8E5C-D6D9C8F53A64}">
      <dsp:nvSpPr>
        <dsp:cNvPr id="0" name=""/>
        <dsp:cNvSpPr/>
      </dsp:nvSpPr>
      <dsp:spPr>
        <a:xfrm>
          <a:off x="2303372" y="389360"/>
          <a:ext cx="2517323" cy="9167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الحاجات الانسانية </a:t>
          </a:r>
          <a:endParaRPr lang="en-US" sz="2300" kern="1200" dirty="0"/>
        </a:p>
      </dsp:txBody>
      <dsp:txXfrm>
        <a:off x="2348125" y="434113"/>
        <a:ext cx="2427817" cy="827259"/>
      </dsp:txXfrm>
    </dsp:sp>
    <dsp:sp modelId="{86D01CC5-C483-4A6B-9A97-3D449F623E8B}">
      <dsp:nvSpPr>
        <dsp:cNvPr id="0" name=""/>
        <dsp:cNvSpPr/>
      </dsp:nvSpPr>
      <dsp:spPr>
        <a:xfrm>
          <a:off x="2303372" y="1420721"/>
          <a:ext cx="2517323" cy="9167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716701"/>
              <a:satOff val="590"/>
              <a:lumOff val="-49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المعاهدات والتحالفات </a:t>
          </a:r>
          <a:endParaRPr lang="en-US" sz="2300" kern="1200" dirty="0"/>
        </a:p>
      </dsp:txBody>
      <dsp:txXfrm>
        <a:off x="2348125" y="1465474"/>
        <a:ext cx="2427817" cy="827259"/>
      </dsp:txXfrm>
    </dsp:sp>
    <dsp:sp modelId="{3656075E-6AF9-43EA-899B-46942CF12930}">
      <dsp:nvSpPr>
        <dsp:cNvPr id="0" name=""/>
        <dsp:cNvSpPr/>
      </dsp:nvSpPr>
      <dsp:spPr>
        <a:xfrm>
          <a:off x="2303372" y="2452083"/>
          <a:ext cx="2517323" cy="91676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-1433403"/>
              <a:satOff val="1180"/>
              <a:lumOff val="-98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300" kern="1200" dirty="0"/>
            <a:t>الاديان السماوية </a:t>
          </a:r>
          <a:endParaRPr lang="en-US" sz="2300" kern="1200" dirty="0"/>
        </a:p>
      </dsp:txBody>
      <dsp:txXfrm>
        <a:off x="2348125" y="2496836"/>
        <a:ext cx="2427817" cy="8272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B5D06-EC40-4D61-8824-7D501F2B2B42}">
      <dsp:nvSpPr>
        <dsp:cNvPr id="0" name=""/>
        <dsp:cNvSpPr/>
      </dsp:nvSpPr>
      <dsp:spPr>
        <a:xfrm rot="5400000">
          <a:off x="4497001" y="-1710083"/>
          <a:ext cx="1037161" cy="472054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900" kern="1200" dirty="0"/>
            <a:t>تم نفي نابليون وتم تقسيم اوروبا بشكل متوازن </a:t>
          </a:r>
          <a:endParaRPr lang="en-US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900" kern="1200" dirty="0"/>
        </a:p>
      </dsp:txBody>
      <dsp:txXfrm rot="-5400000">
        <a:off x="2655308" y="182240"/>
        <a:ext cx="4669918" cy="935901"/>
      </dsp:txXfrm>
    </dsp:sp>
    <dsp:sp modelId="{48B51225-18F0-4C5A-A889-0B9A7EB3C30B}">
      <dsp:nvSpPr>
        <dsp:cNvPr id="0" name=""/>
        <dsp:cNvSpPr/>
      </dsp:nvSpPr>
      <dsp:spPr>
        <a:xfrm>
          <a:off x="0" y="1964"/>
          <a:ext cx="2655308" cy="1296452"/>
        </a:xfrm>
        <a:prstGeom prst="flowChartMagneticTap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مؤتمر فينا</a:t>
          </a:r>
          <a:endParaRPr lang="en-US" sz="2900" kern="1200" dirty="0"/>
        </a:p>
      </dsp:txBody>
      <dsp:txXfrm>
        <a:off x="388861" y="191825"/>
        <a:ext cx="1877586" cy="916730"/>
      </dsp:txXfrm>
    </dsp:sp>
    <dsp:sp modelId="{A523DD97-C4F2-407F-AFA0-DC7B80C4698C}">
      <dsp:nvSpPr>
        <dsp:cNvPr id="0" name=""/>
        <dsp:cNvSpPr/>
      </dsp:nvSpPr>
      <dsp:spPr>
        <a:xfrm rot="5400000">
          <a:off x="4497001" y="-348809"/>
          <a:ext cx="1037161" cy="472054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900" kern="1200" dirty="0"/>
            <a:t>قمع الثورات الداخلية وحماية النظم الملكية </a:t>
          </a:r>
          <a:endParaRPr lang="en-US" sz="1900" kern="1200" dirty="0"/>
        </a:p>
      </dsp:txBody>
      <dsp:txXfrm rot="-5400000">
        <a:off x="2655308" y="1543514"/>
        <a:ext cx="4669918" cy="935901"/>
      </dsp:txXfrm>
    </dsp:sp>
    <dsp:sp modelId="{93CFBC31-0CD4-493F-82D0-22AB510B93AB}">
      <dsp:nvSpPr>
        <dsp:cNvPr id="0" name=""/>
        <dsp:cNvSpPr/>
      </dsp:nvSpPr>
      <dsp:spPr>
        <a:xfrm>
          <a:off x="0" y="1363238"/>
          <a:ext cx="2655308" cy="1296452"/>
        </a:xfrm>
        <a:prstGeom prst="flowChartMagneticTap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التحالف المقدس</a:t>
          </a:r>
          <a:endParaRPr lang="en-US" sz="2900" kern="1200" dirty="0"/>
        </a:p>
      </dsp:txBody>
      <dsp:txXfrm>
        <a:off x="388861" y="1553099"/>
        <a:ext cx="1877586" cy="916730"/>
      </dsp:txXfrm>
    </dsp:sp>
    <dsp:sp modelId="{176BEF9F-6384-45D7-8384-EEC7760CEF46}">
      <dsp:nvSpPr>
        <dsp:cNvPr id="0" name=""/>
        <dsp:cNvSpPr/>
      </dsp:nvSpPr>
      <dsp:spPr>
        <a:xfrm rot="5400000">
          <a:off x="4497001" y="1012465"/>
          <a:ext cx="1037161" cy="472054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1900" kern="1200" dirty="0"/>
            <a:t>انضمام المملكة المتحدة بريطانيا الى التحالف المقدس</a:t>
          </a:r>
          <a:endParaRPr lang="en-US" sz="1900" kern="1200" dirty="0"/>
        </a:p>
      </dsp:txBody>
      <dsp:txXfrm rot="-5400000">
        <a:off x="2655308" y="2904788"/>
        <a:ext cx="4669918" cy="935901"/>
      </dsp:txXfrm>
    </dsp:sp>
    <dsp:sp modelId="{94254DB0-0DB8-4AD3-8BE2-E7393FCDFDE1}">
      <dsp:nvSpPr>
        <dsp:cNvPr id="0" name=""/>
        <dsp:cNvSpPr/>
      </dsp:nvSpPr>
      <dsp:spPr>
        <a:xfrm>
          <a:off x="0" y="2724513"/>
          <a:ext cx="2655308" cy="1296452"/>
        </a:xfrm>
        <a:prstGeom prst="flowChartMagneticTap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التحالف الرباعي</a:t>
          </a:r>
          <a:endParaRPr lang="en-US" sz="2900" kern="1200" dirty="0"/>
        </a:p>
      </dsp:txBody>
      <dsp:txXfrm>
        <a:off x="388861" y="2914374"/>
        <a:ext cx="1877586" cy="91673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AB5D06-EC40-4D61-8824-7D501F2B2B42}">
      <dsp:nvSpPr>
        <dsp:cNvPr id="0" name=""/>
        <dsp:cNvSpPr/>
      </dsp:nvSpPr>
      <dsp:spPr>
        <a:xfrm rot="5400000">
          <a:off x="4497001" y="-1710083"/>
          <a:ext cx="1037161" cy="472054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900" kern="1200" dirty="0"/>
            <a:t>لضمان استقرار الصرب بعد حرب القرم </a:t>
          </a:r>
          <a:endParaRPr lang="en-US" sz="2900" kern="1200" dirty="0"/>
        </a:p>
      </dsp:txBody>
      <dsp:txXfrm rot="-5400000">
        <a:off x="2655308" y="182240"/>
        <a:ext cx="4669918" cy="935901"/>
      </dsp:txXfrm>
    </dsp:sp>
    <dsp:sp modelId="{48B51225-18F0-4C5A-A889-0B9A7EB3C30B}">
      <dsp:nvSpPr>
        <dsp:cNvPr id="0" name=""/>
        <dsp:cNvSpPr/>
      </dsp:nvSpPr>
      <dsp:spPr>
        <a:xfrm>
          <a:off x="0" y="1964"/>
          <a:ext cx="2655308" cy="1296452"/>
        </a:xfrm>
        <a:prstGeom prst="flowChartMagneticTap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مؤتمر باريس </a:t>
          </a:r>
          <a:endParaRPr lang="en-US" sz="2900" kern="1200" dirty="0"/>
        </a:p>
      </dsp:txBody>
      <dsp:txXfrm>
        <a:off x="388861" y="191825"/>
        <a:ext cx="1877586" cy="916730"/>
      </dsp:txXfrm>
    </dsp:sp>
    <dsp:sp modelId="{A523DD97-C4F2-407F-AFA0-DC7B80C4698C}">
      <dsp:nvSpPr>
        <dsp:cNvPr id="0" name=""/>
        <dsp:cNvSpPr/>
      </dsp:nvSpPr>
      <dsp:spPr>
        <a:xfrm rot="5400000">
          <a:off x="4497001" y="-348809"/>
          <a:ext cx="1037161" cy="4720548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900" kern="1200" dirty="0"/>
            <a:t>لتعزيز</a:t>
          </a:r>
          <a:r>
            <a:rPr lang="ar-SA" sz="2900" kern="1200" baseline="0" dirty="0"/>
            <a:t> استقرار الصرب </a:t>
          </a:r>
          <a:endParaRPr lang="en-US" sz="2900" kern="1200" dirty="0"/>
        </a:p>
      </dsp:txBody>
      <dsp:txXfrm rot="-5400000">
        <a:off x="2655308" y="1543514"/>
        <a:ext cx="4669918" cy="935901"/>
      </dsp:txXfrm>
    </dsp:sp>
    <dsp:sp modelId="{93CFBC31-0CD4-493F-82D0-22AB510B93AB}">
      <dsp:nvSpPr>
        <dsp:cNvPr id="0" name=""/>
        <dsp:cNvSpPr/>
      </dsp:nvSpPr>
      <dsp:spPr>
        <a:xfrm>
          <a:off x="0" y="1363238"/>
          <a:ext cx="2655308" cy="1296452"/>
        </a:xfrm>
        <a:prstGeom prst="flowChartMagneticTap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مؤتمر برلين </a:t>
          </a:r>
          <a:endParaRPr lang="en-US" sz="2900" kern="1200" dirty="0"/>
        </a:p>
      </dsp:txBody>
      <dsp:txXfrm>
        <a:off x="388861" y="1553099"/>
        <a:ext cx="1877586" cy="916730"/>
      </dsp:txXfrm>
    </dsp:sp>
    <dsp:sp modelId="{176BEF9F-6384-45D7-8384-EEC7760CEF46}">
      <dsp:nvSpPr>
        <dsp:cNvPr id="0" name=""/>
        <dsp:cNvSpPr/>
      </dsp:nvSpPr>
      <dsp:spPr>
        <a:xfrm rot="5400000">
          <a:off x="4497001" y="1012465"/>
          <a:ext cx="1037161" cy="4720548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900" kern="1200" dirty="0"/>
            <a:t>وضع</a:t>
          </a:r>
          <a:r>
            <a:rPr lang="ar-SA" sz="2900" kern="1200" baseline="0" dirty="0"/>
            <a:t> قوانين للحرب والحياد </a:t>
          </a:r>
          <a:endParaRPr lang="en-US" sz="2900" kern="1200" dirty="0"/>
        </a:p>
      </dsp:txBody>
      <dsp:txXfrm rot="-5400000">
        <a:off x="2655308" y="2904788"/>
        <a:ext cx="4669918" cy="935901"/>
      </dsp:txXfrm>
    </dsp:sp>
    <dsp:sp modelId="{94254DB0-0DB8-4AD3-8BE2-E7393FCDFDE1}">
      <dsp:nvSpPr>
        <dsp:cNvPr id="0" name=""/>
        <dsp:cNvSpPr/>
      </dsp:nvSpPr>
      <dsp:spPr>
        <a:xfrm>
          <a:off x="0" y="2724513"/>
          <a:ext cx="2655308" cy="1296452"/>
        </a:xfrm>
        <a:prstGeom prst="flowChartMagneticTap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900" kern="1200" dirty="0"/>
            <a:t>مؤتمر لاهاي </a:t>
          </a:r>
          <a:endParaRPr lang="en-US" sz="2900" kern="1200" dirty="0"/>
        </a:p>
      </dsp:txBody>
      <dsp:txXfrm>
        <a:off x="388861" y="2914374"/>
        <a:ext cx="1877586" cy="9167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940B4F-2A44-43BF-8441-C4FEF411B1E9}">
      <dsp:nvSpPr>
        <dsp:cNvPr id="0" name=""/>
        <dsp:cNvSpPr/>
      </dsp:nvSpPr>
      <dsp:spPr>
        <a:xfrm>
          <a:off x="2883014" y="0"/>
          <a:ext cx="4324521" cy="2254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100" kern="1200" dirty="0"/>
            <a:t>كانت في البداية في اوروبا وامريكا </a:t>
          </a:r>
          <a:endParaRPr lang="en-US" sz="2100" kern="1200" dirty="0"/>
        </a:p>
      </dsp:txBody>
      <dsp:txXfrm>
        <a:off x="2883014" y="281822"/>
        <a:ext cx="3479054" cy="1690935"/>
      </dsp:txXfrm>
    </dsp:sp>
    <dsp:sp modelId="{ABAA2EF0-5C8B-4108-ACD7-E481324C9BE6}">
      <dsp:nvSpPr>
        <dsp:cNvPr id="0" name=""/>
        <dsp:cNvSpPr/>
      </dsp:nvSpPr>
      <dsp:spPr>
        <a:xfrm>
          <a:off x="0" y="578"/>
          <a:ext cx="2883014" cy="225457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400" kern="1200" dirty="0"/>
            <a:t>منظمات اقليمية ودولية  </a:t>
          </a:r>
          <a:endParaRPr lang="en-US" sz="4400" kern="1200" dirty="0"/>
        </a:p>
      </dsp:txBody>
      <dsp:txXfrm>
        <a:off x="110059" y="110637"/>
        <a:ext cx="2662896" cy="2034461"/>
      </dsp:txXfrm>
    </dsp:sp>
    <dsp:sp modelId="{739D7DCD-8DC2-4CB9-860D-CF92D34DE7DB}">
      <dsp:nvSpPr>
        <dsp:cNvPr id="0" name=""/>
        <dsp:cNvSpPr/>
      </dsp:nvSpPr>
      <dsp:spPr>
        <a:xfrm>
          <a:off x="2883014" y="2480615"/>
          <a:ext cx="4324521" cy="2254579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-1658172"/>
            <a:satOff val="1149"/>
            <a:lumOff val="26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" tIns="13335" rIns="13335" bIns="13335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100" kern="1200" dirty="0"/>
            <a:t>اهدافها محددة وسبب الفشل مبدأ السيادة المطلقة التي تتمسك بها الدول 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SA" sz="2100" kern="1200" dirty="0"/>
            <a:t>تحكيم دولي / اللجان المنظمة للانهار / لجان ادارية </a:t>
          </a:r>
          <a:endParaRPr lang="en-US" sz="2100" kern="1200" dirty="0"/>
        </a:p>
      </dsp:txBody>
      <dsp:txXfrm>
        <a:off x="2883014" y="2762437"/>
        <a:ext cx="3479054" cy="1690935"/>
      </dsp:txXfrm>
    </dsp:sp>
    <dsp:sp modelId="{0BCAE1F9-4298-451F-A03B-8DFDF27BC563}">
      <dsp:nvSpPr>
        <dsp:cNvPr id="0" name=""/>
        <dsp:cNvSpPr/>
      </dsp:nvSpPr>
      <dsp:spPr>
        <a:xfrm>
          <a:off x="0" y="2480615"/>
          <a:ext cx="2883014" cy="2254579"/>
        </a:xfrm>
        <a:prstGeom prst="roundRect">
          <a:avLst/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7640" tIns="83820" rIns="167640" bIns="8382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4400" kern="1200" dirty="0"/>
            <a:t>منظمات متخصصة </a:t>
          </a:r>
          <a:endParaRPr lang="en-US" sz="4400" kern="1200" dirty="0"/>
        </a:p>
      </dsp:txBody>
      <dsp:txXfrm>
        <a:off x="110059" y="2590674"/>
        <a:ext cx="2662896" cy="203446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A6C955-3F3C-49F4-89B9-E0C7C41A6024}">
      <dsp:nvSpPr>
        <dsp:cNvPr id="0" name=""/>
        <dsp:cNvSpPr/>
      </dsp:nvSpPr>
      <dsp:spPr>
        <a:xfrm rot="5400000">
          <a:off x="3173848" y="118560"/>
          <a:ext cx="1783318" cy="15514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مكان تلتقي به الدول للتعاون </a:t>
          </a:r>
          <a:endParaRPr lang="en-US" sz="1900" kern="1200" dirty="0"/>
        </a:p>
      </dsp:txBody>
      <dsp:txXfrm rot="-5400000">
        <a:off x="3531536" y="280545"/>
        <a:ext cx="1067941" cy="1227518"/>
      </dsp:txXfrm>
    </dsp:sp>
    <dsp:sp modelId="{DDEA7391-FA35-453C-AE31-6402523D3D6E}">
      <dsp:nvSpPr>
        <dsp:cNvPr id="0" name=""/>
        <dsp:cNvSpPr/>
      </dsp:nvSpPr>
      <dsp:spPr>
        <a:xfrm>
          <a:off x="4888331" y="359308"/>
          <a:ext cx="1990183" cy="1069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2B81D2-AE6D-4266-855F-AFD70C7C200C}">
      <dsp:nvSpPr>
        <dsp:cNvPr id="0" name=""/>
        <dsp:cNvSpPr/>
      </dsp:nvSpPr>
      <dsp:spPr>
        <a:xfrm rot="5400000">
          <a:off x="1498242" y="118560"/>
          <a:ext cx="1783318" cy="15514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855930" y="280545"/>
        <a:ext cx="1067941" cy="1227518"/>
      </dsp:txXfrm>
    </dsp:sp>
    <dsp:sp modelId="{9445D7D0-C156-4D49-9DB1-D53D3899779B}">
      <dsp:nvSpPr>
        <dsp:cNvPr id="0" name=""/>
        <dsp:cNvSpPr/>
      </dsp:nvSpPr>
      <dsp:spPr>
        <a:xfrm rot="5400000">
          <a:off x="2332835" y="1632241"/>
          <a:ext cx="1783318" cy="15514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حل كثير من المشاكل المختلفة </a:t>
          </a:r>
          <a:endParaRPr lang="en-US" sz="1900" kern="1200" dirty="0"/>
        </a:p>
      </dsp:txBody>
      <dsp:txXfrm rot="-5400000">
        <a:off x="2690523" y="1794226"/>
        <a:ext cx="1067941" cy="1227518"/>
      </dsp:txXfrm>
    </dsp:sp>
    <dsp:sp modelId="{61F9DCDB-F874-402C-A995-C3A14E6E7941}">
      <dsp:nvSpPr>
        <dsp:cNvPr id="0" name=""/>
        <dsp:cNvSpPr/>
      </dsp:nvSpPr>
      <dsp:spPr>
        <a:xfrm>
          <a:off x="458567" y="1872989"/>
          <a:ext cx="1925984" cy="1069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F8DE64-501A-4EB9-9626-ACB399120BA4}">
      <dsp:nvSpPr>
        <dsp:cNvPr id="0" name=""/>
        <dsp:cNvSpPr/>
      </dsp:nvSpPr>
      <dsp:spPr>
        <a:xfrm rot="5400000">
          <a:off x="4008442" y="1632241"/>
          <a:ext cx="1783318" cy="15514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4366130" y="1794226"/>
        <a:ext cx="1067941" cy="1227518"/>
      </dsp:txXfrm>
    </dsp:sp>
    <dsp:sp modelId="{43915EDF-38A6-415D-8BB6-2F60DFC6F7E9}">
      <dsp:nvSpPr>
        <dsp:cNvPr id="0" name=""/>
        <dsp:cNvSpPr/>
      </dsp:nvSpPr>
      <dsp:spPr>
        <a:xfrm rot="5400000">
          <a:off x="3173848" y="3145922"/>
          <a:ext cx="1783318" cy="15514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900" kern="1200" dirty="0"/>
            <a:t>تطوير قواعد القانون الدولي </a:t>
          </a:r>
          <a:endParaRPr lang="en-US" sz="1900" kern="1200" dirty="0"/>
        </a:p>
      </dsp:txBody>
      <dsp:txXfrm rot="-5400000">
        <a:off x="3531536" y="3307907"/>
        <a:ext cx="1067941" cy="1227518"/>
      </dsp:txXfrm>
    </dsp:sp>
    <dsp:sp modelId="{F87EF993-6A93-46A0-AEF8-6C15C45D038D}">
      <dsp:nvSpPr>
        <dsp:cNvPr id="0" name=""/>
        <dsp:cNvSpPr/>
      </dsp:nvSpPr>
      <dsp:spPr>
        <a:xfrm>
          <a:off x="4888331" y="3386670"/>
          <a:ext cx="1990183" cy="1069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C68536-28B6-4E4E-904A-2DCE20919294}">
      <dsp:nvSpPr>
        <dsp:cNvPr id="0" name=""/>
        <dsp:cNvSpPr/>
      </dsp:nvSpPr>
      <dsp:spPr>
        <a:xfrm rot="5400000">
          <a:off x="1498242" y="3145922"/>
          <a:ext cx="1783318" cy="1551487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1855930" y="3307907"/>
        <a:ext cx="1067941" cy="122751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5C385A-A420-4C34-94B3-9012843B3D8F}">
      <dsp:nvSpPr>
        <dsp:cNvPr id="0" name=""/>
        <dsp:cNvSpPr/>
      </dsp:nvSpPr>
      <dsp:spPr>
        <a:xfrm>
          <a:off x="4137780" y="332381"/>
          <a:ext cx="3115256" cy="568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335"/>
              </a:lnTo>
              <a:lnTo>
                <a:pt x="3115256" y="444335"/>
              </a:lnTo>
              <a:lnTo>
                <a:pt x="3115256" y="56896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EF04E2-ABA3-4A1E-913D-B758DEE72D40}">
      <dsp:nvSpPr>
        <dsp:cNvPr id="0" name=""/>
        <dsp:cNvSpPr/>
      </dsp:nvSpPr>
      <dsp:spPr>
        <a:xfrm>
          <a:off x="4137780" y="332381"/>
          <a:ext cx="1471026" cy="5689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4335"/>
              </a:lnTo>
              <a:lnTo>
                <a:pt x="1471026" y="444335"/>
              </a:lnTo>
              <a:lnTo>
                <a:pt x="1471026" y="56896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A200A4-CDC1-4D5C-BA5E-1BDA4BBBB0B1}">
      <dsp:nvSpPr>
        <dsp:cNvPr id="0" name=""/>
        <dsp:cNvSpPr/>
      </dsp:nvSpPr>
      <dsp:spPr>
        <a:xfrm>
          <a:off x="3964575" y="332381"/>
          <a:ext cx="173204" cy="568960"/>
        </a:xfrm>
        <a:custGeom>
          <a:avLst/>
          <a:gdLst/>
          <a:ahLst/>
          <a:cxnLst/>
          <a:rect l="0" t="0" r="0" b="0"/>
          <a:pathLst>
            <a:path>
              <a:moveTo>
                <a:pt x="173204" y="0"/>
              </a:moveTo>
              <a:lnTo>
                <a:pt x="173204" y="444335"/>
              </a:lnTo>
              <a:lnTo>
                <a:pt x="0" y="444335"/>
              </a:lnTo>
              <a:lnTo>
                <a:pt x="0" y="56896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AC40EB-E16C-4C50-B33B-9B0F8C2BB334}">
      <dsp:nvSpPr>
        <dsp:cNvPr id="0" name=""/>
        <dsp:cNvSpPr/>
      </dsp:nvSpPr>
      <dsp:spPr>
        <a:xfrm>
          <a:off x="2320344" y="332381"/>
          <a:ext cx="1817435" cy="568960"/>
        </a:xfrm>
        <a:custGeom>
          <a:avLst/>
          <a:gdLst/>
          <a:ahLst/>
          <a:cxnLst/>
          <a:rect l="0" t="0" r="0" b="0"/>
          <a:pathLst>
            <a:path>
              <a:moveTo>
                <a:pt x="1817435" y="0"/>
              </a:moveTo>
              <a:lnTo>
                <a:pt x="1817435" y="444335"/>
              </a:lnTo>
              <a:lnTo>
                <a:pt x="0" y="444335"/>
              </a:lnTo>
              <a:lnTo>
                <a:pt x="0" y="56896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27741A-61C9-4489-934D-D44663E1739D}">
      <dsp:nvSpPr>
        <dsp:cNvPr id="0" name=""/>
        <dsp:cNvSpPr/>
      </dsp:nvSpPr>
      <dsp:spPr>
        <a:xfrm>
          <a:off x="676113" y="332381"/>
          <a:ext cx="3461666" cy="568960"/>
        </a:xfrm>
        <a:custGeom>
          <a:avLst/>
          <a:gdLst/>
          <a:ahLst/>
          <a:cxnLst/>
          <a:rect l="0" t="0" r="0" b="0"/>
          <a:pathLst>
            <a:path>
              <a:moveTo>
                <a:pt x="3461666" y="0"/>
              </a:moveTo>
              <a:lnTo>
                <a:pt x="3461666" y="444335"/>
              </a:lnTo>
              <a:lnTo>
                <a:pt x="0" y="444335"/>
              </a:lnTo>
              <a:lnTo>
                <a:pt x="0" y="56896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6EFF6-D8BF-4DF4-8569-4BEAAF5F4C3D}">
      <dsp:nvSpPr>
        <dsp:cNvPr id="0" name=""/>
        <dsp:cNvSpPr/>
      </dsp:nvSpPr>
      <dsp:spPr>
        <a:xfrm>
          <a:off x="2842080" y="-142001"/>
          <a:ext cx="2591398" cy="47438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C2A45D-12F4-4D2C-A2FC-4254963F6091}">
      <dsp:nvSpPr>
        <dsp:cNvPr id="0" name=""/>
        <dsp:cNvSpPr/>
      </dsp:nvSpPr>
      <dsp:spPr>
        <a:xfrm>
          <a:off x="2991556" y="0"/>
          <a:ext cx="2591398" cy="47438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 dirty="0"/>
            <a:t>عناصرقيام المنظمة الدولية</a:t>
          </a:r>
          <a:endParaRPr lang="en-US" sz="1700" kern="1200" dirty="0"/>
        </a:p>
      </dsp:txBody>
      <dsp:txXfrm>
        <a:off x="3005450" y="13894"/>
        <a:ext cx="2563610" cy="446595"/>
      </dsp:txXfrm>
    </dsp:sp>
    <dsp:sp modelId="{D1E1F343-DAC6-48D8-9BDA-EA7760852032}">
      <dsp:nvSpPr>
        <dsp:cNvPr id="0" name=""/>
        <dsp:cNvSpPr/>
      </dsp:nvSpPr>
      <dsp:spPr>
        <a:xfrm>
          <a:off x="3473" y="901342"/>
          <a:ext cx="1345279" cy="5128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184A5-49D7-4BC3-8C95-25F1BD5DB639}">
      <dsp:nvSpPr>
        <dsp:cNvPr id="0" name=""/>
        <dsp:cNvSpPr/>
      </dsp:nvSpPr>
      <dsp:spPr>
        <a:xfrm>
          <a:off x="152949" y="1043344"/>
          <a:ext cx="1345279" cy="51288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ارادة خاصة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اي انها مستقلة عن ارادة الدول الاعضاء 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تملك اختصاصات خاصة طبقا لمعاهدة الانشاء  </a:t>
          </a:r>
          <a:endParaRPr lang="en-US" sz="1700" kern="1200" dirty="0"/>
        </a:p>
      </dsp:txBody>
      <dsp:txXfrm>
        <a:off x="192351" y="1082746"/>
        <a:ext cx="1266475" cy="5050051"/>
      </dsp:txXfrm>
    </dsp:sp>
    <dsp:sp modelId="{F4DE9F7A-4AAC-4362-8739-B2A687696462}">
      <dsp:nvSpPr>
        <dsp:cNvPr id="0" name=""/>
        <dsp:cNvSpPr/>
      </dsp:nvSpPr>
      <dsp:spPr>
        <a:xfrm>
          <a:off x="1647704" y="901342"/>
          <a:ext cx="1345279" cy="5128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4E7AB3-8AC4-4D9F-8EE7-15B362E842C6}">
      <dsp:nvSpPr>
        <dsp:cNvPr id="0" name=""/>
        <dsp:cNvSpPr/>
      </dsp:nvSpPr>
      <dsp:spPr>
        <a:xfrm>
          <a:off x="1797180" y="1043344"/>
          <a:ext cx="1345279" cy="51288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صفة دولية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لكل الدول الاعضاء شخصية قانونية والهدف من اجتماعها في المنظمة تكوين شخصية قانونية جديدة </a:t>
          </a:r>
          <a:endParaRPr lang="en-US" sz="1700" kern="1200" dirty="0"/>
        </a:p>
      </dsp:txBody>
      <dsp:txXfrm>
        <a:off x="1836582" y="1082746"/>
        <a:ext cx="1266475" cy="5050051"/>
      </dsp:txXfrm>
    </dsp:sp>
    <dsp:sp modelId="{C38F2E1F-9CE1-4C32-92E4-C01D5A634EAB}">
      <dsp:nvSpPr>
        <dsp:cNvPr id="0" name=""/>
        <dsp:cNvSpPr/>
      </dsp:nvSpPr>
      <dsp:spPr>
        <a:xfrm>
          <a:off x="3291935" y="901342"/>
          <a:ext cx="1345279" cy="5128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E087C2-E904-4F25-893F-1BC2B7B56C23}">
      <dsp:nvSpPr>
        <dsp:cNvPr id="0" name=""/>
        <dsp:cNvSpPr/>
      </dsp:nvSpPr>
      <dsp:spPr>
        <a:xfrm>
          <a:off x="3441410" y="1043344"/>
          <a:ext cx="1345279" cy="51288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الدوام والاستمرار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لتتميز عن المؤتمرات 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لم يتم انشائها لغرض معين 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وعدم الدوام دليل على عدم الاستمرار</a:t>
          </a:r>
          <a:endParaRPr lang="ar-SA" sz="1700" kern="1200" dirty="0"/>
        </a:p>
      </dsp:txBody>
      <dsp:txXfrm>
        <a:off x="3480812" y="1082746"/>
        <a:ext cx="1266475" cy="5050051"/>
      </dsp:txXfrm>
    </dsp:sp>
    <dsp:sp modelId="{952D3F00-0641-4967-8E90-57A6314E7B50}">
      <dsp:nvSpPr>
        <dsp:cNvPr id="0" name=""/>
        <dsp:cNvSpPr/>
      </dsp:nvSpPr>
      <dsp:spPr>
        <a:xfrm>
          <a:off x="4936166" y="901342"/>
          <a:ext cx="1345279" cy="5128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CDB708-7618-4FCC-9A61-F638EF733604}">
      <dsp:nvSpPr>
        <dsp:cNvPr id="0" name=""/>
        <dsp:cNvSpPr/>
      </dsp:nvSpPr>
      <dsp:spPr>
        <a:xfrm>
          <a:off x="5085641" y="1043344"/>
          <a:ext cx="1345279" cy="51288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معاهدة دولية 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ميثاق دولي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kern="1200"/>
            <a:t>اتفاق بين دول ذات سيادة وبصورة خطية وخاضع لاحكام القانون الدولي ويشترط ان تكون مكتوبة وليست شفوية </a:t>
          </a:r>
          <a:endParaRPr lang="en-US" sz="1700" kern="1200" dirty="0"/>
        </a:p>
      </dsp:txBody>
      <dsp:txXfrm>
        <a:off x="5125043" y="1082746"/>
        <a:ext cx="1266475" cy="5050051"/>
      </dsp:txXfrm>
    </dsp:sp>
    <dsp:sp modelId="{9ABD7600-D5D8-4229-99CB-D916E93A6FC0}">
      <dsp:nvSpPr>
        <dsp:cNvPr id="0" name=""/>
        <dsp:cNvSpPr/>
      </dsp:nvSpPr>
      <dsp:spPr>
        <a:xfrm>
          <a:off x="6580396" y="901342"/>
          <a:ext cx="1345279" cy="5128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FA5ACB-9E1E-48C4-A958-67B1A6A7E211}">
      <dsp:nvSpPr>
        <dsp:cNvPr id="0" name=""/>
        <dsp:cNvSpPr/>
      </dsp:nvSpPr>
      <dsp:spPr>
        <a:xfrm>
          <a:off x="6729872" y="1043344"/>
          <a:ext cx="1345279" cy="51288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5715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0" kern="1200" dirty="0"/>
            <a:t>مجموعة من الدول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0" kern="1200" dirty="0"/>
            <a:t>كلما زاد العدد زاد النشاط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0" kern="1200" dirty="0"/>
            <a:t>دول كاملة السيادة 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0" kern="1200" dirty="0"/>
            <a:t>دول غير مستقلة 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0" kern="1200" dirty="0"/>
            <a:t>الافراد والشركات </a:t>
          </a:r>
        </a:p>
        <a:p>
          <a:pPr marL="0" lvl="0" indent="0" algn="ctr" defTabSz="7556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700" b="0" kern="1200" dirty="0"/>
            <a:t>تجمعات غير حكومية</a:t>
          </a:r>
        </a:p>
      </dsp:txBody>
      <dsp:txXfrm>
        <a:off x="6769274" y="1082746"/>
        <a:ext cx="1266475" cy="5050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53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425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1960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519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3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53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077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09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55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9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0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890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36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61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88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3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C4C24-5B58-4F1F-9D50-EF36F846FC75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F91CA5F-0465-4A91-9504-30F69C9B17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60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1278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chemeClr val="tx1"/>
                </a:solidFill>
              </a:rPr>
              <a:t>Dr. </a:t>
            </a:r>
            <a:r>
              <a:rPr lang="en-US" sz="2000" b="1" dirty="0" err="1">
                <a:solidFill>
                  <a:schemeClr val="tx1"/>
                </a:solidFill>
              </a:rPr>
              <a:t>Asaad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Ghali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en-US" sz="2000" b="1" dirty="0" err="1">
                <a:solidFill>
                  <a:schemeClr val="tx1"/>
                </a:solidFill>
              </a:rPr>
              <a:t>Hamzah</a:t>
            </a:r>
            <a:r>
              <a:rPr lang="ar-SA" sz="2000" b="1" dirty="0">
                <a:solidFill>
                  <a:schemeClr val="tx1"/>
                </a:solidFill>
              </a:rPr>
              <a:t>                               </a:t>
            </a:r>
            <a:r>
              <a:rPr lang="en-US" sz="2000" b="1" dirty="0">
                <a:solidFill>
                  <a:schemeClr val="tx1"/>
                </a:solidFill>
              </a:rPr>
              <a:t> </a:t>
            </a:r>
            <a:r>
              <a:rPr lang="ar-SA" sz="2000" b="1" dirty="0">
                <a:solidFill>
                  <a:schemeClr val="tx1"/>
                </a:solidFill>
              </a:rPr>
              <a:t> الدكتور أسعد غالي حمزة</a:t>
            </a:r>
            <a:endParaRPr lang="en-US" sz="2000" b="1" dirty="0">
              <a:solidFill>
                <a:schemeClr val="tx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9456" y="2178704"/>
            <a:ext cx="2143125" cy="2143125"/>
          </a:xfrm>
        </p:spPr>
      </p:pic>
      <p:sp>
        <p:nvSpPr>
          <p:cNvPr id="5" name="Rounded Rectangle 4"/>
          <p:cNvSpPr/>
          <p:nvPr/>
        </p:nvSpPr>
        <p:spPr>
          <a:xfrm>
            <a:off x="2661313" y="4612944"/>
            <a:ext cx="4780767" cy="14508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Department of law    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قسم القانون 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مادة منظمات دولية</a:t>
            </a:r>
          </a:p>
          <a:p>
            <a:pPr algn="ctr"/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المصدر : -الاستاذ الدكتور فخري رشيد المهنا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third. Class</a:t>
            </a:r>
            <a:endParaRPr lang="ar-SA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2020 - </a:t>
            </a:r>
            <a:r>
              <a:rPr lang="ar-SA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- 201</a:t>
            </a:r>
            <a:r>
              <a:rPr lang="ar-IQ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3944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259307" y="1583140"/>
          <a:ext cx="10740789" cy="5117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ounded Rectangle 4"/>
          <p:cNvSpPr/>
          <p:nvPr/>
        </p:nvSpPr>
        <p:spPr>
          <a:xfrm>
            <a:off x="2142699" y="477672"/>
            <a:ext cx="559558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32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الفرق بين المنظمات الدولية والمؤسسات 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520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4498" y="200167"/>
            <a:ext cx="4890953" cy="673290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التطور التاريخي للمنظمات الدولية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320119" y="873457"/>
            <a:ext cx="6660107" cy="13238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وجود المنظمات الدولية مرتبط ارتباط وثيق بتطور العلاقات الدولية لكن ليس شرط اساسي وذلك لوجود علاقات دولية سابقة منذ نشأة المجتمعات </a:t>
            </a:r>
            <a:endParaRPr lang="en-US" sz="28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655093" y="2524836"/>
          <a:ext cx="8748214" cy="39578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707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207359" cy="1000836"/>
          </a:xfrm>
        </p:spPr>
        <p:txBody>
          <a:bodyPr>
            <a:normAutofit/>
          </a:bodyPr>
          <a:lstStyle/>
          <a:p>
            <a:r>
              <a:rPr lang="ar-SA" sz="4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اسباب الدعوات لانشاء المنظمات الدولية </a:t>
            </a:r>
            <a:endParaRPr lang="en-US" sz="44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2032000" y="2265528"/>
          <a:ext cx="5187666" cy="387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025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القرن التاسع عشر </a:t>
            </a:r>
            <a:b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بعد الحروب النابليونية عقدت مجموعة من المؤتمرات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364775" y="1930400"/>
          <a:ext cx="7375857" cy="4022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364588" y="2339538"/>
            <a:ext cx="6254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1620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1364775" y="1930400"/>
          <a:ext cx="7375857" cy="4022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283207" y="1097591"/>
            <a:ext cx="6254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22615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5627" y="118280"/>
            <a:ext cx="2516242" cy="755176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انواع المنظمات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922817" y="1228299"/>
          <a:ext cx="7207535" cy="47357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3478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8839" y="186520"/>
            <a:ext cx="5136612" cy="809767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دور المنظمات في العلاقات الدولية </a:t>
            </a:r>
            <a:endParaRPr lang="en-US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graphicFrame>
        <p:nvGraphicFramePr>
          <p:cNvPr id="10" name="Diagram 9"/>
          <p:cNvGraphicFramePr/>
          <p:nvPr/>
        </p:nvGraphicFramePr>
        <p:xfrm>
          <a:off x="2032000" y="1322363"/>
          <a:ext cx="7337083" cy="48159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7888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28800" y="381000"/>
          <a:ext cx="80772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0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335</Words>
  <Application>Microsoft Office PowerPoint</Application>
  <PresentationFormat>Widescreen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Andalus</vt:lpstr>
      <vt:lpstr>Arial</vt:lpstr>
      <vt:lpstr>Trebuchet MS</vt:lpstr>
      <vt:lpstr>Wingdings 3</vt:lpstr>
      <vt:lpstr>Facet</vt:lpstr>
      <vt:lpstr>Dr. Asaad Ghali Hamzah                                 الدكتور أسعد غالي حمزة</vt:lpstr>
      <vt:lpstr>PowerPoint Presentation</vt:lpstr>
      <vt:lpstr>التطور التاريخي للمنظمات الدولية </vt:lpstr>
      <vt:lpstr>اسباب الدعوات لانشاء المنظمات الدولية </vt:lpstr>
      <vt:lpstr>القرن التاسع عشر  بعد الحروب النابليونية عقدت مجموعة من المؤتمرات </vt:lpstr>
      <vt:lpstr>PowerPoint Presentation</vt:lpstr>
      <vt:lpstr>انواع المنظمات </vt:lpstr>
      <vt:lpstr>دور المنظمات في العلاقات الدولية 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Asaad Ghali Hamzah                                 الدكتور أسعد غالي حمزة</dc:title>
  <dc:creator>DR.Ahmed Saker 2O14</dc:creator>
  <cp:lastModifiedBy>Dr Asaad</cp:lastModifiedBy>
  <cp:revision>3</cp:revision>
  <dcterms:created xsi:type="dcterms:W3CDTF">2017-12-11T08:24:53Z</dcterms:created>
  <dcterms:modified xsi:type="dcterms:W3CDTF">2021-09-22T14:03:08Z</dcterms:modified>
</cp:coreProperties>
</file>