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1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45EB1C-74BD-4FB9-892C-1B9E22431B6D}" type="doc">
      <dgm:prSet loTypeId="urn:microsoft.com/office/officeart/2005/8/layout/hierarchy2" loCatId="hierarchy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CBAE75-AF3C-425A-B398-31D76A37B26A}">
      <dgm:prSet phldrT="[Text]"/>
      <dgm:spPr/>
      <dgm:t>
        <a:bodyPr/>
        <a:lstStyle/>
        <a:p>
          <a:r>
            <a:rPr lang="ar-SA" b="1" dirty="0" smtClean="0">
              <a:solidFill>
                <a:schemeClr val="bg1"/>
              </a:solidFill>
            </a:rPr>
            <a:t>المنظمات الدولية </a:t>
          </a:r>
          <a:endParaRPr lang="en-US" b="1" dirty="0">
            <a:solidFill>
              <a:schemeClr val="bg1"/>
            </a:solidFill>
          </a:endParaRPr>
        </a:p>
      </dgm:t>
    </dgm:pt>
    <dgm:pt modelId="{3FEC3C65-DD2F-4557-AC61-94A4307D86CD}" type="parTrans" cxnId="{A78CC479-968D-4AF7-96EE-0B61B14CF25D}">
      <dgm:prSet/>
      <dgm:spPr/>
      <dgm:t>
        <a:bodyPr/>
        <a:lstStyle/>
        <a:p>
          <a:endParaRPr lang="en-US"/>
        </a:p>
      </dgm:t>
    </dgm:pt>
    <dgm:pt modelId="{E2A8AA29-7DAB-4D96-A838-EC22B78E8087}" type="sibTrans" cxnId="{A78CC479-968D-4AF7-96EE-0B61B14CF25D}">
      <dgm:prSet/>
      <dgm:spPr/>
      <dgm:t>
        <a:bodyPr/>
        <a:lstStyle/>
        <a:p>
          <a:endParaRPr lang="en-US"/>
        </a:p>
      </dgm:t>
    </dgm:pt>
    <dgm:pt modelId="{3FEA1D56-AF60-4931-A244-3361629914E8}">
      <dgm:prSet phldrT="[Text]"/>
      <dgm:spPr/>
      <dgm:t>
        <a:bodyPr/>
        <a:lstStyle/>
        <a:p>
          <a:r>
            <a:rPr lang="ar-SA" b="1" smtClean="0">
              <a:solidFill>
                <a:schemeClr val="bg1"/>
              </a:solidFill>
            </a:rPr>
            <a:t>هيئة دولية</a:t>
          </a:r>
          <a:r>
            <a:rPr lang="ar-SA" smtClean="0">
              <a:solidFill>
                <a:schemeClr val="bg1"/>
              </a:solidFill>
            </a:rPr>
            <a:t>	</a:t>
          </a:r>
          <a:endParaRPr lang="en-US" dirty="0">
            <a:solidFill>
              <a:schemeClr val="bg1"/>
            </a:solidFill>
          </a:endParaRPr>
        </a:p>
      </dgm:t>
    </dgm:pt>
    <dgm:pt modelId="{E7D2DCBA-4F8F-420B-84D1-C7571ABCF35F}" type="parTrans" cxnId="{5F872DDC-834B-4444-9DBA-6A62E7062AB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1878061-6962-44E2-8B10-9F12BF6726D5}" type="sibTrans" cxnId="{5F872DDC-834B-4444-9DBA-6A62E7062AB8}">
      <dgm:prSet/>
      <dgm:spPr/>
      <dgm:t>
        <a:bodyPr/>
        <a:lstStyle/>
        <a:p>
          <a:endParaRPr lang="en-US"/>
        </a:p>
      </dgm:t>
    </dgm:pt>
    <dgm:pt modelId="{C880FE00-DF80-4609-9024-B2ECD1AA1A72}">
      <dgm:prSet phldrT="[Text]"/>
      <dgm:spPr/>
      <dgm:t>
        <a:bodyPr/>
        <a:lstStyle/>
        <a:p>
          <a:pPr algn="ctr" rtl="1"/>
          <a:r>
            <a:rPr lang="ar-SA" b="1" smtClean="0">
              <a:solidFill>
                <a:schemeClr val="bg1"/>
              </a:solidFill>
            </a:rPr>
            <a:t>دائمة</a:t>
          </a:r>
          <a:r>
            <a:rPr lang="ar-SA" smtClean="0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4E7ECCF8-88D0-45E0-81A3-B1B3395625C1}" type="parTrans" cxnId="{278E2A07-1A2C-4B0D-AD78-26BC4EF16D2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E62860F6-17AA-47E4-B085-C85B1AA87BFB}" type="sibTrans" cxnId="{278E2A07-1A2C-4B0D-AD78-26BC4EF16D20}">
      <dgm:prSet/>
      <dgm:spPr/>
      <dgm:t>
        <a:bodyPr/>
        <a:lstStyle/>
        <a:p>
          <a:endParaRPr lang="en-US"/>
        </a:p>
      </dgm:t>
    </dgm:pt>
    <dgm:pt modelId="{CFDCD030-687A-4D10-9744-32DAF8AF3198}">
      <dgm:prSet/>
      <dgm:spPr/>
      <dgm:t>
        <a:bodyPr/>
        <a:lstStyle/>
        <a:p>
          <a:r>
            <a:rPr lang="ar-SA" b="1" smtClean="0">
              <a:solidFill>
                <a:schemeClr val="bg1"/>
              </a:solidFill>
            </a:rPr>
            <a:t>تضم عددا من الدول</a:t>
          </a:r>
          <a:r>
            <a:rPr lang="ar-SA" smtClean="0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9FE70C06-9468-4628-ADCD-91A1F57D9D09}" type="parTrans" cxnId="{D6DD1627-BD00-4D95-9AA4-C31356C9CD1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3C0D2AB-FBCF-4903-953D-6A5B7D9989B3}" type="sibTrans" cxnId="{D6DD1627-BD00-4D95-9AA4-C31356C9CD1F}">
      <dgm:prSet/>
      <dgm:spPr/>
      <dgm:t>
        <a:bodyPr/>
        <a:lstStyle/>
        <a:p>
          <a:endParaRPr lang="en-US"/>
        </a:p>
      </dgm:t>
    </dgm:pt>
    <dgm:pt modelId="{0463C766-DF76-4E02-BCBC-11B6972157BC}">
      <dgm:prSet/>
      <dgm:spPr/>
      <dgm:t>
        <a:bodyPr/>
        <a:lstStyle/>
        <a:p>
          <a:r>
            <a:rPr lang="ar-SA" b="1" smtClean="0">
              <a:solidFill>
                <a:schemeClr val="bg1"/>
              </a:solidFill>
            </a:rPr>
            <a:t>لها ارادة ذاتية مستقلة</a:t>
          </a:r>
          <a:endParaRPr lang="en-US" b="1" dirty="0">
            <a:solidFill>
              <a:schemeClr val="bg1"/>
            </a:solidFill>
          </a:endParaRPr>
        </a:p>
      </dgm:t>
    </dgm:pt>
    <dgm:pt modelId="{B21F8339-F8EE-4AF2-A9A5-4C77196E3D52}" type="parTrans" cxnId="{573D80C1-C4A8-4A69-9C9C-22BB532F858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50AA608-BD5E-47B0-9327-ED34DF93A930}" type="sibTrans" cxnId="{573D80C1-C4A8-4A69-9C9C-22BB532F8584}">
      <dgm:prSet/>
      <dgm:spPr/>
      <dgm:t>
        <a:bodyPr/>
        <a:lstStyle/>
        <a:p>
          <a:endParaRPr lang="en-US"/>
        </a:p>
      </dgm:t>
    </dgm:pt>
    <dgm:pt modelId="{78DEDB08-FF43-4267-AD21-3BF123298632}">
      <dgm:prSet/>
      <dgm:spPr/>
      <dgm:t>
        <a:bodyPr/>
        <a:lstStyle/>
        <a:p>
          <a:r>
            <a:rPr lang="ar-SA" b="1" smtClean="0">
              <a:solidFill>
                <a:schemeClr val="bg1"/>
              </a:solidFill>
            </a:rPr>
            <a:t>تهدف الى حماية مصالح الدول الاعضاء</a:t>
          </a:r>
          <a:endParaRPr lang="en-US" b="1" dirty="0">
            <a:solidFill>
              <a:schemeClr val="bg1"/>
            </a:solidFill>
          </a:endParaRPr>
        </a:p>
      </dgm:t>
    </dgm:pt>
    <dgm:pt modelId="{16F825DC-C75E-4552-A703-D0021F05D4E9}" type="parTrans" cxnId="{4655BB97-E2E2-4648-89EB-2E330C9E097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4B7A2DD-C908-443F-B70B-622331592AF4}" type="sibTrans" cxnId="{4655BB97-E2E2-4648-89EB-2E330C9E0976}">
      <dgm:prSet/>
      <dgm:spPr/>
      <dgm:t>
        <a:bodyPr/>
        <a:lstStyle/>
        <a:p>
          <a:endParaRPr lang="en-US"/>
        </a:p>
      </dgm:t>
    </dgm:pt>
    <dgm:pt modelId="{009D374C-64D5-4D95-8A5C-BE6DF05AA377}">
      <dgm:prSet/>
      <dgm:spPr/>
      <dgm:t>
        <a:bodyPr/>
        <a:lstStyle/>
        <a:p>
          <a:r>
            <a:rPr lang="ar-SA" b="1" smtClean="0">
              <a:solidFill>
                <a:schemeClr val="bg1"/>
              </a:solidFill>
            </a:rPr>
            <a:t>كائن قانوني دولي</a:t>
          </a:r>
          <a:endParaRPr lang="en-US" b="1" dirty="0">
            <a:solidFill>
              <a:schemeClr val="bg1"/>
            </a:solidFill>
          </a:endParaRPr>
        </a:p>
      </dgm:t>
    </dgm:pt>
    <dgm:pt modelId="{35A33404-4062-4E89-BF06-8C0280E5A83D}" type="parTrans" cxnId="{B6B48CC2-0604-488A-97A3-66D54CD07B0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8A85FA2-4B51-4609-B232-4799A0760521}" type="sibTrans" cxnId="{B6B48CC2-0604-488A-97A3-66D54CD07B04}">
      <dgm:prSet/>
      <dgm:spPr/>
      <dgm:t>
        <a:bodyPr/>
        <a:lstStyle/>
        <a:p>
          <a:endParaRPr lang="en-US"/>
        </a:p>
      </dgm:t>
    </dgm:pt>
    <dgm:pt modelId="{2E1C045E-E929-4BDC-BA36-A3F1C6602D69}">
      <dgm:prSet/>
      <dgm:spPr/>
      <dgm:t>
        <a:bodyPr/>
        <a:lstStyle/>
        <a:p>
          <a:pPr rtl="1"/>
          <a:r>
            <a:rPr lang="ar-SA" smtClean="0">
              <a:solidFill>
                <a:schemeClr val="bg1"/>
              </a:solidFill>
            </a:rPr>
            <a:t> </a:t>
          </a:r>
          <a:r>
            <a:rPr lang="ar-SA" b="1" smtClean="0">
              <a:solidFill>
                <a:schemeClr val="bg1"/>
              </a:solidFill>
            </a:rPr>
            <a:t>تمارس عملها من خلال اجهزة دائمة خاصة</a:t>
          </a:r>
          <a:endParaRPr lang="en-US" b="1" dirty="0">
            <a:solidFill>
              <a:schemeClr val="bg1"/>
            </a:solidFill>
          </a:endParaRPr>
        </a:p>
      </dgm:t>
    </dgm:pt>
    <dgm:pt modelId="{1DD0140A-DFB0-48F3-A48B-8FCF2F6B179F}" type="parTrans" cxnId="{2F615404-7C48-4322-B899-727C3469BB1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A8A6288-C678-4CF6-BBB3-18BF37E86C68}" type="sibTrans" cxnId="{2F615404-7C48-4322-B899-727C3469BB19}">
      <dgm:prSet/>
      <dgm:spPr/>
      <dgm:t>
        <a:bodyPr/>
        <a:lstStyle/>
        <a:p>
          <a:endParaRPr lang="en-US"/>
        </a:p>
      </dgm:t>
    </dgm:pt>
    <dgm:pt modelId="{D5243A1A-459A-4EAA-83F1-F3AE8C1BB441}">
      <dgm:prSet/>
      <dgm:spPr/>
      <dgm:t>
        <a:bodyPr/>
        <a:lstStyle/>
        <a:p>
          <a:r>
            <a:rPr lang="ar-SA" b="1" smtClean="0">
              <a:solidFill>
                <a:schemeClr val="bg1"/>
              </a:solidFill>
            </a:rPr>
            <a:t>تخضع لبعض القواعد القانونية لتحقيق المصالح</a:t>
          </a:r>
          <a:endParaRPr lang="en-US" b="1" dirty="0">
            <a:solidFill>
              <a:schemeClr val="bg1"/>
            </a:solidFill>
          </a:endParaRPr>
        </a:p>
      </dgm:t>
    </dgm:pt>
    <dgm:pt modelId="{552516BF-007C-4680-8B71-7E8BD410F0B2}" type="parTrans" cxnId="{71EC5684-F8D5-4C90-93DB-586DDB108F8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94DB357-91E7-4A59-BDBF-D269786DB97C}" type="sibTrans" cxnId="{71EC5684-F8D5-4C90-93DB-586DDB108F8E}">
      <dgm:prSet/>
      <dgm:spPr/>
      <dgm:t>
        <a:bodyPr/>
        <a:lstStyle/>
        <a:p>
          <a:endParaRPr lang="en-US"/>
        </a:p>
      </dgm:t>
    </dgm:pt>
    <dgm:pt modelId="{7A55F014-8B60-4B8A-B9E1-DB4D9912FE1F}">
      <dgm:prSet/>
      <dgm:spPr/>
      <dgm:t>
        <a:bodyPr/>
        <a:lstStyle/>
        <a:p>
          <a:r>
            <a:rPr lang="ar-SA" b="1" smtClean="0">
              <a:solidFill>
                <a:schemeClr val="bg1"/>
              </a:solidFill>
            </a:rPr>
            <a:t>تقوم على اساس التعامل الاختياري بين الدول</a:t>
          </a:r>
          <a:endParaRPr lang="en-US" b="1" dirty="0">
            <a:solidFill>
              <a:schemeClr val="bg1"/>
            </a:solidFill>
          </a:endParaRPr>
        </a:p>
      </dgm:t>
    </dgm:pt>
    <dgm:pt modelId="{66A40CA0-B40F-4AF0-8FEC-0ECCC4EC3E03}" type="parTrans" cxnId="{049CD284-DDD7-4F10-A273-5F560D34D9D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736971C-4725-4190-9E1A-926067B6DCBD}" type="sibTrans" cxnId="{049CD284-DDD7-4F10-A273-5F560D34D9D7}">
      <dgm:prSet/>
      <dgm:spPr/>
      <dgm:t>
        <a:bodyPr/>
        <a:lstStyle/>
        <a:p>
          <a:endParaRPr lang="en-US"/>
        </a:p>
      </dgm:t>
    </dgm:pt>
    <dgm:pt modelId="{E66CF480-40DD-4F34-A99B-0B6BF651996B}" type="pres">
      <dgm:prSet presAssocID="{7D45EB1C-74BD-4FB9-892C-1B9E22431B6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3BDD05-0DBF-4B1E-ADFF-AD7F534FD6BB}" type="pres">
      <dgm:prSet presAssocID="{0BCBAE75-AF3C-425A-B398-31D76A37B26A}" presName="root1" presStyleCnt="0"/>
      <dgm:spPr/>
      <dgm:t>
        <a:bodyPr/>
        <a:lstStyle/>
        <a:p>
          <a:endParaRPr lang="en-US"/>
        </a:p>
      </dgm:t>
    </dgm:pt>
    <dgm:pt modelId="{AC5234D3-ABC4-425F-AB71-207F3407788C}" type="pres">
      <dgm:prSet presAssocID="{0BCBAE75-AF3C-425A-B398-31D76A37B26A}" presName="LevelOneTextNode" presStyleLbl="node0" presStyleIdx="0" presStyleCnt="1" custScaleX="167076" custLinFactX="-100000" custLinFactNeighborX="-130537" custLinFactNeighborY="-60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2A3F19-9840-44B2-8CB5-87A0862DA6B7}" type="pres">
      <dgm:prSet presAssocID="{0BCBAE75-AF3C-425A-B398-31D76A37B26A}" presName="level2hierChild" presStyleCnt="0"/>
      <dgm:spPr/>
      <dgm:t>
        <a:bodyPr/>
        <a:lstStyle/>
        <a:p>
          <a:endParaRPr lang="en-US"/>
        </a:p>
      </dgm:t>
    </dgm:pt>
    <dgm:pt modelId="{377CFF3E-357E-4F6B-B751-7378250B4125}" type="pres">
      <dgm:prSet presAssocID="{E7D2DCBA-4F8F-420B-84D1-C7571ABCF35F}" presName="conn2-1" presStyleLbl="parChTrans1D2" presStyleIdx="0" presStyleCnt="9"/>
      <dgm:spPr/>
      <dgm:t>
        <a:bodyPr/>
        <a:lstStyle/>
        <a:p>
          <a:endParaRPr lang="en-US"/>
        </a:p>
      </dgm:t>
    </dgm:pt>
    <dgm:pt modelId="{3AFCE228-618D-4C21-956F-54B4B5A190C7}" type="pres">
      <dgm:prSet presAssocID="{E7D2DCBA-4F8F-420B-84D1-C7571ABCF35F}" presName="connTx" presStyleLbl="parChTrans1D2" presStyleIdx="0" presStyleCnt="9"/>
      <dgm:spPr/>
      <dgm:t>
        <a:bodyPr/>
        <a:lstStyle/>
        <a:p>
          <a:endParaRPr lang="en-US"/>
        </a:p>
      </dgm:t>
    </dgm:pt>
    <dgm:pt modelId="{100B3F48-8B7C-4F87-9EAF-3FA4EA43D063}" type="pres">
      <dgm:prSet presAssocID="{3FEA1D56-AF60-4931-A244-3361629914E8}" presName="root2" presStyleCnt="0"/>
      <dgm:spPr/>
      <dgm:t>
        <a:bodyPr/>
        <a:lstStyle/>
        <a:p>
          <a:endParaRPr lang="en-US"/>
        </a:p>
      </dgm:t>
    </dgm:pt>
    <dgm:pt modelId="{7C6ABA2B-C48C-4138-8926-A564A27F6F35}" type="pres">
      <dgm:prSet presAssocID="{3FEA1D56-AF60-4931-A244-3361629914E8}" presName="LevelTwoTextNode" presStyleLbl="node2" presStyleIdx="0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F16D43-BBF0-4B21-AC4F-BE7EC96C305B}" type="pres">
      <dgm:prSet presAssocID="{3FEA1D56-AF60-4931-A244-3361629914E8}" presName="level3hierChild" presStyleCnt="0"/>
      <dgm:spPr/>
      <dgm:t>
        <a:bodyPr/>
        <a:lstStyle/>
        <a:p>
          <a:endParaRPr lang="en-US"/>
        </a:p>
      </dgm:t>
    </dgm:pt>
    <dgm:pt modelId="{1C2D5B0E-AD3C-4392-8B61-3BC56AFF8EFE}" type="pres">
      <dgm:prSet presAssocID="{4E7ECCF8-88D0-45E0-81A3-B1B3395625C1}" presName="conn2-1" presStyleLbl="parChTrans1D2" presStyleIdx="1" presStyleCnt="9"/>
      <dgm:spPr/>
      <dgm:t>
        <a:bodyPr/>
        <a:lstStyle/>
        <a:p>
          <a:endParaRPr lang="en-US"/>
        </a:p>
      </dgm:t>
    </dgm:pt>
    <dgm:pt modelId="{F3C83821-8630-49E7-ACA7-26D84C269722}" type="pres">
      <dgm:prSet presAssocID="{4E7ECCF8-88D0-45E0-81A3-B1B3395625C1}" presName="connTx" presStyleLbl="parChTrans1D2" presStyleIdx="1" presStyleCnt="9"/>
      <dgm:spPr/>
      <dgm:t>
        <a:bodyPr/>
        <a:lstStyle/>
        <a:p>
          <a:endParaRPr lang="en-US"/>
        </a:p>
      </dgm:t>
    </dgm:pt>
    <dgm:pt modelId="{327BDAB0-D55F-4027-8B7B-C35622516396}" type="pres">
      <dgm:prSet presAssocID="{C880FE00-DF80-4609-9024-B2ECD1AA1A72}" presName="root2" presStyleCnt="0"/>
      <dgm:spPr/>
      <dgm:t>
        <a:bodyPr/>
        <a:lstStyle/>
        <a:p>
          <a:endParaRPr lang="en-US"/>
        </a:p>
      </dgm:t>
    </dgm:pt>
    <dgm:pt modelId="{0CCD1CAB-0C36-4BC1-A259-D75931326E1F}" type="pres">
      <dgm:prSet presAssocID="{C880FE00-DF80-4609-9024-B2ECD1AA1A72}" presName="LevelTwoTextNode" presStyleLbl="node2" presStyleIdx="1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832C86-7DAB-4903-AD62-A9715531652D}" type="pres">
      <dgm:prSet presAssocID="{C880FE00-DF80-4609-9024-B2ECD1AA1A72}" presName="level3hierChild" presStyleCnt="0"/>
      <dgm:spPr/>
      <dgm:t>
        <a:bodyPr/>
        <a:lstStyle/>
        <a:p>
          <a:endParaRPr lang="en-US"/>
        </a:p>
      </dgm:t>
    </dgm:pt>
    <dgm:pt modelId="{430F10CD-A86C-4CA2-85BD-4303108996CF}" type="pres">
      <dgm:prSet presAssocID="{9FE70C06-9468-4628-ADCD-91A1F57D9D09}" presName="conn2-1" presStyleLbl="parChTrans1D2" presStyleIdx="2" presStyleCnt="9"/>
      <dgm:spPr/>
      <dgm:t>
        <a:bodyPr/>
        <a:lstStyle/>
        <a:p>
          <a:endParaRPr lang="en-US"/>
        </a:p>
      </dgm:t>
    </dgm:pt>
    <dgm:pt modelId="{A0F3B64A-BF32-4540-B8DF-37F1A46256F0}" type="pres">
      <dgm:prSet presAssocID="{9FE70C06-9468-4628-ADCD-91A1F57D9D09}" presName="connTx" presStyleLbl="parChTrans1D2" presStyleIdx="2" presStyleCnt="9"/>
      <dgm:spPr/>
      <dgm:t>
        <a:bodyPr/>
        <a:lstStyle/>
        <a:p>
          <a:endParaRPr lang="en-US"/>
        </a:p>
      </dgm:t>
    </dgm:pt>
    <dgm:pt modelId="{96554DC4-645D-435F-9DFC-FBBC25B794D3}" type="pres">
      <dgm:prSet presAssocID="{CFDCD030-687A-4D10-9744-32DAF8AF3198}" presName="root2" presStyleCnt="0"/>
      <dgm:spPr/>
      <dgm:t>
        <a:bodyPr/>
        <a:lstStyle/>
        <a:p>
          <a:endParaRPr lang="en-US"/>
        </a:p>
      </dgm:t>
    </dgm:pt>
    <dgm:pt modelId="{F3DE5D8D-F1AF-459B-8F8D-97C31B806AB5}" type="pres">
      <dgm:prSet presAssocID="{CFDCD030-687A-4D10-9744-32DAF8AF3198}" presName="LevelTwoTextNode" presStyleLbl="node2" presStyleIdx="2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1A277E-0722-4257-9E21-AAA57026A259}" type="pres">
      <dgm:prSet presAssocID="{CFDCD030-687A-4D10-9744-32DAF8AF3198}" presName="level3hierChild" presStyleCnt="0"/>
      <dgm:spPr/>
      <dgm:t>
        <a:bodyPr/>
        <a:lstStyle/>
        <a:p>
          <a:endParaRPr lang="en-US"/>
        </a:p>
      </dgm:t>
    </dgm:pt>
    <dgm:pt modelId="{8651271A-E6EA-4D6D-BED0-7DB80FDE46D6}" type="pres">
      <dgm:prSet presAssocID="{B21F8339-F8EE-4AF2-A9A5-4C77196E3D52}" presName="conn2-1" presStyleLbl="parChTrans1D2" presStyleIdx="3" presStyleCnt="9"/>
      <dgm:spPr/>
      <dgm:t>
        <a:bodyPr/>
        <a:lstStyle/>
        <a:p>
          <a:endParaRPr lang="en-US"/>
        </a:p>
      </dgm:t>
    </dgm:pt>
    <dgm:pt modelId="{FAB9891E-77AC-4B72-913D-6EEBDC73E05A}" type="pres">
      <dgm:prSet presAssocID="{B21F8339-F8EE-4AF2-A9A5-4C77196E3D52}" presName="connTx" presStyleLbl="parChTrans1D2" presStyleIdx="3" presStyleCnt="9"/>
      <dgm:spPr/>
      <dgm:t>
        <a:bodyPr/>
        <a:lstStyle/>
        <a:p>
          <a:endParaRPr lang="en-US"/>
        </a:p>
      </dgm:t>
    </dgm:pt>
    <dgm:pt modelId="{BE5315B6-E68F-40C3-AE8C-0B6F6CBC081A}" type="pres">
      <dgm:prSet presAssocID="{0463C766-DF76-4E02-BCBC-11B6972157BC}" presName="root2" presStyleCnt="0"/>
      <dgm:spPr/>
      <dgm:t>
        <a:bodyPr/>
        <a:lstStyle/>
        <a:p>
          <a:endParaRPr lang="en-US"/>
        </a:p>
      </dgm:t>
    </dgm:pt>
    <dgm:pt modelId="{086FB99F-B568-452C-9347-8BCD46F441FA}" type="pres">
      <dgm:prSet presAssocID="{0463C766-DF76-4E02-BCBC-11B6972157BC}" presName="LevelTwoTextNode" presStyleLbl="node2" presStyleIdx="3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B86AB4-AE7F-47AC-8FD5-40D9DCF9E1C2}" type="pres">
      <dgm:prSet presAssocID="{0463C766-DF76-4E02-BCBC-11B6972157BC}" presName="level3hierChild" presStyleCnt="0"/>
      <dgm:spPr/>
      <dgm:t>
        <a:bodyPr/>
        <a:lstStyle/>
        <a:p>
          <a:endParaRPr lang="en-US"/>
        </a:p>
      </dgm:t>
    </dgm:pt>
    <dgm:pt modelId="{A294BBA7-9A3E-41C0-8282-0024079BE0D8}" type="pres">
      <dgm:prSet presAssocID="{16F825DC-C75E-4552-A703-D0021F05D4E9}" presName="conn2-1" presStyleLbl="parChTrans1D2" presStyleIdx="4" presStyleCnt="9"/>
      <dgm:spPr/>
      <dgm:t>
        <a:bodyPr/>
        <a:lstStyle/>
        <a:p>
          <a:endParaRPr lang="en-US"/>
        </a:p>
      </dgm:t>
    </dgm:pt>
    <dgm:pt modelId="{74AED8A5-BA0D-4FAB-A9CA-2B070D77835C}" type="pres">
      <dgm:prSet presAssocID="{16F825DC-C75E-4552-A703-D0021F05D4E9}" presName="connTx" presStyleLbl="parChTrans1D2" presStyleIdx="4" presStyleCnt="9"/>
      <dgm:spPr/>
      <dgm:t>
        <a:bodyPr/>
        <a:lstStyle/>
        <a:p>
          <a:endParaRPr lang="en-US"/>
        </a:p>
      </dgm:t>
    </dgm:pt>
    <dgm:pt modelId="{D43CEA34-8E29-49B0-A4DA-100BD32A60F7}" type="pres">
      <dgm:prSet presAssocID="{78DEDB08-FF43-4267-AD21-3BF123298632}" presName="root2" presStyleCnt="0"/>
      <dgm:spPr/>
      <dgm:t>
        <a:bodyPr/>
        <a:lstStyle/>
        <a:p>
          <a:endParaRPr lang="en-US"/>
        </a:p>
      </dgm:t>
    </dgm:pt>
    <dgm:pt modelId="{F6061A2C-0305-421E-96B4-F84E99A2E433}" type="pres">
      <dgm:prSet presAssocID="{78DEDB08-FF43-4267-AD21-3BF123298632}" presName="LevelTwoTextNode" presStyleLbl="node2" presStyleIdx="4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C479E4-4461-4FFE-86B7-1357E8F7BC64}" type="pres">
      <dgm:prSet presAssocID="{78DEDB08-FF43-4267-AD21-3BF123298632}" presName="level3hierChild" presStyleCnt="0"/>
      <dgm:spPr/>
      <dgm:t>
        <a:bodyPr/>
        <a:lstStyle/>
        <a:p>
          <a:endParaRPr lang="en-US"/>
        </a:p>
      </dgm:t>
    </dgm:pt>
    <dgm:pt modelId="{88192953-5B63-48EE-A45D-668981D0EFDD}" type="pres">
      <dgm:prSet presAssocID="{35A33404-4062-4E89-BF06-8C0280E5A83D}" presName="conn2-1" presStyleLbl="parChTrans1D2" presStyleIdx="5" presStyleCnt="9"/>
      <dgm:spPr/>
      <dgm:t>
        <a:bodyPr/>
        <a:lstStyle/>
        <a:p>
          <a:endParaRPr lang="en-US"/>
        </a:p>
      </dgm:t>
    </dgm:pt>
    <dgm:pt modelId="{BC60735A-8951-4991-BB94-77FB82786B8C}" type="pres">
      <dgm:prSet presAssocID="{35A33404-4062-4E89-BF06-8C0280E5A83D}" presName="connTx" presStyleLbl="parChTrans1D2" presStyleIdx="5" presStyleCnt="9"/>
      <dgm:spPr/>
      <dgm:t>
        <a:bodyPr/>
        <a:lstStyle/>
        <a:p>
          <a:endParaRPr lang="en-US"/>
        </a:p>
      </dgm:t>
    </dgm:pt>
    <dgm:pt modelId="{F727775F-0448-4C66-A52C-4E3184E8FC93}" type="pres">
      <dgm:prSet presAssocID="{009D374C-64D5-4D95-8A5C-BE6DF05AA377}" presName="root2" presStyleCnt="0"/>
      <dgm:spPr/>
      <dgm:t>
        <a:bodyPr/>
        <a:lstStyle/>
        <a:p>
          <a:endParaRPr lang="en-US"/>
        </a:p>
      </dgm:t>
    </dgm:pt>
    <dgm:pt modelId="{547F2641-DF7B-42CA-A01B-7D6D02733A4C}" type="pres">
      <dgm:prSet presAssocID="{009D374C-64D5-4D95-8A5C-BE6DF05AA377}" presName="LevelTwoTextNode" presStyleLbl="node2" presStyleIdx="5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8320FD-155C-4158-BCB9-F0D6BB86EDBD}" type="pres">
      <dgm:prSet presAssocID="{009D374C-64D5-4D95-8A5C-BE6DF05AA377}" presName="level3hierChild" presStyleCnt="0"/>
      <dgm:spPr/>
      <dgm:t>
        <a:bodyPr/>
        <a:lstStyle/>
        <a:p>
          <a:endParaRPr lang="en-US"/>
        </a:p>
      </dgm:t>
    </dgm:pt>
    <dgm:pt modelId="{F44E0497-986C-4F46-8D23-ADA95DC83A94}" type="pres">
      <dgm:prSet presAssocID="{1DD0140A-DFB0-48F3-A48B-8FCF2F6B179F}" presName="conn2-1" presStyleLbl="parChTrans1D2" presStyleIdx="6" presStyleCnt="9"/>
      <dgm:spPr/>
      <dgm:t>
        <a:bodyPr/>
        <a:lstStyle/>
        <a:p>
          <a:endParaRPr lang="en-US"/>
        </a:p>
      </dgm:t>
    </dgm:pt>
    <dgm:pt modelId="{8ED1E172-00AD-4267-9C01-40A0DB9AC91A}" type="pres">
      <dgm:prSet presAssocID="{1DD0140A-DFB0-48F3-A48B-8FCF2F6B179F}" presName="connTx" presStyleLbl="parChTrans1D2" presStyleIdx="6" presStyleCnt="9"/>
      <dgm:spPr/>
      <dgm:t>
        <a:bodyPr/>
        <a:lstStyle/>
        <a:p>
          <a:endParaRPr lang="en-US"/>
        </a:p>
      </dgm:t>
    </dgm:pt>
    <dgm:pt modelId="{E9A2DC83-7535-40C9-A885-A4C2784B8C8B}" type="pres">
      <dgm:prSet presAssocID="{2E1C045E-E929-4BDC-BA36-A3F1C6602D69}" presName="root2" presStyleCnt="0"/>
      <dgm:spPr/>
      <dgm:t>
        <a:bodyPr/>
        <a:lstStyle/>
        <a:p>
          <a:endParaRPr lang="en-US"/>
        </a:p>
      </dgm:t>
    </dgm:pt>
    <dgm:pt modelId="{A0F1A0F8-B627-431D-8CD8-885EF48D06C6}" type="pres">
      <dgm:prSet presAssocID="{2E1C045E-E929-4BDC-BA36-A3F1C6602D69}" presName="LevelTwoTextNode" presStyleLbl="node2" presStyleIdx="6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35C404-4782-4EA3-8E99-474D65B58574}" type="pres">
      <dgm:prSet presAssocID="{2E1C045E-E929-4BDC-BA36-A3F1C6602D69}" presName="level3hierChild" presStyleCnt="0"/>
      <dgm:spPr/>
      <dgm:t>
        <a:bodyPr/>
        <a:lstStyle/>
        <a:p>
          <a:endParaRPr lang="en-US"/>
        </a:p>
      </dgm:t>
    </dgm:pt>
    <dgm:pt modelId="{B02E0F0A-33D1-4D41-8FB3-4341B1871F6C}" type="pres">
      <dgm:prSet presAssocID="{552516BF-007C-4680-8B71-7E8BD410F0B2}" presName="conn2-1" presStyleLbl="parChTrans1D2" presStyleIdx="7" presStyleCnt="9"/>
      <dgm:spPr/>
      <dgm:t>
        <a:bodyPr/>
        <a:lstStyle/>
        <a:p>
          <a:endParaRPr lang="en-US"/>
        </a:p>
      </dgm:t>
    </dgm:pt>
    <dgm:pt modelId="{111797AF-8E1E-4907-AD39-AE352E0297F4}" type="pres">
      <dgm:prSet presAssocID="{552516BF-007C-4680-8B71-7E8BD410F0B2}" presName="connTx" presStyleLbl="parChTrans1D2" presStyleIdx="7" presStyleCnt="9"/>
      <dgm:spPr/>
      <dgm:t>
        <a:bodyPr/>
        <a:lstStyle/>
        <a:p>
          <a:endParaRPr lang="en-US"/>
        </a:p>
      </dgm:t>
    </dgm:pt>
    <dgm:pt modelId="{BD20ABAA-E58D-445C-A398-A08963CC17B1}" type="pres">
      <dgm:prSet presAssocID="{D5243A1A-459A-4EAA-83F1-F3AE8C1BB441}" presName="root2" presStyleCnt="0"/>
      <dgm:spPr/>
      <dgm:t>
        <a:bodyPr/>
        <a:lstStyle/>
        <a:p>
          <a:endParaRPr lang="en-US"/>
        </a:p>
      </dgm:t>
    </dgm:pt>
    <dgm:pt modelId="{557646C4-E3DA-47AF-9FA8-79D0877CF231}" type="pres">
      <dgm:prSet presAssocID="{D5243A1A-459A-4EAA-83F1-F3AE8C1BB441}" presName="LevelTwoTextNode" presStyleLbl="node2" presStyleIdx="7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A65D39-A2D2-43BB-A4AA-6842F715DD00}" type="pres">
      <dgm:prSet presAssocID="{D5243A1A-459A-4EAA-83F1-F3AE8C1BB441}" presName="level3hierChild" presStyleCnt="0"/>
      <dgm:spPr/>
      <dgm:t>
        <a:bodyPr/>
        <a:lstStyle/>
        <a:p>
          <a:endParaRPr lang="en-US"/>
        </a:p>
      </dgm:t>
    </dgm:pt>
    <dgm:pt modelId="{88F79723-CCC6-41B5-85DC-407E4663B6FF}" type="pres">
      <dgm:prSet presAssocID="{66A40CA0-B40F-4AF0-8FEC-0ECCC4EC3E03}" presName="conn2-1" presStyleLbl="parChTrans1D2" presStyleIdx="8" presStyleCnt="9"/>
      <dgm:spPr/>
      <dgm:t>
        <a:bodyPr/>
        <a:lstStyle/>
        <a:p>
          <a:endParaRPr lang="en-US"/>
        </a:p>
      </dgm:t>
    </dgm:pt>
    <dgm:pt modelId="{302BB5A7-F2CD-4E1F-B135-12979B515A16}" type="pres">
      <dgm:prSet presAssocID="{66A40CA0-B40F-4AF0-8FEC-0ECCC4EC3E03}" presName="connTx" presStyleLbl="parChTrans1D2" presStyleIdx="8" presStyleCnt="9"/>
      <dgm:spPr/>
      <dgm:t>
        <a:bodyPr/>
        <a:lstStyle/>
        <a:p>
          <a:endParaRPr lang="en-US"/>
        </a:p>
      </dgm:t>
    </dgm:pt>
    <dgm:pt modelId="{23707666-C1E0-49BB-875E-87C58BD5603D}" type="pres">
      <dgm:prSet presAssocID="{7A55F014-8B60-4B8A-B9E1-DB4D9912FE1F}" presName="root2" presStyleCnt="0"/>
      <dgm:spPr/>
      <dgm:t>
        <a:bodyPr/>
        <a:lstStyle/>
        <a:p>
          <a:endParaRPr lang="en-US"/>
        </a:p>
      </dgm:t>
    </dgm:pt>
    <dgm:pt modelId="{63628BCC-3706-464A-991C-3D48544C8EAC}" type="pres">
      <dgm:prSet presAssocID="{7A55F014-8B60-4B8A-B9E1-DB4D9912FE1F}" presName="LevelTwoTextNode" presStyleLbl="node2" presStyleIdx="8" presStyleCnt="9" custScaleX="387168" custLinFactNeighborX="-92" custLinFactNeighborY="13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F334B-DCED-42F2-81D6-94DE1B02D8E8}" type="pres">
      <dgm:prSet presAssocID="{7A55F014-8B60-4B8A-B9E1-DB4D9912FE1F}" presName="level3hierChild" presStyleCnt="0"/>
      <dgm:spPr/>
      <dgm:t>
        <a:bodyPr/>
        <a:lstStyle/>
        <a:p>
          <a:endParaRPr lang="en-US"/>
        </a:p>
      </dgm:t>
    </dgm:pt>
  </dgm:ptLst>
  <dgm:cxnLst>
    <dgm:cxn modelId="{42CCC81B-400E-4702-BEEF-50526BEB997A}" type="presOf" srcId="{552516BF-007C-4680-8B71-7E8BD410F0B2}" destId="{B02E0F0A-33D1-4D41-8FB3-4341B1871F6C}" srcOrd="0" destOrd="0" presId="urn:microsoft.com/office/officeart/2005/8/layout/hierarchy2"/>
    <dgm:cxn modelId="{FE8414AE-E22C-4426-A7DF-8ED8B8ECEF55}" type="presOf" srcId="{1DD0140A-DFB0-48F3-A48B-8FCF2F6B179F}" destId="{F44E0497-986C-4F46-8D23-ADA95DC83A94}" srcOrd="0" destOrd="0" presId="urn:microsoft.com/office/officeart/2005/8/layout/hierarchy2"/>
    <dgm:cxn modelId="{B6B48CC2-0604-488A-97A3-66D54CD07B04}" srcId="{0BCBAE75-AF3C-425A-B398-31D76A37B26A}" destId="{009D374C-64D5-4D95-8A5C-BE6DF05AA377}" srcOrd="5" destOrd="0" parTransId="{35A33404-4062-4E89-BF06-8C0280E5A83D}" sibTransId="{88A85FA2-4B51-4609-B232-4799A0760521}"/>
    <dgm:cxn modelId="{049D31CF-CFDA-4C2C-880E-0416344E8C74}" type="presOf" srcId="{1DD0140A-DFB0-48F3-A48B-8FCF2F6B179F}" destId="{8ED1E172-00AD-4267-9C01-40A0DB9AC91A}" srcOrd="1" destOrd="0" presId="urn:microsoft.com/office/officeart/2005/8/layout/hierarchy2"/>
    <dgm:cxn modelId="{049CD284-DDD7-4F10-A273-5F560D34D9D7}" srcId="{0BCBAE75-AF3C-425A-B398-31D76A37B26A}" destId="{7A55F014-8B60-4B8A-B9E1-DB4D9912FE1F}" srcOrd="8" destOrd="0" parTransId="{66A40CA0-B40F-4AF0-8FEC-0ECCC4EC3E03}" sibTransId="{A736971C-4725-4190-9E1A-926067B6DCBD}"/>
    <dgm:cxn modelId="{71EC5684-F8D5-4C90-93DB-586DDB108F8E}" srcId="{0BCBAE75-AF3C-425A-B398-31D76A37B26A}" destId="{D5243A1A-459A-4EAA-83F1-F3AE8C1BB441}" srcOrd="7" destOrd="0" parTransId="{552516BF-007C-4680-8B71-7E8BD410F0B2}" sibTransId="{B94DB357-91E7-4A59-BDBF-D269786DB97C}"/>
    <dgm:cxn modelId="{2BB655B6-FEBF-4251-8DCB-79DBE820CE32}" type="presOf" srcId="{7D45EB1C-74BD-4FB9-892C-1B9E22431B6D}" destId="{E66CF480-40DD-4F34-A99B-0B6BF651996B}" srcOrd="0" destOrd="0" presId="urn:microsoft.com/office/officeart/2005/8/layout/hierarchy2"/>
    <dgm:cxn modelId="{2D62A020-62F1-484B-A0C1-EECCECE2C68E}" type="presOf" srcId="{3FEA1D56-AF60-4931-A244-3361629914E8}" destId="{7C6ABA2B-C48C-4138-8926-A564A27F6F35}" srcOrd="0" destOrd="0" presId="urn:microsoft.com/office/officeart/2005/8/layout/hierarchy2"/>
    <dgm:cxn modelId="{A06290F9-8E48-4BF4-BBC4-C9CA826A8608}" type="presOf" srcId="{16F825DC-C75E-4552-A703-D0021F05D4E9}" destId="{A294BBA7-9A3E-41C0-8282-0024079BE0D8}" srcOrd="0" destOrd="0" presId="urn:microsoft.com/office/officeart/2005/8/layout/hierarchy2"/>
    <dgm:cxn modelId="{FF090A78-D5AB-46D7-89BF-6BF2D13729ED}" type="presOf" srcId="{2E1C045E-E929-4BDC-BA36-A3F1C6602D69}" destId="{A0F1A0F8-B627-431D-8CD8-885EF48D06C6}" srcOrd="0" destOrd="0" presId="urn:microsoft.com/office/officeart/2005/8/layout/hierarchy2"/>
    <dgm:cxn modelId="{1FE22D08-36C9-44D6-9A76-1AEC6AFE91F0}" type="presOf" srcId="{C880FE00-DF80-4609-9024-B2ECD1AA1A72}" destId="{0CCD1CAB-0C36-4BC1-A259-D75931326E1F}" srcOrd="0" destOrd="0" presId="urn:microsoft.com/office/officeart/2005/8/layout/hierarchy2"/>
    <dgm:cxn modelId="{2BEA9383-F9DE-450F-ABB9-9E78761563A4}" type="presOf" srcId="{0BCBAE75-AF3C-425A-B398-31D76A37B26A}" destId="{AC5234D3-ABC4-425F-AB71-207F3407788C}" srcOrd="0" destOrd="0" presId="urn:microsoft.com/office/officeart/2005/8/layout/hierarchy2"/>
    <dgm:cxn modelId="{B40F76B8-2BE9-498C-963D-3156D7CF0D29}" type="presOf" srcId="{4E7ECCF8-88D0-45E0-81A3-B1B3395625C1}" destId="{F3C83821-8630-49E7-ACA7-26D84C269722}" srcOrd="1" destOrd="0" presId="urn:microsoft.com/office/officeart/2005/8/layout/hierarchy2"/>
    <dgm:cxn modelId="{0CE6F7B8-C727-4742-BC77-F5B72020F6F2}" type="presOf" srcId="{D5243A1A-459A-4EAA-83F1-F3AE8C1BB441}" destId="{557646C4-E3DA-47AF-9FA8-79D0877CF231}" srcOrd="0" destOrd="0" presId="urn:microsoft.com/office/officeart/2005/8/layout/hierarchy2"/>
    <dgm:cxn modelId="{5F872DDC-834B-4444-9DBA-6A62E7062AB8}" srcId="{0BCBAE75-AF3C-425A-B398-31D76A37B26A}" destId="{3FEA1D56-AF60-4931-A244-3361629914E8}" srcOrd="0" destOrd="0" parTransId="{E7D2DCBA-4F8F-420B-84D1-C7571ABCF35F}" sibTransId="{B1878061-6962-44E2-8B10-9F12BF6726D5}"/>
    <dgm:cxn modelId="{D6DD1627-BD00-4D95-9AA4-C31356C9CD1F}" srcId="{0BCBAE75-AF3C-425A-B398-31D76A37B26A}" destId="{CFDCD030-687A-4D10-9744-32DAF8AF3198}" srcOrd="2" destOrd="0" parTransId="{9FE70C06-9468-4628-ADCD-91A1F57D9D09}" sibTransId="{A3C0D2AB-FBCF-4903-953D-6A5B7D9989B3}"/>
    <dgm:cxn modelId="{573D80C1-C4A8-4A69-9C9C-22BB532F8584}" srcId="{0BCBAE75-AF3C-425A-B398-31D76A37B26A}" destId="{0463C766-DF76-4E02-BCBC-11B6972157BC}" srcOrd="3" destOrd="0" parTransId="{B21F8339-F8EE-4AF2-A9A5-4C77196E3D52}" sibTransId="{D50AA608-BD5E-47B0-9327-ED34DF93A930}"/>
    <dgm:cxn modelId="{2F615404-7C48-4322-B899-727C3469BB19}" srcId="{0BCBAE75-AF3C-425A-B398-31D76A37B26A}" destId="{2E1C045E-E929-4BDC-BA36-A3F1C6602D69}" srcOrd="6" destOrd="0" parTransId="{1DD0140A-DFB0-48F3-A48B-8FCF2F6B179F}" sibTransId="{5A8A6288-C678-4CF6-BBB3-18BF37E86C68}"/>
    <dgm:cxn modelId="{4A0FCCB7-E14B-4C18-BE15-B9B56AB8CDF6}" type="presOf" srcId="{B21F8339-F8EE-4AF2-A9A5-4C77196E3D52}" destId="{FAB9891E-77AC-4B72-913D-6EEBDC73E05A}" srcOrd="1" destOrd="0" presId="urn:microsoft.com/office/officeart/2005/8/layout/hierarchy2"/>
    <dgm:cxn modelId="{369EAFC5-6D2D-4010-A81F-B4E9677C7807}" type="presOf" srcId="{78DEDB08-FF43-4267-AD21-3BF123298632}" destId="{F6061A2C-0305-421E-96B4-F84E99A2E433}" srcOrd="0" destOrd="0" presId="urn:microsoft.com/office/officeart/2005/8/layout/hierarchy2"/>
    <dgm:cxn modelId="{8ECDF73E-5C19-465C-928F-124D609D94D7}" type="presOf" srcId="{9FE70C06-9468-4628-ADCD-91A1F57D9D09}" destId="{430F10CD-A86C-4CA2-85BD-4303108996CF}" srcOrd="0" destOrd="0" presId="urn:microsoft.com/office/officeart/2005/8/layout/hierarchy2"/>
    <dgm:cxn modelId="{091AAA35-1764-4849-88EE-2001000C67C9}" type="presOf" srcId="{CFDCD030-687A-4D10-9744-32DAF8AF3198}" destId="{F3DE5D8D-F1AF-459B-8F8D-97C31B806AB5}" srcOrd="0" destOrd="0" presId="urn:microsoft.com/office/officeart/2005/8/layout/hierarchy2"/>
    <dgm:cxn modelId="{E6191D30-7235-4CD0-8B31-16CB940909CB}" type="presOf" srcId="{E7D2DCBA-4F8F-420B-84D1-C7571ABCF35F}" destId="{3AFCE228-618D-4C21-956F-54B4B5A190C7}" srcOrd="1" destOrd="0" presId="urn:microsoft.com/office/officeart/2005/8/layout/hierarchy2"/>
    <dgm:cxn modelId="{278E2A07-1A2C-4B0D-AD78-26BC4EF16D20}" srcId="{0BCBAE75-AF3C-425A-B398-31D76A37B26A}" destId="{C880FE00-DF80-4609-9024-B2ECD1AA1A72}" srcOrd="1" destOrd="0" parTransId="{4E7ECCF8-88D0-45E0-81A3-B1B3395625C1}" sibTransId="{E62860F6-17AA-47E4-B085-C85B1AA87BFB}"/>
    <dgm:cxn modelId="{0A0D1492-CAC4-4F13-B9B2-451FC06DD951}" type="presOf" srcId="{16F825DC-C75E-4552-A703-D0021F05D4E9}" destId="{74AED8A5-BA0D-4FAB-A9CA-2B070D77835C}" srcOrd="1" destOrd="0" presId="urn:microsoft.com/office/officeart/2005/8/layout/hierarchy2"/>
    <dgm:cxn modelId="{A5C072BC-0881-44F5-8AFF-366F2BC0E86E}" type="presOf" srcId="{9FE70C06-9468-4628-ADCD-91A1F57D9D09}" destId="{A0F3B64A-BF32-4540-B8DF-37F1A46256F0}" srcOrd="1" destOrd="0" presId="urn:microsoft.com/office/officeart/2005/8/layout/hierarchy2"/>
    <dgm:cxn modelId="{1C5F74A0-3940-46B1-A142-5045C1AE610E}" type="presOf" srcId="{0463C766-DF76-4E02-BCBC-11B6972157BC}" destId="{086FB99F-B568-452C-9347-8BCD46F441FA}" srcOrd="0" destOrd="0" presId="urn:microsoft.com/office/officeart/2005/8/layout/hierarchy2"/>
    <dgm:cxn modelId="{9954778A-487F-4E96-9E52-CD0A298A734F}" type="presOf" srcId="{66A40CA0-B40F-4AF0-8FEC-0ECCC4EC3E03}" destId="{88F79723-CCC6-41B5-85DC-407E4663B6FF}" srcOrd="0" destOrd="0" presId="urn:microsoft.com/office/officeart/2005/8/layout/hierarchy2"/>
    <dgm:cxn modelId="{A78CC479-968D-4AF7-96EE-0B61B14CF25D}" srcId="{7D45EB1C-74BD-4FB9-892C-1B9E22431B6D}" destId="{0BCBAE75-AF3C-425A-B398-31D76A37B26A}" srcOrd="0" destOrd="0" parTransId="{3FEC3C65-DD2F-4557-AC61-94A4307D86CD}" sibTransId="{E2A8AA29-7DAB-4D96-A838-EC22B78E8087}"/>
    <dgm:cxn modelId="{E47EFA47-6B34-45AD-9650-398E0A73EEA0}" type="presOf" srcId="{552516BF-007C-4680-8B71-7E8BD410F0B2}" destId="{111797AF-8E1E-4907-AD39-AE352E0297F4}" srcOrd="1" destOrd="0" presId="urn:microsoft.com/office/officeart/2005/8/layout/hierarchy2"/>
    <dgm:cxn modelId="{79334EAF-E0B5-4840-B52A-4F2113EB57C3}" type="presOf" srcId="{7A55F014-8B60-4B8A-B9E1-DB4D9912FE1F}" destId="{63628BCC-3706-464A-991C-3D48544C8EAC}" srcOrd="0" destOrd="0" presId="urn:microsoft.com/office/officeart/2005/8/layout/hierarchy2"/>
    <dgm:cxn modelId="{EE92C910-36D5-4BAD-9969-A56FFC53C73F}" type="presOf" srcId="{E7D2DCBA-4F8F-420B-84D1-C7571ABCF35F}" destId="{377CFF3E-357E-4F6B-B751-7378250B4125}" srcOrd="0" destOrd="0" presId="urn:microsoft.com/office/officeart/2005/8/layout/hierarchy2"/>
    <dgm:cxn modelId="{B98B0AFB-AC26-4C23-B1C9-3C077FF26D7D}" type="presOf" srcId="{009D374C-64D5-4D95-8A5C-BE6DF05AA377}" destId="{547F2641-DF7B-42CA-A01B-7D6D02733A4C}" srcOrd="0" destOrd="0" presId="urn:microsoft.com/office/officeart/2005/8/layout/hierarchy2"/>
    <dgm:cxn modelId="{4655BB97-E2E2-4648-89EB-2E330C9E0976}" srcId="{0BCBAE75-AF3C-425A-B398-31D76A37B26A}" destId="{78DEDB08-FF43-4267-AD21-3BF123298632}" srcOrd="4" destOrd="0" parTransId="{16F825DC-C75E-4552-A703-D0021F05D4E9}" sibTransId="{14B7A2DD-C908-443F-B70B-622331592AF4}"/>
    <dgm:cxn modelId="{EF546225-F691-4466-9676-9DE6386D90BD}" type="presOf" srcId="{66A40CA0-B40F-4AF0-8FEC-0ECCC4EC3E03}" destId="{302BB5A7-F2CD-4E1F-B135-12979B515A16}" srcOrd="1" destOrd="0" presId="urn:microsoft.com/office/officeart/2005/8/layout/hierarchy2"/>
    <dgm:cxn modelId="{DF457C02-B8DA-4F75-BA28-D81FDF8F23DF}" type="presOf" srcId="{B21F8339-F8EE-4AF2-A9A5-4C77196E3D52}" destId="{8651271A-E6EA-4D6D-BED0-7DB80FDE46D6}" srcOrd="0" destOrd="0" presId="urn:microsoft.com/office/officeart/2005/8/layout/hierarchy2"/>
    <dgm:cxn modelId="{7C9ED829-518A-4028-99F3-FD24648A59D8}" type="presOf" srcId="{35A33404-4062-4E89-BF06-8C0280E5A83D}" destId="{BC60735A-8951-4991-BB94-77FB82786B8C}" srcOrd="1" destOrd="0" presId="urn:microsoft.com/office/officeart/2005/8/layout/hierarchy2"/>
    <dgm:cxn modelId="{D9805A17-F787-4971-9C23-DEC99FB62256}" type="presOf" srcId="{35A33404-4062-4E89-BF06-8C0280E5A83D}" destId="{88192953-5B63-48EE-A45D-668981D0EFDD}" srcOrd="0" destOrd="0" presId="urn:microsoft.com/office/officeart/2005/8/layout/hierarchy2"/>
    <dgm:cxn modelId="{4FC70195-41E4-4157-A62E-328111C5A206}" type="presOf" srcId="{4E7ECCF8-88D0-45E0-81A3-B1B3395625C1}" destId="{1C2D5B0E-AD3C-4392-8B61-3BC56AFF8EFE}" srcOrd="0" destOrd="0" presId="urn:microsoft.com/office/officeart/2005/8/layout/hierarchy2"/>
    <dgm:cxn modelId="{ED303456-D318-4988-AEFD-C0CD235DFF4F}" type="presParOf" srcId="{E66CF480-40DD-4F34-A99B-0B6BF651996B}" destId="{9B3BDD05-0DBF-4B1E-ADFF-AD7F534FD6BB}" srcOrd="0" destOrd="0" presId="urn:microsoft.com/office/officeart/2005/8/layout/hierarchy2"/>
    <dgm:cxn modelId="{28ABD651-143C-4BEC-98BA-622C0D8348DF}" type="presParOf" srcId="{9B3BDD05-0DBF-4B1E-ADFF-AD7F534FD6BB}" destId="{AC5234D3-ABC4-425F-AB71-207F3407788C}" srcOrd="0" destOrd="0" presId="urn:microsoft.com/office/officeart/2005/8/layout/hierarchy2"/>
    <dgm:cxn modelId="{222739B2-3CA2-4FF6-AEB7-0FC9166C4D90}" type="presParOf" srcId="{9B3BDD05-0DBF-4B1E-ADFF-AD7F534FD6BB}" destId="{432A3F19-9840-44B2-8CB5-87A0862DA6B7}" srcOrd="1" destOrd="0" presId="urn:microsoft.com/office/officeart/2005/8/layout/hierarchy2"/>
    <dgm:cxn modelId="{036CAE30-5FC3-44C5-BCAD-00D38DE53ADD}" type="presParOf" srcId="{432A3F19-9840-44B2-8CB5-87A0862DA6B7}" destId="{377CFF3E-357E-4F6B-B751-7378250B4125}" srcOrd="0" destOrd="0" presId="urn:microsoft.com/office/officeart/2005/8/layout/hierarchy2"/>
    <dgm:cxn modelId="{002D57C2-7E7C-4D56-9A5E-5259EB7940DF}" type="presParOf" srcId="{377CFF3E-357E-4F6B-B751-7378250B4125}" destId="{3AFCE228-618D-4C21-956F-54B4B5A190C7}" srcOrd="0" destOrd="0" presId="urn:microsoft.com/office/officeart/2005/8/layout/hierarchy2"/>
    <dgm:cxn modelId="{B92F3168-D973-408E-83B7-D55069B8A479}" type="presParOf" srcId="{432A3F19-9840-44B2-8CB5-87A0862DA6B7}" destId="{100B3F48-8B7C-4F87-9EAF-3FA4EA43D063}" srcOrd="1" destOrd="0" presId="urn:microsoft.com/office/officeart/2005/8/layout/hierarchy2"/>
    <dgm:cxn modelId="{BE7AC4C4-5DB0-48BE-A2DD-FC75B400A545}" type="presParOf" srcId="{100B3F48-8B7C-4F87-9EAF-3FA4EA43D063}" destId="{7C6ABA2B-C48C-4138-8926-A564A27F6F35}" srcOrd="0" destOrd="0" presId="urn:microsoft.com/office/officeart/2005/8/layout/hierarchy2"/>
    <dgm:cxn modelId="{9AA67164-E167-4E0C-A13A-EB6D7919D199}" type="presParOf" srcId="{100B3F48-8B7C-4F87-9EAF-3FA4EA43D063}" destId="{F9F16D43-BBF0-4B21-AC4F-BE7EC96C305B}" srcOrd="1" destOrd="0" presId="urn:microsoft.com/office/officeart/2005/8/layout/hierarchy2"/>
    <dgm:cxn modelId="{79FCFFD8-0B45-46B9-8C59-EEEC88463F23}" type="presParOf" srcId="{432A3F19-9840-44B2-8CB5-87A0862DA6B7}" destId="{1C2D5B0E-AD3C-4392-8B61-3BC56AFF8EFE}" srcOrd="2" destOrd="0" presId="urn:microsoft.com/office/officeart/2005/8/layout/hierarchy2"/>
    <dgm:cxn modelId="{2F21815F-6E55-4CE3-B84D-E6ECC225DBDF}" type="presParOf" srcId="{1C2D5B0E-AD3C-4392-8B61-3BC56AFF8EFE}" destId="{F3C83821-8630-49E7-ACA7-26D84C269722}" srcOrd="0" destOrd="0" presId="urn:microsoft.com/office/officeart/2005/8/layout/hierarchy2"/>
    <dgm:cxn modelId="{510C9426-6A57-430D-9686-4D4CB9367780}" type="presParOf" srcId="{432A3F19-9840-44B2-8CB5-87A0862DA6B7}" destId="{327BDAB0-D55F-4027-8B7B-C35622516396}" srcOrd="3" destOrd="0" presId="urn:microsoft.com/office/officeart/2005/8/layout/hierarchy2"/>
    <dgm:cxn modelId="{29EC2D3B-FF04-4B88-A0CC-0C6142D81B55}" type="presParOf" srcId="{327BDAB0-D55F-4027-8B7B-C35622516396}" destId="{0CCD1CAB-0C36-4BC1-A259-D75931326E1F}" srcOrd="0" destOrd="0" presId="urn:microsoft.com/office/officeart/2005/8/layout/hierarchy2"/>
    <dgm:cxn modelId="{BA45204E-0C04-473D-9D11-7E1CC77A68B1}" type="presParOf" srcId="{327BDAB0-D55F-4027-8B7B-C35622516396}" destId="{D2832C86-7DAB-4903-AD62-A9715531652D}" srcOrd="1" destOrd="0" presId="urn:microsoft.com/office/officeart/2005/8/layout/hierarchy2"/>
    <dgm:cxn modelId="{A2FF5874-73A5-4BD4-A836-1A46E334AF08}" type="presParOf" srcId="{432A3F19-9840-44B2-8CB5-87A0862DA6B7}" destId="{430F10CD-A86C-4CA2-85BD-4303108996CF}" srcOrd="4" destOrd="0" presId="urn:microsoft.com/office/officeart/2005/8/layout/hierarchy2"/>
    <dgm:cxn modelId="{0354D889-FF5C-43C2-8503-1BCFD9B3D30F}" type="presParOf" srcId="{430F10CD-A86C-4CA2-85BD-4303108996CF}" destId="{A0F3B64A-BF32-4540-B8DF-37F1A46256F0}" srcOrd="0" destOrd="0" presId="urn:microsoft.com/office/officeart/2005/8/layout/hierarchy2"/>
    <dgm:cxn modelId="{5C943974-DD64-434C-BE15-8FE1621DCA31}" type="presParOf" srcId="{432A3F19-9840-44B2-8CB5-87A0862DA6B7}" destId="{96554DC4-645D-435F-9DFC-FBBC25B794D3}" srcOrd="5" destOrd="0" presId="urn:microsoft.com/office/officeart/2005/8/layout/hierarchy2"/>
    <dgm:cxn modelId="{FEE398BE-D63B-4309-B3A6-91ED343B937A}" type="presParOf" srcId="{96554DC4-645D-435F-9DFC-FBBC25B794D3}" destId="{F3DE5D8D-F1AF-459B-8F8D-97C31B806AB5}" srcOrd="0" destOrd="0" presId="urn:microsoft.com/office/officeart/2005/8/layout/hierarchy2"/>
    <dgm:cxn modelId="{70C2EE25-9996-4BD0-8806-58CB41514658}" type="presParOf" srcId="{96554DC4-645D-435F-9DFC-FBBC25B794D3}" destId="{C41A277E-0722-4257-9E21-AAA57026A259}" srcOrd="1" destOrd="0" presId="urn:microsoft.com/office/officeart/2005/8/layout/hierarchy2"/>
    <dgm:cxn modelId="{4901BA09-7EF3-40E3-B34D-6FFA0F112BD9}" type="presParOf" srcId="{432A3F19-9840-44B2-8CB5-87A0862DA6B7}" destId="{8651271A-E6EA-4D6D-BED0-7DB80FDE46D6}" srcOrd="6" destOrd="0" presId="urn:microsoft.com/office/officeart/2005/8/layout/hierarchy2"/>
    <dgm:cxn modelId="{F8F94639-68EC-4E79-9022-36097BDC0674}" type="presParOf" srcId="{8651271A-E6EA-4D6D-BED0-7DB80FDE46D6}" destId="{FAB9891E-77AC-4B72-913D-6EEBDC73E05A}" srcOrd="0" destOrd="0" presId="urn:microsoft.com/office/officeart/2005/8/layout/hierarchy2"/>
    <dgm:cxn modelId="{8E0D7661-CD35-4E17-B0EE-408BBC0D0C2C}" type="presParOf" srcId="{432A3F19-9840-44B2-8CB5-87A0862DA6B7}" destId="{BE5315B6-E68F-40C3-AE8C-0B6F6CBC081A}" srcOrd="7" destOrd="0" presId="urn:microsoft.com/office/officeart/2005/8/layout/hierarchy2"/>
    <dgm:cxn modelId="{DEBEF040-EF4B-401D-B2BD-7C9E9F5ABE5D}" type="presParOf" srcId="{BE5315B6-E68F-40C3-AE8C-0B6F6CBC081A}" destId="{086FB99F-B568-452C-9347-8BCD46F441FA}" srcOrd="0" destOrd="0" presId="urn:microsoft.com/office/officeart/2005/8/layout/hierarchy2"/>
    <dgm:cxn modelId="{6441A32E-F89E-4008-96DB-2C62CA1879EB}" type="presParOf" srcId="{BE5315B6-E68F-40C3-AE8C-0B6F6CBC081A}" destId="{CAB86AB4-AE7F-47AC-8FD5-40D9DCF9E1C2}" srcOrd="1" destOrd="0" presId="urn:microsoft.com/office/officeart/2005/8/layout/hierarchy2"/>
    <dgm:cxn modelId="{361D35C4-0504-4E4A-8809-EB5565DBB5D6}" type="presParOf" srcId="{432A3F19-9840-44B2-8CB5-87A0862DA6B7}" destId="{A294BBA7-9A3E-41C0-8282-0024079BE0D8}" srcOrd="8" destOrd="0" presId="urn:microsoft.com/office/officeart/2005/8/layout/hierarchy2"/>
    <dgm:cxn modelId="{B9A54533-1079-4F31-8D98-A4F485DB7169}" type="presParOf" srcId="{A294BBA7-9A3E-41C0-8282-0024079BE0D8}" destId="{74AED8A5-BA0D-4FAB-A9CA-2B070D77835C}" srcOrd="0" destOrd="0" presId="urn:microsoft.com/office/officeart/2005/8/layout/hierarchy2"/>
    <dgm:cxn modelId="{6FADAAC1-3CA3-4EAA-8136-C0D5DA7D50CE}" type="presParOf" srcId="{432A3F19-9840-44B2-8CB5-87A0862DA6B7}" destId="{D43CEA34-8E29-49B0-A4DA-100BD32A60F7}" srcOrd="9" destOrd="0" presId="urn:microsoft.com/office/officeart/2005/8/layout/hierarchy2"/>
    <dgm:cxn modelId="{9142B6F9-2641-45DC-A5DA-96605DBAFB18}" type="presParOf" srcId="{D43CEA34-8E29-49B0-A4DA-100BD32A60F7}" destId="{F6061A2C-0305-421E-96B4-F84E99A2E433}" srcOrd="0" destOrd="0" presId="urn:microsoft.com/office/officeart/2005/8/layout/hierarchy2"/>
    <dgm:cxn modelId="{578F5D1D-25F5-42F1-BAA7-05BE9B5D8A4A}" type="presParOf" srcId="{D43CEA34-8E29-49B0-A4DA-100BD32A60F7}" destId="{C3C479E4-4461-4FFE-86B7-1357E8F7BC64}" srcOrd="1" destOrd="0" presId="urn:microsoft.com/office/officeart/2005/8/layout/hierarchy2"/>
    <dgm:cxn modelId="{39BE4119-8F20-43A4-B5BF-E9814A745F9A}" type="presParOf" srcId="{432A3F19-9840-44B2-8CB5-87A0862DA6B7}" destId="{88192953-5B63-48EE-A45D-668981D0EFDD}" srcOrd="10" destOrd="0" presId="urn:microsoft.com/office/officeart/2005/8/layout/hierarchy2"/>
    <dgm:cxn modelId="{82AFBA63-970F-47BB-BA35-EF015D5C3DDE}" type="presParOf" srcId="{88192953-5B63-48EE-A45D-668981D0EFDD}" destId="{BC60735A-8951-4991-BB94-77FB82786B8C}" srcOrd="0" destOrd="0" presId="urn:microsoft.com/office/officeart/2005/8/layout/hierarchy2"/>
    <dgm:cxn modelId="{68759696-72B0-41BF-9258-5EF45E27370D}" type="presParOf" srcId="{432A3F19-9840-44B2-8CB5-87A0862DA6B7}" destId="{F727775F-0448-4C66-A52C-4E3184E8FC93}" srcOrd="11" destOrd="0" presId="urn:microsoft.com/office/officeart/2005/8/layout/hierarchy2"/>
    <dgm:cxn modelId="{4A694279-5D0A-4A09-81F1-BA656424AC8D}" type="presParOf" srcId="{F727775F-0448-4C66-A52C-4E3184E8FC93}" destId="{547F2641-DF7B-42CA-A01B-7D6D02733A4C}" srcOrd="0" destOrd="0" presId="urn:microsoft.com/office/officeart/2005/8/layout/hierarchy2"/>
    <dgm:cxn modelId="{8542BF19-35BD-43DA-92BF-16ED3476F574}" type="presParOf" srcId="{F727775F-0448-4C66-A52C-4E3184E8FC93}" destId="{2D8320FD-155C-4158-BCB9-F0D6BB86EDBD}" srcOrd="1" destOrd="0" presId="urn:microsoft.com/office/officeart/2005/8/layout/hierarchy2"/>
    <dgm:cxn modelId="{1B74C8BD-A504-499A-A288-8AAF1D2AD741}" type="presParOf" srcId="{432A3F19-9840-44B2-8CB5-87A0862DA6B7}" destId="{F44E0497-986C-4F46-8D23-ADA95DC83A94}" srcOrd="12" destOrd="0" presId="urn:microsoft.com/office/officeart/2005/8/layout/hierarchy2"/>
    <dgm:cxn modelId="{A9D645D6-418D-4710-9503-F98F83E77F43}" type="presParOf" srcId="{F44E0497-986C-4F46-8D23-ADA95DC83A94}" destId="{8ED1E172-00AD-4267-9C01-40A0DB9AC91A}" srcOrd="0" destOrd="0" presId="urn:microsoft.com/office/officeart/2005/8/layout/hierarchy2"/>
    <dgm:cxn modelId="{497FBC20-6B4E-47A2-8851-F80803FDF118}" type="presParOf" srcId="{432A3F19-9840-44B2-8CB5-87A0862DA6B7}" destId="{E9A2DC83-7535-40C9-A885-A4C2784B8C8B}" srcOrd="13" destOrd="0" presId="urn:microsoft.com/office/officeart/2005/8/layout/hierarchy2"/>
    <dgm:cxn modelId="{B11ECCC5-059F-4326-8D1D-4726A802E540}" type="presParOf" srcId="{E9A2DC83-7535-40C9-A885-A4C2784B8C8B}" destId="{A0F1A0F8-B627-431D-8CD8-885EF48D06C6}" srcOrd="0" destOrd="0" presId="urn:microsoft.com/office/officeart/2005/8/layout/hierarchy2"/>
    <dgm:cxn modelId="{FB530AAC-67E2-44B7-AEC1-2FD5F38BA921}" type="presParOf" srcId="{E9A2DC83-7535-40C9-A885-A4C2784B8C8B}" destId="{9435C404-4782-4EA3-8E99-474D65B58574}" srcOrd="1" destOrd="0" presId="urn:microsoft.com/office/officeart/2005/8/layout/hierarchy2"/>
    <dgm:cxn modelId="{EE763131-DF8D-4809-8CAA-A7AD95C025D8}" type="presParOf" srcId="{432A3F19-9840-44B2-8CB5-87A0862DA6B7}" destId="{B02E0F0A-33D1-4D41-8FB3-4341B1871F6C}" srcOrd="14" destOrd="0" presId="urn:microsoft.com/office/officeart/2005/8/layout/hierarchy2"/>
    <dgm:cxn modelId="{01D13A85-1E00-49E7-8122-C30A6C8CC391}" type="presParOf" srcId="{B02E0F0A-33D1-4D41-8FB3-4341B1871F6C}" destId="{111797AF-8E1E-4907-AD39-AE352E0297F4}" srcOrd="0" destOrd="0" presId="urn:microsoft.com/office/officeart/2005/8/layout/hierarchy2"/>
    <dgm:cxn modelId="{67BE37EA-A4F8-4575-947E-28720CF0F85A}" type="presParOf" srcId="{432A3F19-9840-44B2-8CB5-87A0862DA6B7}" destId="{BD20ABAA-E58D-445C-A398-A08963CC17B1}" srcOrd="15" destOrd="0" presId="urn:microsoft.com/office/officeart/2005/8/layout/hierarchy2"/>
    <dgm:cxn modelId="{F8D5A1B1-D2C7-4AA8-BCAB-A083BE1787FF}" type="presParOf" srcId="{BD20ABAA-E58D-445C-A398-A08963CC17B1}" destId="{557646C4-E3DA-47AF-9FA8-79D0877CF231}" srcOrd="0" destOrd="0" presId="urn:microsoft.com/office/officeart/2005/8/layout/hierarchy2"/>
    <dgm:cxn modelId="{699762FE-4BB3-4EF9-830A-E0069045BCE1}" type="presParOf" srcId="{BD20ABAA-E58D-445C-A398-A08963CC17B1}" destId="{02A65D39-A2D2-43BB-A4AA-6842F715DD00}" srcOrd="1" destOrd="0" presId="urn:microsoft.com/office/officeart/2005/8/layout/hierarchy2"/>
    <dgm:cxn modelId="{206ED678-4DA5-4253-A409-5092C26E055E}" type="presParOf" srcId="{432A3F19-9840-44B2-8CB5-87A0862DA6B7}" destId="{88F79723-CCC6-41B5-85DC-407E4663B6FF}" srcOrd="16" destOrd="0" presId="urn:microsoft.com/office/officeart/2005/8/layout/hierarchy2"/>
    <dgm:cxn modelId="{0E76249D-79BD-4FD0-A7C0-0FCEE20D44B6}" type="presParOf" srcId="{88F79723-CCC6-41B5-85DC-407E4663B6FF}" destId="{302BB5A7-F2CD-4E1F-B135-12979B515A16}" srcOrd="0" destOrd="0" presId="urn:microsoft.com/office/officeart/2005/8/layout/hierarchy2"/>
    <dgm:cxn modelId="{EEB294AD-4BD0-4324-88A0-2888B8F01CFD}" type="presParOf" srcId="{432A3F19-9840-44B2-8CB5-87A0862DA6B7}" destId="{23707666-C1E0-49BB-875E-87C58BD5603D}" srcOrd="17" destOrd="0" presId="urn:microsoft.com/office/officeart/2005/8/layout/hierarchy2"/>
    <dgm:cxn modelId="{363BC9E2-21E8-491D-A551-A6A38BF82881}" type="presParOf" srcId="{23707666-C1E0-49BB-875E-87C58BD5603D}" destId="{63628BCC-3706-464A-991C-3D48544C8EAC}" srcOrd="0" destOrd="0" presId="urn:microsoft.com/office/officeart/2005/8/layout/hierarchy2"/>
    <dgm:cxn modelId="{D315834C-23C5-4D8F-A816-4BBB23D4944F}" type="presParOf" srcId="{23707666-C1E0-49BB-875E-87C58BD5603D}" destId="{CEFF334B-DCED-42F2-81D6-94DE1B02D8E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2F127-3FBE-4D46-836B-0CFD1926978C}" type="doc">
      <dgm:prSet loTypeId="urn:microsoft.com/office/officeart/2005/8/layout/process1" loCatId="process" qsTypeId="urn:microsoft.com/office/officeart/2009/2/quickstyle/3d8" qsCatId="3D" csTypeId="urn:microsoft.com/office/officeart/2005/8/colors/colorful1" csCatId="colorful" phldr="1"/>
      <dgm:spPr/>
    </dgm:pt>
    <dgm:pt modelId="{EAB628E7-2384-4076-9E8F-8DB516ABD9FF}">
      <dgm:prSet phldrT="[Text]"/>
      <dgm:spPr/>
      <dgm:t>
        <a:bodyPr/>
        <a:lstStyle/>
        <a:p>
          <a:r>
            <a:rPr lang="ar-SA" dirty="0" smtClean="0"/>
            <a:t>حروب </a:t>
          </a:r>
          <a:endParaRPr lang="en-US" dirty="0"/>
        </a:p>
      </dgm:t>
    </dgm:pt>
    <dgm:pt modelId="{5027D8C6-8B65-4AFC-9DFB-E1B1F0161759}" type="parTrans" cxnId="{9E7F43B6-A59C-4AEA-ADF9-E53AD8103EB5}">
      <dgm:prSet/>
      <dgm:spPr/>
      <dgm:t>
        <a:bodyPr/>
        <a:lstStyle/>
        <a:p>
          <a:endParaRPr lang="en-US"/>
        </a:p>
      </dgm:t>
    </dgm:pt>
    <dgm:pt modelId="{5567EDAF-F1F5-4379-B1E8-6AFBAAC0104F}" type="sibTrans" cxnId="{9E7F43B6-A59C-4AEA-ADF9-E53AD8103EB5}">
      <dgm:prSet/>
      <dgm:spPr/>
      <dgm:t>
        <a:bodyPr/>
        <a:lstStyle/>
        <a:p>
          <a:endParaRPr lang="en-US"/>
        </a:p>
      </dgm:t>
    </dgm:pt>
    <dgm:pt modelId="{7F587A7E-F3E4-4B4D-865A-A2155F031988}">
      <dgm:prSet phldrT="[Text]"/>
      <dgm:spPr/>
      <dgm:t>
        <a:bodyPr/>
        <a:lstStyle/>
        <a:p>
          <a:r>
            <a:rPr lang="ar-SA" dirty="0" smtClean="0"/>
            <a:t>معاهدات </a:t>
          </a:r>
          <a:endParaRPr lang="en-US" dirty="0"/>
        </a:p>
      </dgm:t>
    </dgm:pt>
    <dgm:pt modelId="{6083ECC9-7570-449C-906D-77CF19835B00}" type="parTrans" cxnId="{872C7F27-68CC-44AC-8926-91FE70B06629}">
      <dgm:prSet/>
      <dgm:spPr/>
      <dgm:t>
        <a:bodyPr/>
        <a:lstStyle/>
        <a:p>
          <a:endParaRPr lang="en-US"/>
        </a:p>
      </dgm:t>
    </dgm:pt>
    <dgm:pt modelId="{EB679DF5-4D75-4277-80CF-0892A22EA9FB}" type="sibTrans" cxnId="{872C7F27-68CC-44AC-8926-91FE70B06629}">
      <dgm:prSet/>
      <dgm:spPr/>
      <dgm:t>
        <a:bodyPr/>
        <a:lstStyle/>
        <a:p>
          <a:endParaRPr lang="en-US"/>
        </a:p>
      </dgm:t>
    </dgm:pt>
    <dgm:pt modelId="{1D1EDD72-1C58-486F-AA1A-54FDF2BF8E5F}">
      <dgm:prSet phldrT="[Text]"/>
      <dgm:spPr/>
      <dgm:t>
        <a:bodyPr/>
        <a:lstStyle/>
        <a:p>
          <a:r>
            <a:rPr lang="ar-SA" dirty="0" smtClean="0"/>
            <a:t>منظمات </a:t>
          </a:r>
          <a:endParaRPr lang="en-US" dirty="0"/>
        </a:p>
      </dgm:t>
    </dgm:pt>
    <dgm:pt modelId="{45D14350-FDFA-4D3B-9794-1E44C0C18862}" type="parTrans" cxnId="{186CF98E-13DC-48F0-829B-A757FCBF8DA1}">
      <dgm:prSet/>
      <dgm:spPr/>
      <dgm:t>
        <a:bodyPr/>
        <a:lstStyle/>
        <a:p>
          <a:endParaRPr lang="en-US"/>
        </a:p>
      </dgm:t>
    </dgm:pt>
    <dgm:pt modelId="{8FABE121-501F-48B1-8276-2A6E9D58E33A}" type="sibTrans" cxnId="{186CF98E-13DC-48F0-829B-A757FCBF8DA1}">
      <dgm:prSet/>
      <dgm:spPr/>
      <dgm:t>
        <a:bodyPr/>
        <a:lstStyle/>
        <a:p>
          <a:endParaRPr lang="en-US"/>
        </a:p>
      </dgm:t>
    </dgm:pt>
    <dgm:pt modelId="{C74C0B7D-826B-4B4F-AF38-DBBAC34C8E9E}" type="pres">
      <dgm:prSet presAssocID="{AAD2F127-3FBE-4D46-836B-0CFD1926978C}" presName="Name0" presStyleCnt="0">
        <dgm:presLayoutVars>
          <dgm:dir/>
          <dgm:resizeHandles val="exact"/>
        </dgm:presLayoutVars>
      </dgm:prSet>
      <dgm:spPr/>
    </dgm:pt>
    <dgm:pt modelId="{22AB6CF7-F49E-44D2-8ACE-1527B4DDA84F}" type="pres">
      <dgm:prSet presAssocID="{EAB628E7-2384-4076-9E8F-8DB516ABD9F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95E9D6-4EFC-48ED-AEF0-448A64568F49}" type="pres">
      <dgm:prSet presAssocID="{5567EDAF-F1F5-4379-B1E8-6AFBAAC0104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B22DEED-7C76-4C1B-89C9-11E96B97D654}" type="pres">
      <dgm:prSet presAssocID="{5567EDAF-F1F5-4379-B1E8-6AFBAAC0104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E3D362B-3A74-46B0-80AA-B8E244DFECD2}" type="pres">
      <dgm:prSet presAssocID="{7F587A7E-F3E4-4B4D-865A-A2155F03198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1F846-8449-4F57-8CB0-6A3AB6A07934}" type="pres">
      <dgm:prSet presAssocID="{EB679DF5-4D75-4277-80CF-0892A22EA9F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FE9A617-E698-4680-A631-DD3EE4B557F7}" type="pres">
      <dgm:prSet presAssocID="{EB679DF5-4D75-4277-80CF-0892A22EA9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C16FDB20-9E00-461F-88FA-334478C64871}" type="pres">
      <dgm:prSet presAssocID="{1D1EDD72-1C58-486F-AA1A-54FDF2BF8E5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B06ABD-2885-4B0C-90D6-9C5B145685EA}" type="presOf" srcId="{AAD2F127-3FBE-4D46-836B-0CFD1926978C}" destId="{C74C0B7D-826B-4B4F-AF38-DBBAC34C8E9E}" srcOrd="0" destOrd="0" presId="urn:microsoft.com/office/officeart/2005/8/layout/process1"/>
    <dgm:cxn modelId="{6FB4DD0D-169B-4A07-8B3C-15A84A76D346}" type="presOf" srcId="{EB679DF5-4D75-4277-80CF-0892A22EA9FB}" destId="{48D1F846-8449-4F57-8CB0-6A3AB6A07934}" srcOrd="0" destOrd="0" presId="urn:microsoft.com/office/officeart/2005/8/layout/process1"/>
    <dgm:cxn modelId="{9E7F43B6-A59C-4AEA-ADF9-E53AD8103EB5}" srcId="{AAD2F127-3FBE-4D46-836B-0CFD1926978C}" destId="{EAB628E7-2384-4076-9E8F-8DB516ABD9FF}" srcOrd="0" destOrd="0" parTransId="{5027D8C6-8B65-4AFC-9DFB-E1B1F0161759}" sibTransId="{5567EDAF-F1F5-4379-B1E8-6AFBAAC0104F}"/>
    <dgm:cxn modelId="{D49C11D7-1DF5-4267-91D9-F2AD9623F59F}" type="presOf" srcId="{5567EDAF-F1F5-4379-B1E8-6AFBAAC0104F}" destId="{4195E9D6-4EFC-48ED-AEF0-448A64568F49}" srcOrd="0" destOrd="0" presId="urn:microsoft.com/office/officeart/2005/8/layout/process1"/>
    <dgm:cxn modelId="{F0B9BEE7-0EA0-45CB-89B0-C1BD69939DA7}" type="presOf" srcId="{5567EDAF-F1F5-4379-B1E8-6AFBAAC0104F}" destId="{FB22DEED-7C76-4C1B-89C9-11E96B97D654}" srcOrd="1" destOrd="0" presId="urn:microsoft.com/office/officeart/2005/8/layout/process1"/>
    <dgm:cxn modelId="{259F62FD-568E-4E3C-8E15-59D1D699406C}" type="presOf" srcId="{1D1EDD72-1C58-486F-AA1A-54FDF2BF8E5F}" destId="{C16FDB20-9E00-461F-88FA-334478C64871}" srcOrd="0" destOrd="0" presId="urn:microsoft.com/office/officeart/2005/8/layout/process1"/>
    <dgm:cxn modelId="{872C7F27-68CC-44AC-8926-91FE70B06629}" srcId="{AAD2F127-3FBE-4D46-836B-0CFD1926978C}" destId="{7F587A7E-F3E4-4B4D-865A-A2155F031988}" srcOrd="1" destOrd="0" parTransId="{6083ECC9-7570-449C-906D-77CF19835B00}" sibTransId="{EB679DF5-4D75-4277-80CF-0892A22EA9FB}"/>
    <dgm:cxn modelId="{186CF98E-13DC-48F0-829B-A757FCBF8DA1}" srcId="{AAD2F127-3FBE-4D46-836B-0CFD1926978C}" destId="{1D1EDD72-1C58-486F-AA1A-54FDF2BF8E5F}" srcOrd="2" destOrd="0" parTransId="{45D14350-FDFA-4D3B-9794-1E44C0C18862}" sibTransId="{8FABE121-501F-48B1-8276-2A6E9D58E33A}"/>
    <dgm:cxn modelId="{8FD1FA56-94D7-46B7-BADE-91DECC30155C}" type="presOf" srcId="{EAB628E7-2384-4076-9E8F-8DB516ABD9FF}" destId="{22AB6CF7-F49E-44D2-8ACE-1527B4DDA84F}" srcOrd="0" destOrd="0" presId="urn:microsoft.com/office/officeart/2005/8/layout/process1"/>
    <dgm:cxn modelId="{AAA33F54-4332-45CD-AEB1-C01F6F0FCD47}" type="presOf" srcId="{7F587A7E-F3E4-4B4D-865A-A2155F031988}" destId="{5E3D362B-3A74-46B0-80AA-B8E244DFECD2}" srcOrd="0" destOrd="0" presId="urn:microsoft.com/office/officeart/2005/8/layout/process1"/>
    <dgm:cxn modelId="{97F4B9F0-9DD2-40DB-B29D-382DBF42F20D}" type="presOf" srcId="{EB679DF5-4D75-4277-80CF-0892A22EA9FB}" destId="{0FE9A617-E698-4680-A631-DD3EE4B557F7}" srcOrd="1" destOrd="0" presId="urn:microsoft.com/office/officeart/2005/8/layout/process1"/>
    <dgm:cxn modelId="{DA21B774-8CF3-4886-8988-5965A1A2E6D4}" type="presParOf" srcId="{C74C0B7D-826B-4B4F-AF38-DBBAC34C8E9E}" destId="{22AB6CF7-F49E-44D2-8ACE-1527B4DDA84F}" srcOrd="0" destOrd="0" presId="urn:microsoft.com/office/officeart/2005/8/layout/process1"/>
    <dgm:cxn modelId="{2ECF4FAE-0F31-4BAA-BA8E-16BC97961CEB}" type="presParOf" srcId="{C74C0B7D-826B-4B4F-AF38-DBBAC34C8E9E}" destId="{4195E9D6-4EFC-48ED-AEF0-448A64568F49}" srcOrd="1" destOrd="0" presId="urn:microsoft.com/office/officeart/2005/8/layout/process1"/>
    <dgm:cxn modelId="{AF7E7EBD-1C3E-4739-8E4A-DD8E8B4E7BE8}" type="presParOf" srcId="{4195E9D6-4EFC-48ED-AEF0-448A64568F49}" destId="{FB22DEED-7C76-4C1B-89C9-11E96B97D654}" srcOrd="0" destOrd="0" presId="urn:microsoft.com/office/officeart/2005/8/layout/process1"/>
    <dgm:cxn modelId="{403BC477-52D6-465C-8588-C7FEE8C7BCAC}" type="presParOf" srcId="{C74C0B7D-826B-4B4F-AF38-DBBAC34C8E9E}" destId="{5E3D362B-3A74-46B0-80AA-B8E244DFECD2}" srcOrd="2" destOrd="0" presId="urn:microsoft.com/office/officeart/2005/8/layout/process1"/>
    <dgm:cxn modelId="{A3A2D15D-DF97-44DA-ACAB-50420DCF9B80}" type="presParOf" srcId="{C74C0B7D-826B-4B4F-AF38-DBBAC34C8E9E}" destId="{48D1F846-8449-4F57-8CB0-6A3AB6A07934}" srcOrd="3" destOrd="0" presId="urn:microsoft.com/office/officeart/2005/8/layout/process1"/>
    <dgm:cxn modelId="{EB8719C3-EB78-4808-9B10-5942B3114B70}" type="presParOf" srcId="{48D1F846-8449-4F57-8CB0-6A3AB6A07934}" destId="{0FE9A617-E698-4680-A631-DD3EE4B557F7}" srcOrd="0" destOrd="0" presId="urn:microsoft.com/office/officeart/2005/8/layout/process1"/>
    <dgm:cxn modelId="{B57AD1AC-E765-4DB1-B862-573C149D8D0C}" type="presParOf" srcId="{C74C0B7D-826B-4B4F-AF38-DBBAC34C8E9E}" destId="{C16FDB20-9E00-461F-88FA-334478C6487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03EA7A-6A8F-43C9-BCF4-7A75944CC82E}" type="doc">
      <dgm:prSet loTypeId="urn:microsoft.com/office/officeart/2005/8/layout/hierarchy2" loCatId="hierarchy" qsTypeId="urn:microsoft.com/office/officeart/2009/2/quickstyle/3d8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06ACA81-6B60-4ECE-A056-BBBD944C069E}">
      <dgm:prSet phldrT="[Text]"/>
      <dgm:spPr/>
      <dgm:t>
        <a:bodyPr/>
        <a:lstStyle/>
        <a:p>
          <a:r>
            <a:rPr lang="ar-SA" dirty="0" smtClean="0"/>
            <a:t>جوانب المنظمة </a:t>
          </a:r>
          <a:endParaRPr lang="en-US" dirty="0"/>
        </a:p>
      </dgm:t>
    </dgm:pt>
    <dgm:pt modelId="{6AE3F405-5B6A-4D20-BA79-64ADE21F8DD7}" type="parTrans" cxnId="{F08746AE-5321-4668-A834-E013DEC29BD3}">
      <dgm:prSet/>
      <dgm:spPr/>
      <dgm:t>
        <a:bodyPr/>
        <a:lstStyle/>
        <a:p>
          <a:endParaRPr lang="en-US"/>
        </a:p>
      </dgm:t>
    </dgm:pt>
    <dgm:pt modelId="{EEA7ECBA-9516-42CA-999C-766D484E6813}" type="sibTrans" cxnId="{F08746AE-5321-4668-A834-E013DEC29BD3}">
      <dgm:prSet/>
      <dgm:spPr/>
      <dgm:t>
        <a:bodyPr/>
        <a:lstStyle/>
        <a:p>
          <a:endParaRPr lang="en-US"/>
        </a:p>
      </dgm:t>
    </dgm:pt>
    <dgm:pt modelId="{CFA76308-5860-4E09-BE7E-2310AE0A2806}">
      <dgm:prSet phldrT="[Text]"/>
      <dgm:spPr/>
      <dgm:t>
        <a:bodyPr/>
        <a:lstStyle/>
        <a:p>
          <a:r>
            <a:rPr lang="ar-SA" dirty="0" smtClean="0"/>
            <a:t>جانب شكلي </a:t>
          </a:r>
          <a:endParaRPr lang="en-US" dirty="0"/>
        </a:p>
      </dgm:t>
    </dgm:pt>
    <dgm:pt modelId="{58FBBBCA-0F86-48C0-90B6-8CD569AAB6DC}" type="parTrans" cxnId="{138695BF-1B91-4962-BF23-52CEF0AF3A2E}">
      <dgm:prSet/>
      <dgm:spPr/>
      <dgm:t>
        <a:bodyPr/>
        <a:lstStyle/>
        <a:p>
          <a:endParaRPr lang="en-US"/>
        </a:p>
      </dgm:t>
    </dgm:pt>
    <dgm:pt modelId="{9B9AE140-232B-4210-9910-9F4514C19629}" type="sibTrans" cxnId="{138695BF-1B91-4962-BF23-52CEF0AF3A2E}">
      <dgm:prSet/>
      <dgm:spPr/>
      <dgm:t>
        <a:bodyPr/>
        <a:lstStyle/>
        <a:p>
          <a:endParaRPr lang="en-US"/>
        </a:p>
      </dgm:t>
    </dgm:pt>
    <dgm:pt modelId="{B9DBD6D9-3393-48F2-B145-614662F82157}">
      <dgm:prSet phldrT="[Text]"/>
      <dgm:spPr/>
      <dgm:t>
        <a:bodyPr/>
        <a:lstStyle/>
        <a:p>
          <a:r>
            <a:rPr lang="ar-SA" dirty="0" smtClean="0"/>
            <a:t>شخصية قانونية </a:t>
          </a:r>
          <a:endParaRPr lang="en-US" dirty="0"/>
        </a:p>
      </dgm:t>
    </dgm:pt>
    <dgm:pt modelId="{D5F412B4-9ABE-4F96-8077-155055DFF23D}" type="parTrans" cxnId="{926D1685-0B24-46B8-B04C-F59C86D976CE}">
      <dgm:prSet/>
      <dgm:spPr/>
      <dgm:t>
        <a:bodyPr/>
        <a:lstStyle/>
        <a:p>
          <a:endParaRPr lang="en-US"/>
        </a:p>
      </dgm:t>
    </dgm:pt>
    <dgm:pt modelId="{8C4021F2-758C-436B-BFEB-8D1812ED89DC}" type="sibTrans" cxnId="{926D1685-0B24-46B8-B04C-F59C86D976CE}">
      <dgm:prSet/>
      <dgm:spPr/>
      <dgm:t>
        <a:bodyPr/>
        <a:lstStyle/>
        <a:p>
          <a:endParaRPr lang="en-US"/>
        </a:p>
      </dgm:t>
    </dgm:pt>
    <dgm:pt modelId="{375660E2-DF9D-49C9-95C4-6A9802411E0F}">
      <dgm:prSet phldrT="[Text]"/>
      <dgm:spPr/>
      <dgm:t>
        <a:bodyPr/>
        <a:lstStyle/>
        <a:p>
          <a:r>
            <a:rPr lang="ar-SA" dirty="0" smtClean="0"/>
            <a:t>اتفاق الدول </a:t>
          </a:r>
          <a:endParaRPr lang="en-US" dirty="0"/>
        </a:p>
      </dgm:t>
    </dgm:pt>
    <dgm:pt modelId="{3546F013-2E5C-432C-8968-7E33CC37711F}" type="parTrans" cxnId="{940F80AB-D40B-4679-808A-48C8558CDDB9}">
      <dgm:prSet/>
      <dgm:spPr/>
      <dgm:t>
        <a:bodyPr/>
        <a:lstStyle/>
        <a:p>
          <a:endParaRPr lang="en-US"/>
        </a:p>
      </dgm:t>
    </dgm:pt>
    <dgm:pt modelId="{21DF27E6-9492-4061-9276-84649FA4B318}" type="sibTrans" cxnId="{940F80AB-D40B-4679-808A-48C8558CDDB9}">
      <dgm:prSet/>
      <dgm:spPr/>
      <dgm:t>
        <a:bodyPr/>
        <a:lstStyle/>
        <a:p>
          <a:endParaRPr lang="en-US"/>
        </a:p>
      </dgm:t>
    </dgm:pt>
    <dgm:pt modelId="{51342080-7E9C-4A1D-9D5B-B8A53A87BA0A}">
      <dgm:prSet phldrT="[Text]"/>
      <dgm:spPr/>
      <dgm:t>
        <a:bodyPr/>
        <a:lstStyle/>
        <a:p>
          <a:r>
            <a:rPr lang="ar-SA" dirty="0" smtClean="0"/>
            <a:t>جانب وظيفي </a:t>
          </a:r>
          <a:endParaRPr lang="en-US" dirty="0"/>
        </a:p>
      </dgm:t>
    </dgm:pt>
    <dgm:pt modelId="{C83A1AD1-6EFF-4A3C-A6D6-42A8F17546C7}" type="parTrans" cxnId="{C64CB462-8FBB-45B2-8404-EC27179B3D8F}">
      <dgm:prSet/>
      <dgm:spPr/>
      <dgm:t>
        <a:bodyPr/>
        <a:lstStyle/>
        <a:p>
          <a:endParaRPr lang="en-US"/>
        </a:p>
      </dgm:t>
    </dgm:pt>
    <dgm:pt modelId="{70C56A71-B2E5-4FB2-BBB6-7F157343AB13}" type="sibTrans" cxnId="{C64CB462-8FBB-45B2-8404-EC27179B3D8F}">
      <dgm:prSet/>
      <dgm:spPr/>
      <dgm:t>
        <a:bodyPr/>
        <a:lstStyle/>
        <a:p>
          <a:endParaRPr lang="en-US"/>
        </a:p>
      </dgm:t>
    </dgm:pt>
    <dgm:pt modelId="{428CCF1D-494F-4767-A5C6-BB4F57395C81}">
      <dgm:prSet phldrT="[Text]"/>
      <dgm:spPr/>
      <dgm:t>
        <a:bodyPr/>
        <a:lstStyle/>
        <a:p>
          <a:r>
            <a:rPr lang="ar-SA" dirty="0" smtClean="0"/>
            <a:t>اهداف المنظمة </a:t>
          </a:r>
          <a:endParaRPr lang="en-US" dirty="0"/>
        </a:p>
      </dgm:t>
    </dgm:pt>
    <dgm:pt modelId="{4F53A8E4-0C51-48C9-9A37-21B743C3ED3A}" type="parTrans" cxnId="{A42F03EF-67DB-44EC-A7AB-870C72BA5894}">
      <dgm:prSet/>
      <dgm:spPr/>
      <dgm:t>
        <a:bodyPr/>
        <a:lstStyle/>
        <a:p>
          <a:endParaRPr lang="en-US"/>
        </a:p>
      </dgm:t>
    </dgm:pt>
    <dgm:pt modelId="{900221FF-E6E7-46A3-AD1E-61E95CA7A956}" type="sibTrans" cxnId="{A42F03EF-67DB-44EC-A7AB-870C72BA5894}">
      <dgm:prSet/>
      <dgm:spPr/>
      <dgm:t>
        <a:bodyPr/>
        <a:lstStyle/>
        <a:p>
          <a:endParaRPr lang="en-US"/>
        </a:p>
      </dgm:t>
    </dgm:pt>
    <dgm:pt modelId="{A70BBFD9-2544-4086-A8CC-90966CF4A06A}" type="pres">
      <dgm:prSet presAssocID="{4B03EA7A-6A8F-43C9-BCF4-7A75944CC8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ABBF79-E41C-4693-9A28-DD50FA25A8E0}" type="pres">
      <dgm:prSet presAssocID="{906ACA81-6B60-4ECE-A056-BBBD944C069E}" presName="root1" presStyleCnt="0"/>
      <dgm:spPr/>
      <dgm:t>
        <a:bodyPr/>
        <a:lstStyle/>
        <a:p>
          <a:endParaRPr lang="en-US"/>
        </a:p>
      </dgm:t>
    </dgm:pt>
    <dgm:pt modelId="{7B57044D-BE8C-4543-A6C5-719005BEA17A}" type="pres">
      <dgm:prSet presAssocID="{906ACA81-6B60-4ECE-A056-BBBD944C069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E13987-AEE8-4726-A79E-D553882A28E9}" type="pres">
      <dgm:prSet presAssocID="{906ACA81-6B60-4ECE-A056-BBBD944C069E}" presName="level2hierChild" presStyleCnt="0"/>
      <dgm:spPr/>
      <dgm:t>
        <a:bodyPr/>
        <a:lstStyle/>
        <a:p>
          <a:endParaRPr lang="en-US"/>
        </a:p>
      </dgm:t>
    </dgm:pt>
    <dgm:pt modelId="{111062BC-DBAB-48A2-8427-31BC24A5FDC6}" type="pres">
      <dgm:prSet presAssocID="{58FBBBCA-0F86-48C0-90B6-8CD569AAB6DC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D340884C-546C-435C-A95E-FD98AF0EE3E7}" type="pres">
      <dgm:prSet presAssocID="{58FBBBCA-0F86-48C0-90B6-8CD569AAB6D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CB77B5E-2B64-49BC-A6FD-35292396B114}" type="pres">
      <dgm:prSet presAssocID="{CFA76308-5860-4E09-BE7E-2310AE0A2806}" presName="root2" presStyleCnt="0"/>
      <dgm:spPr/>
      <dgm:t>
        <a:bodyPr/>
        <a:lstStyle/>
        <a:p>
          <a:endParaRPr lang="en-US"/>
        </a:p>
      </dgm:t>
    </dgm:pt>
    <dgm:pt modelId="{0933B55C-0C1C-4262-91F2-B521E2187499}" type="pres">
      <dgm:prSet presAssocID="{CFA76308-5860-4E09-BE7E-2310AE0A280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55F809-8BD4-441D-AC3F-91274CA35369}" type="pres">
      <dgm:prSet presAssocID="{CFA76308-5860-4E09-BE7E-2310AE0A2806}" presName="level3hierChild" presStyleCnt="0"/>
      <dgm:spPr/>
      <dgm:t>
        <a:bodyPr/>
        <a:lstStyle/>
        <a:p>
          <a:endParaRPr lang="en-US"/>
        </a:p>
      </dgm:t>
    </dgm:pt>
    <dgm:pt modelId="{B65F87AC-8A83-4EE8-8AB6-ACF75B93A2B4}" type="pres">
      <dgm:prSet presAssocID="{D5F412B4-9ABE-4F96-8077-155055DFF23D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B2CAE153-EF76-4CA5-A5B7-1BF8EA6FE8B0}" type="pres">
      <dgm:prSet presAssocID="{D5F412B4-9ABE-4F96-8077-155055DFF23D}" presName="connTx" presStyleLbl="parChTrans1D3" presStyleIdx="0" presStyleCnt="3"/>
      <dgm:spPr/>
      <dgm:t>
        <a:bodyPr/>
        <a:lstStyle/>
        <a:p>
          <a:endParaRPr lang="en-US"/>
        </a:p>
      </dgm:t>
    </dgm:pt>
    <dgm:pt modelId="{3366E674-8D5F-44E4-B488-447DAF3A0860}" type="pres">
      <dgm:prSet presAssocID="{B9DBD6D9-3393-48F2-B145-614662F82157}" presName="root2" presStyleCnt="0"/>
      <dgm:spPr/>
      <dgm:t>
        <a:bodyPr/>
        <a:lstStyle/>
        <a:p>
          <a:endParaRPr lang="en-US"/>
        </a:p>
      </dgm:t>
    </dgm:pt>
    <dgm:pt modelId="{6FD673E3-83AC-402C-A371-0A23708E2282}" type="pres">
      <dgm:prSet presAssocID="{B9DBD6D9-3393-48F2-B145-614662F82157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F44E87-7CE5-4846-9B16-075B3DFBC6A8}" type="pres">
      <dgm:prSet presAssocID="{B9DBD6D9-3393-48F2-B145-614662F82157}" presName="level3hierChild" presStyleCnt="0"/>
      <dgm:spPr/>
      <dgm:t>
        <a:bodyPr/>
        <a:lstStyle/>
        <a:p>
          <a:endParaRPr lang="en-US"/>
        </a:p>
      </dgm:t>
    </dgm:pt>
    <dgm:pt modelId="{17E9239E-D22C-43DF-A33C-CA2F5871F3EF}" type="pres">
      <dgm:prSet presAssocID="{3546F013-2E5C-432C-8968-7E33CC37711F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5D31919F-3DDE-4614-871B-989DF41547A0}" type="pres">
      <dgm:prSet presAssocID="{3546F013-2E5C-432C-8968-7E33CC37711F}" presName="connTx" presStyleLbl="parChTrans1D3" presStyleIdx="1" presStyleCnt="3"/>
      <dgm:spPr/>
      <dgm:t>
        <a:bodyPr/>
        <a:lstStyle/>
        <a:p>
          <a:endParaRPr lang="en-US"/>
        </a:p>
      </dgm:t>
    </dgm:pt>
    <dgm:pt modelId="{322654EC-BFC3-47F0-A3F4-7BD959D5E5A9}" type="pres">
      <dgm:prSet presAssocID="{375660E2-DF9D-49C9-95C4-6A9802411E0F}" presName="root2" presStyleCnt="0"/>
      <dgm:spPr/>
      <dgm:t>
        <a:bodyPr/>
        <a:lstStyle/>
        <a:p>
          <a:endParaRPr lang="en-US"/>
        </a:p>
      </dgm:t>
    </dgm:pt>
    <dgm:pt modelId="{F144F750-D6C4-4C5D-9892-6BACFF5206C3}" type="pres">
      <dgm:prSet presAssocID="{375660E2-DF9D-49C9-95C4-6A9802411E0F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8437E2-85C3-4B0C-AE3A-28375B0F3B5D}" type="pres">
      <dgm:prSet presAssocID="{375660E2-DF9D-49C9-95C4-6A9802411E0F}" presName="level3hierChild" presStyleCnt="0"/>
      <dgm:spPr/>
      <dgm:t>
        <a:bodyPr/>
        <a:lstStyle/>
        <a:p>
          <a:endParaRPr lang="en-US"/>
        </a:p>
      </dgm:t>
    </dgm:pt>
    <dgm:pt modelId="{3B8CCC7B-A8EC-40B9-B7CE-8590A1B2F958}" type="pres">
      <dgm:prSet presAssocID="{C83A1AD1-6EFF-4A3C-A6D6-42A8F17546C7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B62809A7-F264-4349-9CFB-DCD714CBB5DC}" type="pres">
      <dgm:prSet presAssocID="{C83A1AD1-6EFF-4A3C-A6D6-42A8F17546C7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9526C80-079F-4BDD-B27B-820927814880}" type="pres">
      <dgm:prSet presAssocID="{51342080-7E9C-4A1D-9D5B-B8A53A87BA0A}" presName="root2" presStyleCnt="0"/>
      <dgm:spPr/>
      <dgm:t>
        <a:bodyPr/>
        <a:lstStyle/>
        <a:p>
          <a:endParaRPr lang="en-US"/>
        </a:p>
      </dgm:t>
    </dgm:pt>
    <dgm:pt modelId="{57F4D571-BA73-48BC-A0DC-AAF1E34B3B23}" type="pres">
      <dgm:prSet presAssocID="{51342080-7E9C-4A1D-9D5B-B8A53A87BA0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78BAE1-CD02-45F3-A968-752B612B9828}" type="pres">
      <dgm:prSet presAssocID="{51342080-7E9C-4A1D-9D5B-B8A53A87BA0A}" presName="level3hierChild" presStyleCnt="0"/>
      <dgm:spPr/>
      <dgm:t>
        <a:bodyPr/>
        <a:lstStyle/>
        <a:p>
          <a:endParaRPr lang="en-US"/>
        </a:p>
      </dgm:t>
    </dgm:pt>
    <dgm:pt modelId="{70D9FA68-1565-4978-A124-1774581C28E6}" type="pres">
      <dgm:prSet presAssocID="{4F53A8E4-0C51-48C9-9A37-21B743C3ED3A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A4CE8635-984E-47F3-97AA-9A94EB71551C}" type="pres">
      <dgm:prSet presAssocID="{4F53A8E4-0C51-48C9-9A37-21B743C3ED3A}" presName="connTx" presStyleLbl="parChTrans1D3" presStyleIdx="2" presStyleCnt="3"/>
      <dgm:spPr/>
      <dgm:t>
        <a:bodyPr/>
        <a:lstStyle/>
        <a:p>
          <a:endParaRPr lang="en-US"/>
        </a:p>
      </dgm:t>
    </dgm:pt>
    <dgm:pt modelId="{411B8E55-D182-4553-AFB6-A7B6FE3CE283}" type="pres">
      <dgm:prSet presAssocID="{428CCF1D-494F-4767-A5C6-BB4F57395C81}" presName="root2" presStyleCnt="0"/>
      <dgm:spPr/>
      <dgm:t>
        <a:bodyPr/>
        <a:lstStyle/>
        <a:p>
          <a:endParaRPr lang="en-US"/>
        </a:p>
      </dgm:t>
    </dgm:pt>
    <dgm:pt modelId="{26A0331A-EE9A-45CF-A4B5-86565D743248}" type="pres">
      <dgm:prSet presAssocID="{428CCF1D-494F-4767-A5C6-BB4F57395C81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3A923C-36E8-4F5E-AC2D-9CD0AD3D6973}" type="pres">
      <dgm:prSet presAssocID="{428CCF1D-494F-4767-A5C6-BB4F57395C81}" presName="level3hierChild" presStyleCnt="0"/>
      <dgm:spPr/>
      <dgm:t>
        <a:bodyPr/>
        <a:lstStyle/>
        <a:p>
          <a:endParaRPr lang="en-US"/>
        </a:p>
      </dgm:t>
    </dgm:pt>
  </dgm:ptLst>
  <dgm:cxnLst>
    <dgm:cxn modelId="{81533C38-1C1F-401B-A3E9-847A5C254E60}" type="presOf" srcId="{D5F412B4-9ABE-4F96-8077-155055DFF23D}" destId="{B65F87AC-8A83-4EE8-8AB6-ACF75B93A2B4}" srcOrd="0" destOrd="0" presId="urn:microsoft.com/office/officeart/2005/8/layout/hierarchy2"/>
    <dgm:cxn modelId="{7FEA54FB-AB89-4900-B0A4-82DAB17C2A53}" type="presOf" srcId="{428CCF1D-494F-4767-A5C6-BB4F57395C81}" destId="{26A0331A-EE9A-45CF-A4B5-86565D743248}" srcOrd="0" destOrd="0" presId="urn:microsoft.com/office/officeart/2005/8/layout/hierarchy2"/>
    <dgm:cxn modelId="{944EFE8F-477B-46FD-A1E4-BC163C325DD7}" type="presOf" srcId="{58FBBBCA-0F86-48C0-90B6-8CD569AAB6DC}" destId="{111062BC-DBAB-48A2-8427-31BC24A5FDC6}" srcOrd="0" destOrd="0" presId="urn:microsoft.com/office/officeart/2005/8/layout/hierarchy2"/>
    <dgm:cxn modelId="{926D1685-0B24-46B8-B04C-F59C86D976CE}" srcId="{CFA76308-5860-4E09-BE7E-2310AE0A2806}" destId="{B9DBD6D9-3393-48F2-B145-614662F82157}" srcOrd="0" destOrd="0" parTransId="{D5F412B4-9ABE-4F96-8077-155055DFF23D}" sibTransId="{8C4021F2-758C-436B-BFEB-8D1812ED89DC}"/>
    <dgm:cxn modelId="{B246E1F6-2918-40DC-957A-53694B8574F1}" type="presOf" srcId="{4B03EA7A-6A8F-43C9-BCF4-7A75944CC82E}" destId="{A70BBFD9-2544-4086-A8CC-90966CF4A06A}" srcOrd="0" destOrd="0" presId="urn:microsoft.com/office/officeart/2005/8/layout/hierarchy2"/>
    <dgm:cxn modelId="{138695BF-1B91-4962-BF23-52CEF0AF3A2E}" srcId="{906ACA81-6B60-4ECE-A056-BBBD944C069E}" destId="{CFA76308-5860-4E09-BE7E-2310AE0A2806}" srcOrd="0" destOrd="0" parTransId="{58FBBBCA-0F86-48C0-90B6-8CD569AAB6DC}" sibTransId="{9B9AE140-232B-4210-9910-9F4514C19629}"/>
    <dgm:cxn modelId="{A42F03EF-67DB-44EC-A7AB-870C72BA5894}" srcId="{51342080-7E9C-4A1D-9D5B-B8A53A87BA0A}" destId="{428CCF1D-494F-4767-A5C6-BB4F57395C81}" srcOrd="0" destOrd="0" parTransId="{4F53A8E4-0C51-48C9-9A37-21B743C3ED3A}" sibTransId="{900221FF-E6E7-46A3-AD1E-61E95CA7A956}"/>
    <dgm:cxn modelId="{9DD47A91-0ED0-4814-BA7A-EF48BF7385E2}" type="presOf" srcId="{3546F013-2E5C-432C-8968-7E33CC37711F}" destId="{5D31919F-3DDE-4614-871B-989DF41547A0}" srcOrd="1" destOrd="0" presId="urn:microsoft.com/office/officeart/2005/8/layout/hierarchy2"/>
    <dgm:cxn modelId="{D944D240-FCB6-4982-AB00-3E78377B685A}" type="presOf" srcId="{3546F013-2E5C-432C-8968-7E33CC37711F}" destId="{17E9239E-D22C-43DF-A33C-CA2F5871F3EF}" srcOrd="0" destOrd="0" presId="urn:microsoft.com/office/officeart/2005/8/layout/hierarchy2"/>
    <dgm:cxn modelId="{49A3E124-1346-4D8E-8A52-F3C850C6D2BC}" type="presOf" srcId="{C83A1AD1-6EFF-4A3C-A6D6-42A8F17546C7}" destId="{B62809A7-F264-4349-9CFB-DCD714CBB5DC}" srcOrd="1" destOrd="0" presId="urn:microsoft.com/office/officeart/2005/8/layout/hierarchy2"/>
    <dgm:cxn modelId="{C64CB462-8FBB-45B2-8404-EC27179B3D8F}" srcId="{906ACA81-6B60-4ECE-A056-BBBD944C069E}" destId="{51342080-7E9C-4A1D-9D5B-B8A53A87BA0A}" srcOrd="1" destOrd="0" parTransId="{C83A1AD1-6EFF-4A3C-A6D6-42A8F17546C7}" sibTransId="{70C56A71-B2E5-4FB2-BBB6-7F157343AB13}"/>
    <dgm:cxn modelId="{940F80AB-D40B-4679-808A-48C8558CDDB9}" srcId="{CFA76308-5860-4E09-BE7E-2310AE0A2806}" destId="{375660E2-DF9D-49C9-95C4-6A9802411E0F}" srcOrd="1" destOrd="0" parTransId="{3546F013-2E5C-432C-8968-7E33CC37711F}" sibTransId="{21DF27E6-9492-4061-9276-84649FA4B318}"/>
    <dgm:cxn modelId="{4E316028-563E-4BE3-A38D-ACFB53B04C07}" type="presOf" srcId="{C83A1AD1-6EFF-4A3C-A6D6-42A8F17546C7}" destId="{3B8CCC7B-A8EC-40B9-B7CE-8590A1B2F958}" srcOrd="0" destOrd="0" presId="urn:microsoft.com/office/officeart/2005/8/layout/hierarchy2"/>
    <dgm:cxn modelId="{F08746AE-5321-4668-A834-E013DEC29BD3}" srcId="{4B03EA7A-6A8F-43C9-BCF4-7A75944CC82E}" destId="{906ACA81-6B60-4ECE-A056-BBBD944C069E}" srcOrd="0" destOrd="0" parTransId="{6AE3F405-5B6A-4D20-BA79-64ADE21F8DD7}" sibTransId="{EEA7ECBA-9516-42CA-999C-766D484E6813}"/>
    <dgm:cxn modelId="{66672E06-A6C0-4D9B-B29A-E56ACF814DED}" type="presOf" srcId="{4F53A8E4-0C51-48C9-9A37-21B743C3ED3A}" destId="{70D9FA68-1565-4978-A124-1774581C28E6}" srcOrd="0" destOrd="0" presId="urn:microsoft.com/office/officeart/2005/8/layout/hierarchy2"/>
    <dgm:cxn modelId="{2316868D-08AC-4C29-862A-02982A17B770}" type="presOf" srcId="{D5F412B4-9ABE-4F96-8077-155055DFF23D}" destId="{B2CAE153-EF76-4CA5-A5B7-1BF8EA6FE8B0}" srcOrd="1" destOrd="0" presId="urn:microsoft.com/office/officeart/2005/8/layout/hierarchy2"/>
    <dgm:cxn modelId="{1A8E67DB-9B0C-439D-90D9-CD8CF12421E4}" type="presOf" srcId="{906ACA81-6B60-4ECE-A056-BBBD944C069E}" destId="{7B57044D-BE8C-4543-A6C5-719005BEA17A}" srcOrd="0" destOrd="0" presId="urn:microsoft.com/office/officeart/2005/8/layout/hierarchy2"/>
    <dgm:cxn modelId="{BC2B9B24-A741-4158-A052-94C2561C842A}" type="presOf" srcId="{51342080-7E9C-4A1D-9D5B-B8A53A87BA0A}" destId="{57F4D571-BA73-48BC-A0DC-AAF1E34B3B23}" srcOrd="0" destOrd="0" presId="urn:microsoft.com/office/officeart/2005/8/layout/hierarchy2"/>
    <dgm:cxn modelId="{B852AB66-B74C-4E9A-8BD6-5FA4628A29B5}" type="presOf" srcId="{CFA76308-5860-4E09-BE7E-2310AE0A2806}" destId="{0933B55C-0C1C-4262-91F2-B521E2187499}" srcOrd="0" destOrd="0" presId="urn:microsoft.com/office/officeart/2005/8/layout/hierarchy2"/>
    <dgm:cxn modelId="{AD930CD4-CC1E-4430-B086-1B66B1C440BC}" type="presOf" srcId="{4F53A8E4-0C51-48C9-9A37-21B743C3ED3A}" destId="{A4CE8635-984E-47F3-97AA-9A94EB71551C}" srcOrd="1" destOrd="0" presId="urn:microsoft.com/office/officeart/2005/8/layout/hierarchy2"/>
    <dgm:cxn modelId="{66AEDBB2-2B04-452E-B81E-AFFCBCD6F5D9}" type="presOf" srcId="{58FBBBCA-0F86-48C0-90B6-8CD569AAB6DC}" destId="{D340884C-546C-435C-A95E-FD98AF0EE3E7}" srcOrd="1" destOrd="0" presId="urn:microsoft.com/office/officeart/2005/8/layout/hierarchy2"/>
    <dgm:cxn modelId="{547C8F1B-A778-4561-B6FC-2EFC7A18F548}" type="presOf" srcId="{375660E2-DF9D-49C9-95C4-6A9802411E0F}" destId="{F144F750-D6C4-4C5D-9892-6BACFF5206C3}" srcOrd="0" destOrd="0" presId="urn:microsoft.com/office/officeart/2005/8/layout/hierarchy2"/>
    <dgm:cxn modelId="{54B0C071-84DF-4335-AE48-1C47E7E48A88}" type="presOf" srcId="{B9DBD6D9-3393-48F2-B145-614662F82157}" destId="{6FD673E3-83AC-402C-A371-0A23708E2282}" srcOrd="0" destOrd="0" presId="urn:microsoft.com/office/officeart/2005/8/layout/hierarchy2"/>
    <dgm:cxn modelId="{55C1EE2E-F1DD-40BD-9C7E-CB51F145ED7B}" type="presParOf" srcId="{A70BBFD9-2544-4086-A8CC-90966CF4A06A}" destId="{D8ABBF79-E41C-4693-9A28-DD50FA25A8E0}" srcOrd="0" destOrd="0" presId="urn:microsoft.com/office/officeart/2005/8/layout/hierarchy2"/>
    <dgm:cxn modelId="{FD305B0A-0153-4268-B710-550892D8CFA7}" type="presParOf" srcId="{D8ABBF79-E41C-4693-9A28-DD50FA25A8E0}" destId="{7B57044D-BE8C-4543-A6C5-719005BEA17A}" srcOrd="0" destOrd="0" presId="urn:microsoft.com/office/officeart/2005/8/layout/hierarchy2"/>
    <dgm:cxn modelId="{7AAB2087-82E7-41F0-8CE8-488AE6ABE7A1}" type="presParOf" srcId="{D8ABBF79-E41C-4693-9A28-DD50FA25A8E0}" destId="{C8E13987-AEE8-4726-A79E-D553882A28E9}" srcOrd="1" destOrd="0" presId="urn:microsoft.com/office/officeart/2005/8/layout/hierarchy2"/>
    <dgm:cxn modelId="{E04C4576-3870-4EA7-B9DD-1512595964E0}" type="presParOf" srcId="{C8E13987-AEE8-4726-A79E-D553882A28E9}" destId="{111062BC-DBAB-48A2-8427-31BC24A5FDC6}" srcOrd="0" destOrd="0" presId="urn:microsoft.com/office/officeart/2005/8/layout/hierarchy2"/>
    <dgm:cxn modelId="{C4E9AE15-4F8B-42B9-8556-51242C375A4B}" type="presParOf" srcId="{111062BC-DBAB-48A2-8427-31BC24A5FDC6}" destId="{D340884C-546C-435C-A95E-FD98AF0EE3E7}" srcOrd="0" destOrd="0" presId="urn:microsoft.com/office/officeart/2005/8/layout/hierarchy2"/>
    <dgm:cxn modelId="{0E388399-96FE-41CB-B42B-A3393C70C7E0}" type="presParOf" srcId="{C8E13987-AEE8-4726-A79E-D553882A28E9}" destId="{9CB77B5E-2B64-49BC-A6FD-35292396B114}" srcOrd="1" destOrd="0" presId="urn:microsoft.com/office/officeart/2005/8/layout/hierarchy2"/>
    <dgm:cxn modelId="{E8960478-CC1E-43BF-B69D-686F88E9704D}" type="presParOf" srcId="{9CB77B5E-2B64-49BC-A6FD-35292396B114}" destId="{0933B55C-0C1C-4262-91F2-B521E2187499}" srcOrd="0" destOrd="0" presId="urn:microsoft.com/office/officeart/2005/8/layout/hierarchy2"/>
    <dgm:cxn modelId="{66C07922-2641-49E5-BD00-CEFB20267BE6}" type="presParOf" srcId="{9CB77B5E-2B64-49BC-A6FD-35292396B114}" destId="{7555F809-8BD4-441D-AC3F-91274CA35369}" srcOrd="1" destOrd="0" presId="urn:microsoft.com/office/officeart/2005/8/layout/hierarchy2"/>
    <dgm:cxn modelId="{2453C895-AC49-4E52-910B-603C4F15A591}" type="presParOf" srcId="{7555F809-8BD4-441D-AC3F-91274CA35369}" destId="{B65F87AC-8A83-4EE8-8AB6-ACF75B93A2B4}" srcOrd="0" destOrd="0" presId="urn:microsoft.com/office/officeart/2005/8/layout/hierarchy2"/>
    <dgm:cxn modelId="{56239F31-2212-45DC-BC76-69042DFE0E2F}" type="presParOf" srcId="{B65F87AC-8A83-4EE8-8AB6-ACF75B93A2B4}" destId="{B2CAE153-EF76-4CA5-A5B7-1BF8EA6FE8B0}" srcOrd="0" destOrd="0" presId="urn:microsoft.com/office/officeart/2005/8/layout/hierarchy2"/>
    <dgm:cxn modelId="{9D90CFE3-C7A1-4968-B27D-ACA69DB56D63}" type="presParOf" srcId="{7555F809-8BD4-441D-AC3F-91274CA35369}" destId="{3366E674-8D5F-44E4-B488-447DAF3A0860}" srcOrd="1" destOrd="0" presId="urn:microsoft.com/office/officeart/2005/8/layout/hierarchy2"/>
    <dgm:cxn modelId="{8A4A506B-257E-437F-9282-DC8F601B5DF2}" type="presParOf" srcId="{3366E674-8D5F-44E4-B488-447DAF3A0860}" destId="{6FD673E3-83AC-402C-A371-0A23708E2282}" srcOrd="0" destOrd="0" presId="urn:microsoft.com/office/officeart/2005/8/layout/hierarchy2"/>
    <dgm:cxn modelId="{38A609A2-D5B6-414B-AA32-79525AC5F71E}" type="presParOf" srcId="{3366E674-8D5F-44E4-B488-447DAF3A0860}" destId="{16F44E87-7CE5-4846-9B16-075B3DFBC6A8}" srcOrd="1" destOrd="0" presId="urn:microsoft.com/office/officeart/2005/8/layout/hierarchy2"/>
    <dgm:cxn modelId="{BC5E8703-C1FD-4BF5-9BEE-8DC424355187}" type="presParOf" srcId="{7555F809-8BD4-441D-AC3F-91274CA35369}" destId="{17E9239E-D22C-43DF-A33C-CA2F5871F3EF}" srcOrd="2" destOrd="0" presId="urn:microsoft.com/office/officeart/2005/8/layout/hierarchy2"/>
    <dgm:cxn modelId="{1F1BAAC3-F623-42F6-9C97-B8C6AF38F46A}" type="presParOf" srcId="{17E9239E-D22C-43DF-A33C-CA2F5871F3EF}" destId="{5D31919F-3DDE-4614-871B-989DF41547A0}" srcOrd="0" destOrd="0" presId="urn:microsoft.com/office/officeart/2005/8/layout/hierarchy2"/>
    <dgm:cxn modelId="{6A76C960-32A4-4BD6-8D7D-801C17B4FAC4}" type="presParOf" srcId="{7555F809-8BD4-441D-AC3F-91274CA35369}" destId="{322654EC-BFC3-47F0-A3F4-7BD959D5E5A9}" srcOrd="3" destOrd="0" presId="urn:microsoft.com/office/officeart/2005/8/layout/hierarchy2"/>
    <dgm:cxn modelId="{B1452992-1431-420D-93D6-BB001123753F}" type="presParOf" srcId="{322654EC-BFC3-47F0-A3F4-7BD959D5E5A9}" destId="{F144F750-D6C4-4C5D-9892-6BACFF5206C3}" srcOrd="0" destOrd="0" presId="urn:microsoft.com/office/officeart/2005/8/layout/hierarchy2"/>
    <dgm:cxn modelId="{82EB9F3E-14E8-4C71-B15A-4A44F1B2C260}" type="presParOf" srcId="{322654EC-BFC3-47F0-A3F4-7BD959D5E5A9}" destId="{F08437E2-85C3-4B0C-AE3A-28375B0F3B5D}" srcOrd="1" destOrd="0" presId="urn:microsoft.com/office/officeart/2005/8/layout/hierarchy2"/>
    <dgm:cxn modelId="{2163E479-062D-451D-A0DA-45BE12793B84}" type="presParOf" srcId="{C8E13987-AEE8-4726-A79E-D553882A28E9}" destId="{3B8CCC7B-A8EC-40B9-B7CE-8590A1B2F958}" srcOrd="2" destOrd="0" presId="urn:microsoft.com/office/officeart/2005/8/layout/hierarchy2"/>
    <dgm:cxn modelId="{9C477C57-B204-4908-9518-0509396245AA}" type="presParOf" srcId="{3B8CCC7B-A8EC-40B9-B7CE-8590A1B2F958}" destId="{B62809A7-F264-4349-9CFB-DCD714CBB5DC}" srcOrd="0" destOrd="0" presId="urn:microsoft.com/office/officeart/2005/8/layout/hierarchy2"/>
    <dgm:cxn modelId="{DCF798E8-EC6B-4C8B-859E-DAF968938EB9}" type="presParOf" srcId="{C8E13987-AEE8-4726-A79E-D553882A28E9}" destId="{89526C80-079F-4BDD-B27B-820927814880}" srcOrd="3" destOrd="0" presId="urn:microsoft.com/office/officeart/2005/8/layout/hierarchy2"/>
    <dgm:cxn modelId="{400E52D7-DC6B-468C-8F5D-1EAD5A5AD3FC}" type="presParOf" srcId="{89526C80-079F-4BDD-B27B-820927814880}" destId="{57F4D571-BA73-48BC-A0DC-AAF1E34B3B23}" srcOrd="0" destOrd="0" presId="urn:microsoft.com/office/officeart/2005/8/layout/hierarchy2"/>
    <dgm:cxn modelId="{545896F5-5BB8-4C49-BFBC-481556FDD9B2}" type="presParOf" srcId="{89526C80-079F-4BDD-B27B-820927814880}" destId="{C378BAE1-CD02-45F3-A968-752B612B9828}" srcOrd="1" destOrd="0" presId="urn:microsoft.com/office/officeart/2005/8/layout/hierarchy2"/>
    <dgm:cxn modelId="{3562B1BB-650A-4F0D-97EF-ACCD567FBEC7}" type="presParOf" srcId="{C378BAE1-CD02-45F3-A968-752B612B9828}" destId="{70D9FA68-1565-4978-A124-1774581C28E6}" srcOrd="0" destOrd="0" presId="urn:microsoft.com/office/officeart/2005/8/layout/hierarchy2"/>
    <dgm:cxn modelId="{98F2AD61-755E-4F9A-A98D-11E9417F8D3A}" type="presParOf" srcId="{70D9FA68-1565-4978-A124-1774581C28E6}" destId="{A4CE8635-984E-47F3-97AA-9A94EB71551C}" srcOrd="0" destOrd="0" presId="urn:microsoft.com/office/officeart/2005/8/layout/hierarchy2"/>
    <dgm:cxn modelId="{4C5281D1-6123-43E4-87D0-EFF8771B9CC6}" type="presParOf" srcId="{C378BAE1-CD02-45F3-A968-752B612B9828}" destId="{411B8E55-D182-4553-AFB6-A7B6FE3CE283}" srcOrd="1" destOrd="0" presId="urn:microsoft.com/office/officeart/2005/8/layout/hierarchy2"/>
    <dgm:cxn modelId="{6AA10FA6-922B-4C96-BEA8-5172DC9B0569}" type="presParOf" srcId="{411B8E55-D182-4553-AFB6-A7B6FE3CE283}" destId="{26A0331A-EE9A-45CF-A4B5-86565D743248}" srcOrd="0" destOrd="0" presId="urn:microsoft.com/office/officeart/2005/8/layout/hierarchy2"/>
    <dgm:cxn modelId="{74EBA99B-3336-4318-BCFD-BE7E05707552}" type="presParOf" srcId="{411B8E55-D182-4553-AFB6-A7B6FE3CE283}" destId="{073A923C-36E8-4F5E-AC2D-9CD0AD3D69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234D3-ABC4-425F-AB71-207F3407788C}">
      <dsp:nvSpPr>
        <dsp:cNvPr id="0" name=""/>
        <dsp:cNvSpPr/>
      </dsp:nvSpPr>
      <dsp:spPr>
        <a:xfrm>
          <a:off x="0" y="2727200"/>
          <a:ext cx="2007138" cy="6006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dirty="0" smtClean="0">
              <a:solidFill>
                <a:schemeClr val="bg1"/>
              </a:solidFill>
            </a:rPr>
            <a:t>المنظمات الدولية 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17593" y="2744793"/>
        <a:ext cx="1971952" cy="565480"/>
      </dsp:txXfrm>
    </dsp:sp>
    <dsp:sp modelId="{377CFF3E-357E-4F6B-B751-7378250B4125}">
      <dsp:nvSpPr>
        <dsp:cNvPr id="0" name=""/>
        <dsp:cNvSpPr/>
      </dsp:nvSpPr>
      <dsp:spPr>
        <a:xfrm rot="17376440">
          <a:off x="1045539" y="1655373"/>
          <a:ext cx="289451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894516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bg1"/>
            </a:solidFill>
          </a:endParaRPr>
        </a:p>
      </dsp:txBody>
      <dsp:txXfrm>
        <a:off x="2420435" y="1591832"/>
        <a:ext cx="144725" cy="144725"/>
      </dsp:txXfrm>
    </dsp:sp>
    <dsp:sp modelId="{7C6ABA2B-C48C-4138-8926-A564A27F6F35}">
      <dsp:nvSpPr>
        <dsp:cNvPr id="0" name=""/>
        <dsp:cNvSpPr/>
      </dsp:nvSpPr>
      <dsp:spPr>
        <a:xfrm>
          <a:off x="2978457" y="523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smtClean="0">
              <a:solidFill>
                <a:schemeClr val="bg1"/>
              </a:solidFill>
            </a:rPr>
            <a:t>هيئة دولية</a:t>
          </a:r>
          <a:r>
            <a:rPr lang="ar-SA" sz="1500" kern="1200" smtClean="0">
              <a:solidFill>
                <a:schemeClr val="bg1"/>
              </a:solidFill>
            </a:rPr>
            <a:t>	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2996050" y="18116"/>
        <a:ext cx="4615989" cy="565480"/>
      </dsp:txXfrm>
    </dsp:sp>
    <dsp:sp modelId="{1C2D5B0E-AD3C-4392-8B61-3BC56AFF8EFE}">
      <dsp:nvSpPr>
        <dsp:cNvPr id="0" name=""/>
        <dsp:cNvSpPr/>
      </dsp:nvSpPr>
      <dsp:spPr>
        <a:xfrm rot="17730329">
          <a:off x="1364924" y="2000756"/>
          <a:ext cx="225574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255746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bg1"/>
            </a:solidFill>
          </a:endParaRPr>
        </a:p>
      </dsp:txBody>
      <dsp:txXfrm>
        <a:off x="2436404" y="1953184"/>
        <a:ext cx="112787" cy="112787"/>
      </dsp:txXfrm>
    </dsp:sp>
    <dsp:sp modelId="{0CCD1CAB-0C36-4BC1-A259-D75931326E1F}">
      <dsp:nvSpPr>
        <dsp:cNvPr id="0" name=""/>
        <dsp:cNvSpPr/>
      </dsp:nvSpPr>
      <dsp:spPr>
        <a:xfrm>
          <a:off x="2978457" y="691289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smtClean="0">
              <a:solidFill>
                <a:schemeClr val="bg1"/>
              </a:solidFill>
            </a:rPr>
            <a:t>دائمة</a:t>
          </a:r>
          <a:r>
            <a:rPr lang="ar-SA" sz="1500" kern="1200" smtClean="0">
              <a:solidFill>
                <a:schemeClr val="bg1"/>
              </a:solidFill>
            </a:rPr>
            <a:t> 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2996050" y="708882"/>
        <a:ext cx="4615989" cy="565480"/>
      </dsp:txXfrm>
    </dsp:sp>
    <dsp:sp modelId="{430F10CD-A86C-4CA2-85BD-4303108996CF}">
      <dsp:nvSpPr>
        <dsp:cNvPr id="0" name=""/>
        <dsp:cNvSpPr/>
      </dsp:nvSpPr>
      <dsp:spPr>
        <a:xfrm rot="18349967">
          <a:off x="1663208" y="2346139"/>
          <a:ext cx="165917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659178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solidFill>
              <a:schemeClr val="bg1"/>
            </a:solidFill>
          </a:endParaRPr>
        </a:p>
      </dsp:txBody>
      <dsp:txXfrm>
        <a:off x="2451318" y="2313482"/>
        <a:ext cx="82958" cy="82958"/>
      </dsp:txXfrm>
    </dsp:sp>
    <dsp:sp modelId="{F3DE5D8D-F1AF-459B-8F8D-97C31B806AB5}">
      <dsp:nvSpPr>
        <dsp:cNvPr id="0" name=""/>
        <dsp:cNvSpPr/>
      </dsp:nvSpPr>
      <dsp:spPr>
        <a:xfrm>
          <a:off x="2978457" y="1382056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smtClean="0">
              <a:solidFill>
                <a:schemeClr val="bg1"/>
              </a:solidFill>
            </a:rPr>
            <a:t>تضم عددا من الدول</a:t>
          </a:r>
          <a:r>
            <a:rPr lang="ar-SA" sz="1500" kern="1200" smtClean="0">
              <a:solidFill>
                <a:schemeClr val="bg1"/>
              </a:solidFill>
            </a:rPr>
            <a:t> 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2996050" y="1399649"/>
        <a:ext cx="4615989" cy="565480"/>
      </dsp:txXfrm>
    </dsp:sp>
    <dsp:sp modelId="{8651271A-E6EA-4D6D-BED0-7DB80FDE46D6}">
      <dsp:nvSpPr>
        <dsp:cNvPr id="0" name=""/>
        <dsp:cNvSpPr/>
      </dsp:nvSpPr>
      <dsp:spPr>
        <a:xfrm rot="19561910">
          <a:off x="1907206" y="2691522"/>
          <a:ext cx="117118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171183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/>
            </a:solidFill>
          </a:endParaRPr>
        </a:p>
      </dsp:txBody>
      <dsp:txXfrm>
        <a:off x="2463518" y="2671065"/>
        <a:ext cx="58559" cy="58559"/>
      </dsp:txXfrm>
    </dsp:sp>
    <dsp:sp modelId="{086FB99F-B568-452C-9347-8BCD46F441FA}">
      <dsp:nvSpPr>
        <dsp:cNvPr id="0" name=""/>
        <dsp:cNvSpPr/>
      </dsp:nvSpPr>
      <dsp:spPr>
        <a:xfrm>
          <a:off x="2978457" y="2072822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smtClean="0">
              <a:solidFill>
                <a:schemeClr val="bg1"/>
              </a:solidFill>
            </a:rPr>
            <a:t>لها ارادة ذاتية مستقلة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2996050" y="2090415"/>
        <a:ext cx="4615989" cy="565480"/>
      </dsp:txXfrm>
    </dsp:sp>
    <dsp:sp modelId="{A294BBA7-9A3E-41C0-8282-0024079BE0D8}">
      <dsp:nvSpPr>
        <dsp:cNvPr id="0" name=""/>
        <dsp:cNvSpPr/>
      </dsp:nvSpPr>
      <dsp:spPr>
        <a:xfrm rot="128728">
          <a:off x="2006797" y="3036905"/>
          <a:ext cx="97200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972000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/>
            </a:solidFill>
          </a:endParaRPr>
        </a:p>
      </dsp:txBody>
      <dsp:txXfrm>
        <a:off x="2468498" y="3021427"/>
        <a:ext cx="48600" cy="48600"/>
      </dsp:txXfrm>
    </dsp:sp>
    <dsp:sp modelId="{F6061A2C-0305-421E-96B4-F84E99A2E433}">
      <dsp:nvSpPr>
        <dsp:cNvPr id="0" name=""/>
        <dsp:cNvSpPr/>
      </dsp:nvSpPr>
      <dsp:spPr>
        <a:xfrm>
          <a:off x="2978457" y="2763588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 smtClean="0">
              <a:solidFill>
                <a:schemeClr val="bg1"/>
              </a:solidFill>
            </a:rPr>
            <a:t>تهدف الى حماية مصالح الدول الاعضاء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996050" y="2781181"/>
        <a:ext cx="4615989" cy="565480"/>
      </dsp:txXfrm>
    </dsp:sp>
    <dsp:sp modelId="{88192953-5B63-48EE-A45D-668981D0EFDD}">
      <dsp:nvSpPr>
        <dsp:cNvPr id="0" name=""/>
        <dsp:cNvSpPr/>
      </dsp:nvSpPr>
      <dsp:spPr>
        <a:xfrm rot="2209169">
          <a:off x="1886123" y="3382288"/>
          <a:ext cx="121334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213348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/>
            </a:solidFill>
          </a:endParaRPr>
        </a:p>
      </dsp:txBody>
      <dsp:txXfrm>
        <a:off x="2462464" y="3360777"/>
        <a:ext cx="60667" cy="60667"/>
      </dsp:txXfrm>
    </dsp:sp>
    <dsp:sp modelId="{547F2641-DF7B-42CA-A01B-7D6D02733A4C}">
      <dsp:nvSpPr>
        <dsp:cNvPr id="0" name=""/>
        <dsp:cNvSpPr/>
      </dsp:nvSpPr>
      <dsp:spPr>
        <a:xfrm>
          <a:off x="2978457" y="3454355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 smtClean="0">
              <a:solidFill>
                <a:schemeClr val="bg1"/>
              </a:solidFill>
            </a:rPr>
            <a:t>كائن قانوني دولي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996050" y="3471948"/>
        <a:ext cx="4615989" cy="565480"/>
      </dsp:txXfrm>
    </dsp:sp>
    <dsp:sp modelId="{F44E0497-986C-4F46-8D23-ADA95DC83A94}">
      <dsp:nvSpPr>
        <dsp:cNvPr id="0" name=""/>
        <dsp:cNvSpPr/>
      </dsp:nvSpPr>
      <dsp:spPr>
        <a:xfrm rot="3335260">
          <a:off x="1633443" y="3727672"/>
          <a:ext cx="171870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718708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solidFill>
              <a:schemeClr val="bg1"/>
            </a:solidFill>
          </a:endParaRPr>
        </a:p>
      </dsp:txBody>
      <dsp:txXfrm>
        <a:off x="2449830" y="3693526"/>
        <a:ext cx="85935" cy="85935"/>
      </dsp:txXfrm>
    </dsp:sp>
    <dsp:sp modelId="{A0F1A0F8-B627-431D-8CD8-885EF48D06C6}">
      <dsp:nvSpPr>
        <dsp:cNvPr id="0" name=""/>
        <dsp:cNvSpPr/>
      </dsp:nvSpPr>
      <dsp:spPr>
        <a:xfrm>
          <a:off x="2978457" y="4145121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smtClean="0">
              <a:solidFill>
                <a:schemeClr val="bg1"/>
              </a:solidFill>
            </a:rPr>
            <a:t> </a:t>
          </a:r>
          <a:r>
            <a:rPr lang="ar-SA" sz="1300" b="1" kern="1200" smtClean="0">
              <a:solidFill>
                <a:schemeClr val="bg1"/>
              </a:solidFill>
            </a:rPr>
            <a:t>تمارس عملها من خلال اجهزة دائمة خاصة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996050" y="4162714"/>
        <a:ext cx="4615989" cy="565480"/>
      </dsp:txXfrm>
    </dsp:sp>
    <dsp:sp modelId="{B02E0F0A-33D1-4D41-8FB3-4341B1871F6C}">
      <dsp:nvSpPr>
        <dsp:cNvPr id="0" name=""/>
        <dsp:cNvSpPr/>
      </dsp:nvSpPr>
      <dsp:spPr>
        <a:xfrm rot="3916075">
          <a:off x="1331976" y="4073055"/>
          <a:ext cx="232164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321642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bg1"/>
            </a:solidFill>
          </a:endParaRPr>
        </a:p>
      </dsp:txBody>
      <dsp:txXfrm>
        <a:off x="2434756" y="4023836"/>
        <a:ext cx="116082" cy="116082"/>
      </dsp:txXfrm>
    </dsp:sp>
    <dsp:sp modelId="{557646C4-E3DA-47AF-9FA8-79D0877CF231}">
      <dsp:nvSpPr>
        <dsp:cNvPr id="0" name=""/>
        <dsp:cNvSpPr/>
      </dsp:nvSpPr>
      <dsp:spPr>
        <a:xfrm>
          <a:off x="2978457" y="4835887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smtClean="0">
              <a:solidFill>
                <a:schemeClr val="bg1"/>
              </a:solidFill>
            </a:rPr>
            <a:t>تخضع لبعض القواعد القانونية لتحقيق المصالح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996050" y="4853480"/>
        <a:ext cx="4615989" cy="565480"/>
      </dsp:txXfrm>
    </dsp:sp>
    <dsp:sp modelId="{88F79723-CCC6-41B5-85DC-407E4663B6FF}">
      <dsp:nvSpPr>
        <dsp:cNvPr id="0" name=""/>
        <dsp:cNvSpPr/>
      </dsp:nvSpPr>
      <dsp:spPr>
        <a:xfrm rot="4253304">
          <a:off x="1010592" y="4418700"/>
          <a:ext cx="296330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963306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bg1"/>
            </a:solidFill>
          </a:endParaRPr>
        </a:p>
      </dsp:txBody>
      <dsp:txXfrm>
        <a:off x="2418162" y="4353439"/>
        <a:ext cx="148165" cy="148165"/>
      </dsp:txXfrm>
    </dsp:sp>
    <dsp:sp modelId="{63628BCC-3706-464A-991C-3D48544C8EAC}">
      <dsp:nvSpPr>
        <dsp:cNvPr id="0" name=""/>
        <dsp:cNvSpPr/>
      </dsp:nvSpPr>
      <dsp:spPr>
        <a:xfrm>
          <a:off x="2977352" y="5527177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b="1" kern="1200" smtClean="0">
              <a:solidFill>
                <a:schemeClr val="bg1"/>
              </a:solidFill>
            </a:rPr>
            <a:t>تقوم على اساس التعامل الاختياري بين الدول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994945" y="5544770"/>
        <a:ext cx="4615989" cy="565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B6CF7-F49E-44D2-8ACE-1527B4DDA84F}">
      <dsp:nvSpPr>
        <dsp:cNvPr id="0" name=""/>
        <dsp:cNvSpPr/>
      </dsp:nvSpPr>
      <dsp:spPr>
        <a:xfrm>
          <a:off x="7022" y="122778"/>
          <a:ext cx="2098937" cy="12593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حروب </a:t>
          </a:r>
          <a:endParaRPr lang="en-US" sz="3800" kern="1200" dirty="0"/>
        </a:p>
      </dsp:txBody>
      <dsp:txXfrm>
        <a:off x="43907" y="159663"/>
        <a:ext cx="2025167" cy="1185592"/>
      </dsp:txXfrm>
    </dsp:sp>
    <dsp:sp modelId="{4195E9D6-4EFC-48ED-AEF0-448A64568F49}">
      <dsp:nvSpPr>
        <dsp:cNvPr id="0" name=""/>
        <dsp:cNvSpPr/>
      </dsp:nvSpPr>
      <dsp:spPr>
        <a:xfrm>
          <a:off x="2315853" y="492191"/>
          <a:ext cx="444974" cy="5205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2315853" y="596298"/>
        <a:ext cx="311482" cy="312322"/>
      </dsp:txXfrm>
    </dsp:sp>
    <dsp:sp modelId="{5E3D362B-3A74-46B0-80AA-B8E244DFECD2}">
      <dsp:nvSpPr>
        <dsp:cNvPr id="0" name=""/>
        <dsp:cNvSpPr/>
      </dsp:nvSpPr>
      <dsp:spPr>
        <a:xfrm>
          <a:off x="2945534" y="122778"/>
          <a:ext cx="2098937" cy="12593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معاهدات </a:t>
          </a:r>
          <a:endParaRPr lang="en-US" sz="3800" kern="1200" dirty="0"/>
        </a:p>
      </dsp:txBody>
      <dsp:txXfrm>
        <a:off x="2982419" y="159663"/>
        <a:ext cx="2025167" cy="1185592"/>
      </dsp:txXfrm>
    </dsp:sp>
    <dsp:sp modelId="{48D1F846-8449-4F57-8CB0-6A3AB6A07934}">
      <dsp:nvSpPr>
        <dsp:cNvPr id="0" name=""/>
        <dsp:cNvSpPr/>
      </dsp:nvSpPr>
      <dsp:spPr>
        <a:xfrm>
          <a:off x="5254365" y="492191"/>
          <a:ext cx="444974" cy="5205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254365" y="596298"/>
        <a:ext cx="311482" cy="312322"/>
      </dsp:txXfrm>
    </dsp:sp>
    <dsp:sp modelId="{C16FDB20-9E00-461F-88FA-334478C64871}">
      <dsp:nvSpPr>
        <dsp:cNvPr id="0" name=""/>
        <dsp:cNvSpPr/>
      </dsp:nvSpPr>
      <dsp:spPr>
        <a:xfrm>
          <a:off x="5884046" y="122778"/>
          <a:ext cx="2098937" cy="12593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منظمات </a:t>
          </a:r>
          <a:endParaRPr lang="en-US" sz="3800" kern="1200" dirty="0"/>
        </a:p>
      </dsp:txBody>
      <dsp:txXfrm>
        <a:off x="5920931" y="159663"/>
        <a:ext cx="2025167" cy="11855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7044D-BE8C-4543-A6C5-719005BEA17A}">
      <dsp:nvSpPr>
        <dsp:cNvPr id="0" name=""/>
        <dsp:cNvSpPr/>
      </dsp:nvSpPr>
      <dsp:spPr>
        <a:xfrm>
          <a:off x="856" y="1502784"/>
          <a:ext cx="1897465" cy="9487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جوانب المنظمة </a:t>
          </a:r>
          <a:endParaRPr lang="en-US" sz="3000" kern="1200" dirty="0"/>
        </a:p>
      </dsp:txBody>
      <dsp:txXfrm>
        <a:off x="28643" y="1530571"/>
        <a:ext cx="1841891" cy="893158"/>
      </dsp:txXfrm>
    </dsp:sp>
    <dsp:sp modelId="{111062BC-DBAB-48A2-8427-31BC24A5FDC6}">
      <dsp:nvSpPr>
        <dsp:cNvPr id="0" name=""/>
        <dsp:cNvSpPr/>
      </dsp:nvSpPr>
      <dsp:spPr>
        <a:xfrm rot="18770822">
          <a:off x="1719773" y="1542961"/>
          <a:ext cx="1116085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1116085" y="2504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49913" y="1540108"/>
        <a:ext cx="55804" cy="55804"/>
      </dsp:txXfrm>
    </dsp:sp>
    <dsp:sp modelId="{0933B55C-0C1C-4262-91F2-B521E2187499}">
      <dsp:nvSpPr>
        <dsp:cNvPr id="0" name=""/>
        <dsp:cNvSpPr/>
      </dsp:nvSpPr>
      <dsp:spPr>
        <a:xfrm>
          <a:off x="2657309" y="684502"/>
          <a:ext cx="1897465" cy="9487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جانب شكلي </a:t>
          </a:r>
          <a:endParaRPr lang="en-US" sz="3000" kern="1200" dirty="0"/>
        </a:p>
      </dsp:txBody>
      <dsp:txXfrm>
        <a:off x="2685096" y="712289"/>
        <a:ext cx="1841891" cy="893158"/>
      </dsp:txXfrm>
    </dsp:sp>
    <dsp:sp modelId="{B65F87AC-8A83-4EE8-8AB6-ACF75B93A2B4}">
      <dsp:nvSpPr>
        <dsp:cNvPr id="0" name=""/>
        <dsp:cNvSpPr/>
      </dsp:nvSpPr>
      <dsp:spPr>
        <a:xfrm rot="19457599">
          <a:off x="4466920" y="861059"/>
          <a:ext cx="934694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934694" y="250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10900" y="862740"/>
        <a:ext cx="46734" cy="46734"/>
      </dsp:txXfrm>
    </dsp:sp>
    <dsp:sp modelId="{6FD673E3-83AC-402C-A371-0A23708E2282}">
      <dsp:nvSpPr>
        <dsp:cNvPr id="0" name=""/>
        <dsp:cNvSpPr/>
      </dsp:nvSpPr>
      <dsp:spPr>
        <a:xfrm>
          <a:off x="5313761" y="138981"/>
          <a:ext cx="1897465" cy="9487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شخصية قانونية </a:t>
          </a:r>
          <a:endParaRPr lang="en-US" sz="3000" kern="1200" dirty="0"/>
        </a:p>
      </dsp:txBody>
      <dsp:txXfrm>
        <a:off x="5341548" y="166768"/>
        <a:ext cx="1841891" cy="893158"/>
      </dsp:txXfrm>
    </dsp:sp>
    <dsp:sp modelId="{17E9239E-D22C-43DF-A33C-CA2F5871F3EF}">
      <dsp:nvSpPr>
        <dsp:cNvPr id="0" name=""/>
        <dsp:cNvSpPr/>
      </dsp:nvSpPr>
      <dsp:spPr>
        <a:xfrm rot="2142401">
          <a:off x="4466920" y="1406580"/>
          <a:ext cx="934694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934694" y="250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10900" y="1408262"/>
        <a:ext cx="46734" cy="46734"/>
      </dsp:txXfrm>
    </dsp:sp>
    <dsp:sp modelId="{F144F750-D6C4-4C5D-9892-6BACFF5206C3}">
      <dsp:nvSpPr>
        <dsp:cNvPr id="0" name=""/>
        <dsp:cNvSpPr/>
      </dsp:nvSpPr>
      <dsp:spPr>
        <a:xfrm>
          <a:off x="5313761" y="1230024"/>
          <a:ext cx="1897465" cy="9487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اتفاق الدول </a:t>
          </a:r>
          <a:endParaRPr lang="en-US" sz="3000" kern="1200" dirty="0"/>
        </a:p>
      </dsp:txBody>
      <dsp:txXfrm>
        <a:off x="5341548" y="1257811"/>
        <a:ext cx="1841891" cy="893158"/>
      </dsp:txXfrm>
    </dsp:sp>
    <dsp:sp modelId="{3B8CCC7B-A8EC-40B9-B7CE-8590A1B2F958}">
      <dsp:nvSpPr>
        <dsp:cNvPr id="0" name=""/>
        <dsp:cNvSpPr/>
      </dsp:nvSpPr>
      <dsp:spPr>
        <a:xfrm rot="2829178">
          <a:off x="1719773" y="2361243"/>
          <a:ext cx="1116085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1116085" y="2504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49913" y="2358390"/>
        <a:ext cx="55804" cy="55804"/>
      </dsp:txXfrm>
    </dsp:sp>
    <dsp:sp modelId="{57F4D571-BA73-48BC-A0DC-AAF1E34B3B23}">
      <dsp:nvSpPr>
        <dsp:cNvPr id="0" name=""/>
        <dsp:cNvSpPr/>
      </dsp:nvSpPr>
      <dsp:spPr>
        <a:xfrm>
          <a:off x="2657309" y="2321066"/>
          <a:ext cx="1897465" cy="9487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جانب وظيفي </a:t>
          </a:r>
          <a:endParaRPr lang="en-US" sz="3000" kern="1200" dirty="0"/>
        </a:p>
      </dsp:txBody>
      <dsp:txXfrm>
        <a:off x="2685096" y="2348853"/>
        <a:ext cx="1841891" cy="893158"/>
      </dsp:txXfrm>
    </dsp:sp>
    <dsp:sp modelId="{70D9FA68-1565-4978-A124-1774581C28E6}">
      <dsp:nvSpPr>
        <dsp:cNvPr id="0" name=""/>
        <dsp:cNvSpPr/>
      </dsp:nvSpPr>
      <dsp:spPr>
        <a:xfrm>
          <a:off x="4554774" y="2770384"/>
          <a:ext cx="758986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758986" y="250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15293" y="2776458"/>
        <a:ext cx="37949" cy="37949"/>
      </dsp:txXfrm>
    </dsp:sp>
    <dsp:sp modelId="{26A0331A-EE9A-45CF-A4B5-86565D743248}">
      <dsp:nvSpPr>
        <dsp:cNvPr id="0" name=""/>
        <dsp:cNvSpPr/>
      </dsp:nvSpPr>
      <dsp:spPr>
        <a:xfrm>
          <a:off x="5313761" y="2321066"/>
          <a:ext cx="1897465" cy="9487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اهداف المنظمة </a:t>
          </a:r>
          <a:endParaRPr lang="en-US" sz="3000" kern="1200" dirty="0"/>
        </a:p>
      </dsp:txBody>
      <dsp:txXfrm>
        <a:off x="5341548" y="2348853"/>
        <a:ext cx="1841891" cy="893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6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4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0470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78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2066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77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99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85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6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1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1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1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3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7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0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9D598-DBE1-48D6-802C-F2F0B10BE88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38DA8B-3003-47F6-A21D-140A303D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3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Dr. </a:t>
            </a:r>
            <a:r>
              <a:rPr lang="en-US" sz="2000" b="1" dirty="0" err="1" smtClean="0">
                <a:solidFill>
                  <a:schemeClr val="tx1"/>
                </a:solidFill>
              </a:rPr>
              <a:t>Asaad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Ghali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Hamzah</a:t>
            </a:r>
            <a:r>
              <a:rPr lang="ar-SA" sz="2000" b="1" dirty="0" smtClean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ar-SA" sz="2000" b="1" dirty="0" smtClean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620371" y="4612944"/>
            <a:ext cx="4821710" cy="145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first. Class</a:t>
            </a:r>
            <a:endParaRPr lang="ar-SA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</a:t>
            </a:r>
            <a:r>
              <a:rPr lang="ar-IQ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</a:t>
            </a:r>
            <a:r>
              <a:rPr lang="ar-IQ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030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6510" y="159224"/>
            <a:ext cx="4959191" cy="686937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النظرية العامة للمنظمات الدولية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59558" y="1364776"/>
            <a:ext cx="9103057" cy="3384645"/>
          </a:xfrm>
          <a:prstGeom prst="round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50800" dir="5400000" sx="102000" sy="102000" algn="ctr" rotWithShape="0">
              <a:srgbClr val="000000">
                <a:alpha val="54000"/>
              </a:srgbClr>
            </a:outerShdw>
            <a:reflection blurRad="774700" stA="16000" endPos="16000" dist="50800" dir="5400000" sy="-100000" algn="bl" rotWithShape="0"/>
            <a:softEdge rad="31750"/>
          </a:effectLst>
          <a:scene3d>
            <a:camera prst="isometricOffAxis1Right"/>
            <a:lightRig rig="threePt" dir="t"/>
          </a:scene3d>
          <a:sp3d extrusionH="76200" contourW="12700" prstMaterial="dkEdge">
            <a:bevelB w="139700" h="139700" prst="divot"/>
            <a:extrusionClr>
              <a:schemeClr val="accent3"/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تعريف المنظمة الدولية </a:t>
            </a:r>
          </a:p>
          <a:p>
            <a:pPr algn="ctr"/>
            <a:r>
              <a:rPr lang="ar-SA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هي هيئة دولية دائمة تتمتع بشخصية قانونية مستقلة وتتكون من مجموعة من الدول انضمت بأرادتها للوصول الى مصالح مشتركة يقابلها التنازل عن بعض القواعد القانونية يقرها دستور المنظمة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117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54841" y="423081"/>
          <a:ext cx="8120419" cy="6127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052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9716" y="131929"/>
            <a:ext cx="3730893" cy="714233"/>
          </a:xfrm>
        </p:spPr>
        <p:txBody>
          <a:bodyPr>
            <a:normAutofit fontScale="90000"/>
          </a:bodyPr>
          <a:lstStyle/>
          <a:p>
            <a:r>
              <a:rPr lang="ar-SA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التطور التاريخي للمنظمة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1282890" y="900753"/>
          <a:ext cx="7990006" cy="1504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/>
          </p:nvPr>
        </p:nvGraphicFramePr>
        <p:xfrm>
          <a:off x="1310184" y="2770495"/>
          <a:ext cx="7212084" cy="3408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34742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130</Words>
  <Application>Microsoft Office PowerPoint</Application>
  <PresentationFormat>Custom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Facet</vt:lpstr>
      <vt:lpstr>Dr. Asaad Ghali Hamzah                                 الدكتور أسعد غالي حمزة</vt:lpstr>
      <vt:lpstr> النظرية العامة للمنظمات الدولية</vt:lpstr>
      <vt:lpstr>PowerPoint Presentation</vt:lpstr>
      <vt:lpstr>التطور التاريخي للمنظمة 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DR.Ahmed Saker 2O14</dc:creator>
  <cp:lastModifiedBy>Maher</cp:lastModifiedBy>
  <cp:revision>3</cp:revision>
  <dcterms:created xsi:type="dcterms:W3CDTF">2017-12-11T08:20:48Z</dcterms:created>
  <dcterms:modified xsi:type="dcterms:W3CDTF">2019-03-24T18:52:04Z</dcterms:modified>
</cp:coreProperties>
</file>