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A60DF5-8D7E-4DDA-9C6C-001296985EC0}" type="doc">
      <dgm:prSet loTypeId="urn:microsoft.com/office/officeart/2005/8/layout/hierarchy6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6EDA65-1CC7-4BEA-BFC9-5D6FD3E682D9}">
      <dgm:prSet phldrT="[Text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</dgm:spPr>
      <dgm:t>
        <a:bodyPr/>
        <a:lstStyle/>
        <a:p>
          <a:r>
            <a:rPr lang="ar-SA" sz="2000" b="1" dirty="0"/>
            <a:t>تنقسم القوانين في الدول</a:t>
          </a:r>
          <a:endParaRPr lang="en-US" sz="2000" b="1" dirty="0"/>
        </a:p>
      </dgm:t>
    </dgm:pt>
    <dgm:pt modelId="{8B585154-A743-40FB-90A3-C3441AEAFBC9}" type="parTrans" cxnId="{5924F0C0-94CD-4A82-B4F8-5CE45D7A398D}">
      <dgm:prSet/>
      <dgm:spPr/>
      <dgm:t>
        <a:bodyPr/>
        <a:lstStyle/>
        <a:p>
          <a:endParaRPr lang="en-US"/>
        </a:p>
      </dgm:t>
    </dgm:pt>
    <dgm:pt modelId="{4E26FE75-DD6B-4C77-8819-1AAA6EFCD05A}" type="sibTrans" cxnId="{5924F0C0-94CD-4A82-B4F8-5CE45D7A398D}">
      <dgm:prSet/>
      <dgm:spPr/>
      <dgm:t>
        <a:bodyPr/>
        <a:lstStyle/>
        <a:p>
          <a:endParaRPr lang="en-US"/>
        </a:p>
      </dgm:t>
    </dgm:pt>
    <dgm:pt modelId="{7045278B-F119-4D0A-BD8D-5EAFB8E01D8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خاصة</a:t>
          </a:r>
          <a:endParaRPr lang="en-US" dirty="0"/>
        </a:p>
      </dgm:t>
    </dgm:pt>
    <dgm:pt modelId="{8B9D5C10-E7F9-4E35-9C7A-80BF9B5A6CC8}" type="parTrans" cxnId="{04C29736-81C7-4F5D-885A-8128FCAB3760}">
      <dgm:prSet/>
      <dgm:spPr/>
      <dgm:t>
        <a:bodyPr/>
        <a:lstStyle/>
        <a:p>
          <a:endParaRPr lang="en-US"/>
        </a:p>
      </dgm:t>
    </dgm:pt>
    <dgm:pt modelId="{40762F74-1CE0-4C48-BCB2-7B6B9E5F0D7F}" type="sibTrans" cxnId="{04C29736-81C7-4F5D-885A-8128FCAB3760}">
      <dgm:prSet/>
      <dgm:spPr/>
      <dgm:t>
        <a:bodyPr/>
        <a:lstStyle/>
        <a:p>
          <a:endParaRPr lang="en-US"/>
        </a:p>
      </dgm:t>
    </dgm:pt>
    <dgm:pt modelId="{5CFDCA8B-7307-43F0-B345-8B690F5CA95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عامة</a:t>
          </a:r>
          <a:endParaRPr lang="en-US" dirty="0"/>
        </a:p>
      </dgm:t>
    </dgm:pt>
    <dgm:pt modelId="{09A0E0EB-DDE7-42D8-B649-6C3187AD0A68}" type="parTrans" cxnId="{49660C18-516D-4095-9772-CC3636B34784}">
      <dgm:prSet/>
      <dgm:spPr/>
      <dgm:t>
        <a:bodyPr/>
        <a:lstStyle/>
        <a:p>
          <a:endParaRPr lang="en-US"/>
        </a:p>
      </dgm:t>
    </dgm:pt>
    <dgm:pt modelId="{DC2A7643-AF4C-45FA-BEBA-E2730488B169}" type="sibTrans" cxnId="{49660C18-516D-4095-9772-CC3636B34784}">
      <dgm:prSet/>
      <dgm:spPr/>
      <dgm:t>
        <a:bodyPr/>
        <a:lstStyle/>
        <a:p>
          <a:endParaRPr lang="en-US"/>
        </a:p>
      </dgm:t>
    </dgm:pt>
    <dgm:pt modelId="{07BA9BE1-F1EB-4A1F-829D-9CFEB9A78233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قوانين مدنية</a:t>
          </a:r>
          <a:endParaRPr lang="en-US" dirty="0"/>
        </a:p>
      </dgm:t>
    </dgm:pt>
    <dgm:pt modelId="{743AA0D2-CEFB-4D17-A622-B592E2855E2F}" type="parTrans" cxnId="{9A38C889-7318-4F60-8C11-4CACA56484FA}">
      <dgm:prSet/>
      <dgm:spPr/>
      <dgm:t>
        <a:bodyPr/>
        <a:lstStyle/>
        <a:p>
          <a:endParaRPr lang="en-US"/>
        </a:p>
      </dgm:t>
    </dgm:pt>
    <dgm:pt modelId="{3F00FF0D-B165-494B-8728-6EC0A39DDB73}" type="sibTrans" cxnId="{9A38C889-7318-4F60-8C11-4CACA56484FA}">
      <dgm:prSet/>
      <dgm:spPr/>
      <dgm:t>
        <a:bodyPr/>
        <a:lstStyle/>
        <a:p>
          <a:endParaRPr lang="en-US"/>
        </a:p>
      </dgm:t>
    </dgm:pt>
    <dgm:pt modelId="{9C63002C-F81C-4937-983E-8857806CA50D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اصول المحاكمات</a:t>
          </a:r>
          <a:endParaRPr lang="en-US" dirty="0"/>
        </a:p>
      </dgm:t>
    </dgm:pt>
    <dgm:pt modelId="{48DAEB88-2CBC-4B79-A4BC-3633D175DC70}" type="parTrans" cxnId="{9D564C76-F056-49E0-82D8-19D31E6770C0}">
      <dgm:prSet/>
      <dgm:spPr/>
      <dgm:t>
        <a:bodyPr/>
        <a:lstStyle/>
        <a:p>
          <a:endParaRPr lang="en-US"/>
        </a:p>
      </dgm:t>
    </dgm:pt>
    <dgm:pt modelId="{813C3E3C-CFE1-4D03-9660-D81E107EF689}" type="sibTrans" cxnId="{9D564C76-F056-49E0-82D8-19D31E6770C0}">
      <dgm:prSet/>
      <dgm:spPr/>
      <dgm:t>
        <a:bodyPr/>
        <a:lstStyle/>
        <a:p>
          <a:endParaRPr lang="en-US"/>
        </a:p>
      </dgm:t>
    </dgm:pt>
    <dgm:pt modelId="{4130C7D2-DFFE-4E9B-98CD-267BE99A588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العقوبات</a:t>
          </a:r>
          <a:endParaRPr lang="en-US" dirty="0"/>
        </a:p>
      </dgm:t>
    </dgm:pt>
    <dgm:pt modelId="{8E152121-31AC-4D95-86C9-C8E225BC35C6}" type="parTrans" cxnId="{E0CF0108-C458-4795-9327-1E948F829016}">
      <dgm:prSet/>
      <dgm:spPr/>
      <dgm:t>
        <a:bodyPr/>
        <a:lstStyle/>
        <a:p>
          <a:endParaRPr lang="en-US"/>
        </a:p>
      </dgm:t>
    </dgm:pt>
    <dgm:pt modelId="{40D6BD07-364B-4516-B471-E1133410253D}" type="sibTrans" cxnId="{E0CF0108-C458-4795-9327-1E948F829016}">
      <dgm:prSet/>
      <dgm:spPr/>
      <dgm:t>
        <a:bodyPr/>
        <a:lstStyle/>
        <a:p>
          <a:endParaRPr lang="en-US"/>
        </a:p>
      </dgm:t>
    </dgm:pt>
    <dgm:pt modelId="{1A72706E-64E5-4B8C-81C2-8568752D4CE9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خدمة جامعية</a:t>
          </a:r>
          <a:endParaRPr lang="en-US" dirty="0"/>
        </a:p>
      </dgm:t>
    </dgm:pt>
    <dgm:pt modelId="{BB187A59-812F-48EE-B8D1-DD5C060B6A8B}" type="parTrans" cxnId="{5A99D603-7595-4C70-83D5-333492854F2F}">
      <dgm:prSet/>
      <dgm:spPr/>
      <dgm:t>
        <a:bodyPr/>
        <a:lstStyle/>
        <a:p>
          <a:endParaRPr lang="en-US"/>
        </a:p>
      </dgm:t>
    </dgm:pt>
    <dgm:pt modelId="{FCD7262D-59D6-455A-AC96-03C176817139}" type="sibTrans" cxnId="{5A99D603-7595-4C70-83D5-333492854F2F}">
      <dgm:prSet/>
      <dgm:spPr/>
      <dgm:t>
        <a:bodyPr/>
        <a:lstStyle/>
        <a:p>
          <a:endParaRPr lang="en-US"/>
        </a:p>
      </dgm:t>
    </dgm:pt>
    <dgm:pt modelId="{FBAF2C77-16DA-4009-BE11-B834AEB3E87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عقوبات عسكرية</a:t>
          </a:r>
          <a:endParaRPr lang="en-US" dirty="0"/>
        </a:p>
      </dgm:t>
    </dgm:pt>
    <dgm:pt modelId="{E784F23D-50C9-4EC4-A34C-896A63FF263C}" type="parTrans" cxnId="{D0C8F5D0-1C5A-48F7-9F56-6B9D4D6F0C71}">
      <dgm:prSet/>
      <dgm:spPr/>
      <dgm:t>
        <a:bodyPr/>
        <a:lstStyle/>
        <a:p>
          <a:endParaRPr lang="en-US"/>
        </a:p>
      </dgm:t>
    </dgm:pt>
    <dgm:pt modelId="{A64BC520-8817-4329-9614-B6C235B34DFA}" type="sibTrans" cxnId="{D0C8F5D0-1C5A-48F7-9F56-6B9D4D6F0C71}">
      <dgm:prSet/>
      <dgm:spPr/>
      <dgm:t>
        <a:bodyPr/>
        <a:lstStyle/>
        <a:p>
          <a:endParaRPr lang="en-US"/>
        </a:p>
      </dgm:t>
    </dgm:pt>
    <dgm:pt modelId="{64B5535F-3B08-4219-A3A2-E80823AD6E54}" type="pres">
      <dgm:prSet presAssocID="{21A60DF5-8D7E-4DDA-9C6C-001296985EC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8978AE-B434-4CD1-A871-24801E95EC6A}" type="pres">
      <dgm:prSet presAssocID="{21A60DF5-8D7E-4DDA-9C6C-001296985EC0}" presName="hierFlow" presStyleCnt="0"/>
      <dgm:spPr/>
    </dgm:pt>
    <dgm:pt modelId="{E82011DB-B04A-4D7F-9F2C-084BF7D8722F}" type="pres">
      <dgm:prSet presAssocID="{21A60DF5-8D7E-4DDA-9C6C-001296985EC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744FED6-2CD9-4E12-A860-51FAD3D09534}" type="pres">
      <dgm:prSet presAssocID="{446EDA65-1CC7-4BEA-BFC9-5D6FD3E682D9}" presName="Name14" presStyleCnt="0"/>
      <dgm:spPr/>
    </dgm:pt>
    <dgm:pt modelId="{E3F51476-A9A0-4EC8-873C-15134D3E0A82}" type="pres">
      <dgm:prSet presAssocID="{446EDA65-1CC7-4BEA-BFC9-5D6FD3E682D9}" presName="level1Shape" presStyleLbl="node0" presStyleIdx="0" presStyleCnt="1" custScaleX="278275" custScaleY="82741" custLinFactY="-68891" custLinFactNeighborX="32260" custLinFactNeighborY="-100000">
        <dgm:presLayoutVars>
          <dgm:chPref val="3"/>
        </dgm:presLayoutVars>
      </dgm:prSet>
      <dgm:spPr/>
    </dgm:pt>
    <dgm:pt modelId="{50E2A4C2-5330-4B82-B55F-E83956A68A70}" type="pres">
      <dgm:prSet presAssocID="{446EDA65-1CC7-4BEA-BFC9-5D6FD3E682D9}" presName="hierChild2" presStyleCnt="0"/>
      <dgm:spPr/>
    </dgm:pt>
    <dgm:pt modelId="{465891B4-33D1-49B7-8119-D6DBF79273B7}" type="pres">
      <dgm:prSet presAssocID="{8B9D5C10-E7F9-4E35-9C7A-80BF9B5A6CC8}" presName="Name19" presStyleLbl="parChTrans1D2" presStyleIdx="0" presStyleCnt="2"/>
      <dgm:spPr/>
    </dgm:pt>
    <dgm:pt modelId="{D56F9D5E-88A4-4281-AE68-BD8F91D78469}" type="pres">
      <dgm:prSet presAssocID="{7045278B-F119-4D0A-BD8D-5EAFB8E01D8E}" presName="Name21" presStyleCnt="0"/>
      <dgm:spPr/>
    </dgm:pt>
    <dgm:pt modelId="{45A1E0B5-7AD5-4E00-8B3E-9AE10759E1B1}" type="pres">
      <dgm:prSet presAssocID="{7045278B-F119-4D0A-BD8D-5EAFB8E01D8E}" presName="level2Shape" presStyleLbl="node2" presStyleIdx="0" presStyleCnt="2" custScaleX="183706" custScaleY="51916" custLinFactNeighborX="32235" custLinFactNeighborY="-88255"/>
      <dgm:spPr/>
    </dgm:pt>
    <dgm:pt modelId="{DA122B67-AFFB-4924-A1AB-B3DFD81B661E}" type="pres">
      <dgm:prSet presAssocID="{7045278B-F119-4D0A-BD8D-5EAFB8E01D8E}" presName="hierChild3" presStyleCnt="0"/>
      <dgm:spPr/>
    </dgm:pt>
    <dgm:pt modelId="{85FF7F42-A366-4264-8F1C-6EA8B7836F80}" type="pres">
      <dgm:prSet presAssocID="{BB187A59-812F-48EE-B8D1-DD5C060B6A8B}" presName="Name19" presStyleLbl="parChTrans1D3" presStyleIdx="0" presStyleCnt="5"/>
      <dgm:spPr/>
    </dgm:pt>
    <dgm:pt modelId="{2E4CA9EE-6E57-4D3F-8F4D-14F027BE9607}" type="pres">
      <dgm:prSet presAssocID="{1A72706E-64E5-4B8C-81C2-8568752D4CE9}" presName="Name21" presStyleCnt="0"/>
      <dgm:spPr/>
    </dgm:pt>
    <dgm:pt modelId="{8BDC1358-5B1E-4913-9EEF-C772D092D77E}" type="pres">
      <dgm:prSet presAssocID="{1A72706E-64E5-4B8C-81C2-8568752D4CE9}" presName="level2Shape" presStyleLbl="node3" presStyleIdx="0" presStyleCnt="5" custLinFactY="61840" custLinFactNeighborY="100000"/>
      <dgm:spPr/>
    </dgm:pt>
    <dgm:pt modelId="{AA677409-E9BF-4429-A76D-D8070648A57D}" type="pres">
      <dgm:prSet presAssocID="{1A72706E-64E5-4B8C-81C2-8568752D4CE9}" presName="hierChild3" presStyleCnt="0"/>
      <dgm:spPr/>
    </dgm:pt>
    <dgm:pt modelId="{D6D6F994-1183-4DCF-9878-886053156C20}" type="pres">
      <dgm:prSet presAssocID="{E784F23D-50C9-4EC4-A34C-896A63FF263C}" presName="Name19" presStyleLbl="parChTrans1D3" presStyleIdx="1" presStyleCnt="5"/>
      <dgm:spPr/>
    </dgm:pt>
    <dgm:pt modelId="{8C25A077-2460-4ECD-B410-C20529044F1B}" type="pres">
      <dgm:prSet presAssocID="{FBAF2C77-16DA-4009-BE11-B834AEB3E876}" presName="Name21" presStyleCnt="0"/>
      <dgm:spPr/>
    </dgm:pt>
    <dgm:pt modelId="{2450249A-B18E-4CC7-9781-5422E4E5C9EA}" type="pres">
      <dgm:prSet presAssocID="{FBAF2C77-16DA-4009-BE11-B834AEB3E876}" presName="level2Shape" presStyleLbl="node3" presStyleIdx="1" presStyleCnt="5" custLinFactY="61840" custLinFactNeighborY="100000"/>
      <dgm:spPr/>
    </dgm:pt>
    <dgm:pt modelId="{FA86BD65-0F99-4800-8DF9-506E54201F4C}" type="pres">
      <dgm:prSet presAssocID="{FBAF2C77-16DA-4009-BE11-B834AEB3E876}" presName="hierChild3" presStyleCnt="0"/>
      <dgm:spPr/>
    </dgm:pt>
    <dgm:pt modelId="{64E727E2-8BC8-49F0-A43F-86332EB9A3E0}" type="pres">
      <dgm:prSet presAssocID="{09A0E0EB-DDE7-42D8-B649-6C3187AD0A68}" presName="Name19" presStyleLbl="parChTrans1D2" presStyleIdx="1" presStyleCnt="2"/>
      <dgm:spPr/>
    </dgm:pt>
    <dgm:pt modelId="{FF67E138-C6A4-494A-9F1C-4E855D9B7D57}" type="pres">
      <dgm:prSet presAssocID="{5CFDCA8B-7307-43F0-B345-8B690F5CA95E}" presName="Name21" presStyleCnt="0"/>
      <dgm:spPr/>
    </dgm:pt>
    <dgm:pt modelId="{242A2EF0-F3FD-4CF0-B375-DD353C03F0F9}" type="pres">
      <dgm:prSet presAssocID="{5CFDCA8B-7307-43F0-B345-8B690F5CA95E}" presName="level2Shape" presStyleLbl="node2" presStyleIdx="1" presStyleCnt="2" custScaleX="183706" custScaleY="51916" custLinFactNeighborX="29345" custLinFactNeighborY="-88605"/>
      <dgm:spPr/>
    </dgm:pt>
    <dgm:pt modelId="{831F476E-2F8A-43B0-AD20-7ED06C258188}" type="pres">
      <dgm:prSet presAssocID="{5CFDCA8B-7307-43F0-B345-8B690F5CA95E}" presName="hierChild3" presStyleCnt="0"/>
      <dgm:spPr/>
    </dgm:pt>
    <dgm:pt modelId="{23C6B844-BBB5-4C6A-8430-C09B0281FB22}" type="pres">
      <dgm:prSet presAssocID="{743AA0D2-CEFB-4D17-A622-B592E2855E2F}" presName="Name19" presStyleLbl="parChTrans1D3" presStyleIdx="2" presStyleCnt="5"/>
      <dgm:spPr/>
    </dgm:pt>
    <dgm:pt modelId="{94CAB8E0-13F0-49A3-AEF0-83C10722D0A5}" type="pres">
      <dgm:prSet presAssocID="{07BA9BE1-F1EB-4A1F-829D-9CFEB9A78233}" presName="Name21" presStyleCnt="0"/>
      <dgm:spPr/>
    </dgm:pt>
    <dgm:pt modelId="{E11328E0-6C44-4343-B8CE-DCFA29198B6F}" type="pres">
      <dgm:prSet presAssocID="{07BA9BE1-F1EB-4A1F-829D-9CFEB9A78233}" presName="level2Shape" presStyleLbl="node3" presStyleIdx="2" presStyleCnt="5" custLinFactY="61840" custLinFactNeighborY="100000"/>
      <dgm:spPr/>
    </dgm:pt>
    <dgm:pt modelId="{871CD501-0D5A-4614-9162-A1A999D8B103}" type="pres">
      <dgm:prSet presAssocID="{07BA9BE1-F1EB-4A1F-829D-9CFEB9A78233}" presName="hierChild3" presStyleCnt="0"/>
      <dgm:spPr/>
    </dgm:pt>
    <dgm:pt modelId="{BDEFD286-D3CB-4A6A-8CC0-6B919C38E770}" type="pres">
      <dgm:prSet presAssocID="{48DAEB88-2CBC-4B79-A4BC-3633D175DC70}" presName="Name19" presStyleLbl="parChTrans1D3" presStyleIdx="3" presStyleCnt="5"/>
      <dgm:spPr/>
    </dgm:pt>
    <dgm:pt modelId="{9FC51AC9-09A9-493F-9EC2-BE782E14083A}" type="pres">
      <dgm:prSet presAssocID="{9C63002C-F81C-4937-983E-8857806CA50D}" presName="Name21" presStyleCnt="0"/>
      <dgm:spPr/>
    </dgm:pt>
    <dgm:pt modelId="{F218460D-AF83-4469-89DF-A4C240B8778E}" type="pres">
      <dgm:prSet presAssocID="{9C63002C-F81C-4937-983E-8857806CA50D}" presName="level2Shape" presStyleLbl="node3" presStyleIdx="3" presStyleCnt="5" custLinFactY="61840" custLinFactNeighborX="-208" custLinFactNeighborY="100000"/>
      <dgm:spPr/>
    </dgm:pt>
    <dgm:pt modelId="{A5461D40-36BA-45A5-A364-F14A17604B09}" type="pres">
      <dgm:prSet presAssocID="{9C63002C-F81C-4937-983E-8857806CA50D}" presName="hierChild3" presStyleCnt="0"/>
      <dgm:spPr/>
    </dgm:pt>
    <dgm:pt modelId="{7D1C9F6D-89F2-43D9-8449-6792A5087C5C}" type="pres">
      <dgm:prSet presAssocID="{8E152121-31AC-4D95-86C9-C8E225BC35C6}" presName="Name19" presStyleLbl="parChTrans1D3" presStyleIdx="4" presStyleCnt="5"/>
      <dgm:spPr/>
    </dgm:pt>
    <dgm:pt modelId="{D3BBC870-2735-443D-91B0-2B993ECE431E}" type="pres">
      <dgm:prSet presAssocID="{4130C7D2-DFFE-4E9B-98CD-267BE99A5886}" presName="Name21" presStyleCnt="0"/>
      <dgm:spPr/>
    </dgm:pt>
    <dgm:pt modelId="{796067F6-A916-4B70-8CD4-DD19E908F253}" type="pres">
      <dgm:prSet presAssocID="{4130C7D2-DFFE-4E9B-98CD-267BE99A5886}" presName="level2Shape" presStyleLbl="node3" presStyleIdx="4" presStyleCnt="5" custLinFactY="61840" custLinFactNeighborY="100000"/>
      <dgm:spPr/>
    </dgm:pt>
    <dgm:pt modelId="{9DA4CD79-BBE6-4DC0-8365-21AA52D944AE}" type="pres">
      <dgm:prSet presAssocID="{4130C7D2-DFFE-4E9B-98CD-267BE99A5886}" presName="hierChild3" presStyleCnt="0"/>
      <dgm:spPr/>
    </dgm:pt>
    <dgm:pt modelId="{01B70C9F-3326-4BFA-9297-DD593C66CE9D}" type="pres">
      <dgm:prSet presAssocID="{21A60DF5-8D7E-4DDA-9C6C-001296985EC0}" presName="bgShapesFlow" presStyleCnt="0"/>
      <dgm:spPr/>
    </dgm:pt>
  </dgm:ptLst>
  <dgm:cxnLst>
    <dgm:cxn modelId="{78F45401-8382-4CCB-AF53-3EA2E558487E}" type="presOf" srcId="{09A0E0EB-DDE7-42D8-B649-6C3187AD0A68}" destId="{64E727E2-8BC8-49F0-A43F-86332EB9A3E0}" srcOrd="0" destOrd="0" presId="urn:microsoft.com/office/officeart/2005/8/layout/hierarchy6"/>
    <dgm:cxn modelId="{5A99D603-7595-4C70-83D5-333492854F2F}" srcId="{7045278B-F119-4D0A-BD8D-5EAFB8E01D8E}" destId="{1A72706E-64E5-4B8C-81C2-8568752D4CE9}" srcOrd="0" destOrd="0" parTransId="{BB187A59-812F-48EE-B8D1-DD5C060B6A8B}" sibTransId="{FCD7262D-59D6-455A-AC96-03C176817139}"/>
    <dgm:cxn modelId="{F5522807-8761-45A9-8830-8178B09CC372}" type="presOf" srcId="{07BA9BE1-F1EB-4A1F-829D-9CFEB9A78233}" destId="{E11328E0-6C44-4343-B8CE-DCFA29198B6F}" srcOrd="0" destOrd="0" presId="urn:microsoft.com/office/officeart/2005/8/layout/hierarchy6"/>
    <dgm:cxn modelId="{E0CF0108-C458-4795-9327-1E948F829016}" srcId="{5CFDCA8B-7307-43F0-B345-8B690F5CA95E}" destId="{4130C7D2-DFFE-4E9B-98CD-267BE99A5886}" srcOrd="2" destOrd="0" parTransId="{8E152121-31AC-4D95-86C9-C8E225BC35C6}" sibTransId="{40D6BD07-364B-4516-B471-E1133410253D}"/>
    <dgm:cxn modelId="{69C5AE0F-A199-46E6-BCEA-38B729EC938D}" type="presOf" srcId="{BB187A59-812F-48EE-B8D1-DD5C060B6A8B}" destId="{85FF7F42-A366-4264-8F1C-6EA8B7836F80}" srcOrd="0" destOrd="0" presId="urn:microsoft.com/office/officeart/2005/8/layout/hierarchy6"/>
    <dgm:cxn modelId="{49660C18-516D-4095-9772-CC3636B34784}" srcId="{446EDA65-1CC7-4BEA-BFC9-5D6FD3E682D9}" destId="{5CFDCA8B-7307-43F0-B345-8B690F5CA95E}" srcOrd="1" destOrd="0" parTransId="{09A0E0EB-DDE7-42D8-B649-6C3187AD0A68}" sibTransId="{DC2A7643-AF4C-45FA-BEBA-E2730488B169}"/>
    <dgm:cxn modelId="{9B6EA423-5CA8-4287-95A0-F29039CE8084}" type="presOf" srcId="{8E152121-31AC-4D95-86C9-C8E225BC35C6}" destId="{7D1C9F6D-89F2-43D9-8449-6792A5087C5C}" srcOrd="0" destOrd="0" presId="urn:microsoft.com/office/officeart/2005/8/layout/hierarchy6"/>
    <dgm:cxn modelId="{04C29736-81C7-4F5D-885A-8128FCAB3760}" srcId="{446EDA65-1CC7-4BEA-BFC9-5D6FD3E682D9}" destId="{7045278B-F119-4D0A-BD8D-5EAFB8E01D8E}" srcOrd="0" destOrd="0" parTransId="{8B9D5C10-E7F9-4E35-9C7A-80BF9B5A6CC8}" sibTransId="{40762F74-1CE0-4C48-BCB2-7B6B9E5F0D7F}"/>
    <dgm:cxn modelId="{53BC684C-05C7-45E1-9C58-A5E9725331E7}" type="presOf" srcId="{E784F23D-50C9-4EC4-A34C-896A63FF263C}" destId="{D6D6F994-1183-4DCF-9878-886053156C20}" srcOrd="0" destOrd="0" presId="urn:microsoft.com/office/officeart/2005/8/layout/hierarchy6"/>
    <dgm:cxn modelId="{9240534D-1C93-482C-86E1-C0091F3DC944}" type="presOf" srcId="{8B9D5C10-E7F9-4E35-9C7A-80BF9B5A6CC8}" destId="{465891B4-33D1-49B7-8119-D6DBF79273B7}" srcOrd="0" destOrd="0" presId="urn:microsoft.com/office/officeart/2005/8/layout/hierarchy6"/>
    <dgm:cxn modelId="{680DA954-E950-4B5C-9F8A-64DB81E3614E}" type="presOf" srcId="{743AA0D2-CEFB-4D17-A622-B592E2855E2F}" destId="{23C6B844-BBB5-4C6A-8430-C09B0281FB22}" srcOrd="0" destOrd="0" presId="urn:microsoft.com/office/officeart/2005/8/layout/hierarchy6"/>
    <dgm:cxn modelId="{9654C555-1D9D-449D-AB2E-B1B2294C5B6E}" type="presOf" srcId="{4130C7D2-DFFE-4E9B-98CD-267BE99A5886}" destId="{796067F6-A916-4B70-8CD4-DD19E908F253}" srcOrd="0" destOrd="0" presId="urn:microsoft.com/office/officeart/2005/8/layout/hierarchy6"/>
    <dgm:cxn modelId="{9D564C76-F056-49E0-82D8-19D31E6770C0}" srcId="{5CFDCA8B-7307-43F0-B345-8B690F5CA95E}" destId="{9C63002C-F81C-4937-983E-8857806CA50D}" srcOrd="1" destOrd="0" parTransId="{48DAEB88-2CBC-4B79-A4BC-3633D175DC70}" sibTransId="{813C3E3C-CFE1-4D03-9660-D81E107EF689}"/>
    <dgm:cxn modelId="{0AD4655A-549C-46E5-97A9-3C3B12E6DFC4}" type="presOf" srcId="{446EDA65-1CC7-4BEA-BFC9-5D6FD3E682D9}" destId="{E3F51476-A9A0-4EC8-873C-15134D3E0A82}" srcOrd="0" destOrd="0" presId="urn:microsoft.com/office/officeart/2005/8/layout/hierarchy6"/>
    <dgm:cxn modelId="{E030A280-025F-4183-BCDB-DE59FD6B60B5}" type="presOf" srcId="{5CFDCA8B-7307-43F0-B345-8B690F5CA95E}" destId="{242A2EF0-F3FD-4CF0-B375-DD353C03F0F9}" srcOrd="0" destOrd="0" presId="urn:microsoft.com/office/officeart/2005/8/layout/hierarchy6"/>
    <dgm:cxn modelId="{BCA1A382-6BFD-4B7E-ABA4-A3582882F6F1}" type="presOf" srcId="{9C63002C-F81C-4937-983E-8857806CA50D}" destId="{F218460D-AF83-4469-89DF-A4C240B8778E}" srcOrd="0" destOrd="0" presId="urn:microsoft.com/office/officeart/2005/8/layout/hierarchy6"/>
    <dgm:cxn modelId="{9A38C889-7318-4F60-8C11-4CACA56484FA}" srcId="{5CFDCA8B-7307-43F0-B345-8B690F5CA95E}" destId="{07BA9BE1-F1EB-4A1F-829D-9CFEB9A78233}" srcOrd="0" destOrd="0" parTransId="{743AA0D2-CEFB-4D17-A622-B592E2855E2F}" sibTransId="{3F00FF0D-B165-494B-8728-6EC0A39DDB73}"/>
    <dgm:cxn modelId="{97AF4D8E-3888-4FA6-9CFA-48A08DE9866E}" type="presOf" srcId="{FBAF2C77-16DA-4009-BE11-B834AEB3E876}" destId="{2450249A-B18E-4CC7-9781-5422E4E5C9EA}" srcOrd="0" destOrd="0" presId="urn:microsoft.com/office/officeart/2005/8/layout/hierarchy6"/>
    <dgm:cxn modelId="{13589698-75CA-45B9-B9A3-40355384D660}" type="presOf" srcId="{1A72706E-64E5-4B8C-81C2-8568752D4CE9}" destId="{8BDC1358-5B1E-4913-9EEF-C772D092D77E}" srcOrd="0" destOrd="0" presId="urn:microsoft.com/office/officeart/2005/8/layout/hierarchy6"/>
    <dgm:cxn modelId="{5924F0C0-94CD-4A82-B4F8-5CE45D7A398D}" srcId="{21A60DF5-8D7E-4DDA-9C6C-001296985EC0}" destId="{446EDA65-1CC7-4BEA-BFC9-5D6FD3E682D9}" srcOrd="0" destOrd="0" parTransId="{8B585154-A743-40FB-90A3-C3441AEAFBC9}" sibTransId="{4E26FE75-DD6B-4C77-8819-1AAA6EFCD05A}"/>
    <dgm:cxn modelId="{42D82AC4-5F6C-4A7F-A05D-2B4E433890BF}" type="presOf" srcId="{48DAEB88-2CBC-4B79-A4BC-3633D175DC70}" destId="{BDEFD286-D3CB-4A6A-8CC0-6B919C38E770}" srcOrd="0" destOrd="0" presId="urn:microsoft.com/office/officeart/2005/8/layout/hierarchy6"/>
    <dgm:cxn modelId="{D0C8F5D0-1C5A-48F7-9F56-6B9D4D6F0C71}" srcId="{7045278B-F119-4D0A-BD8D-5EAFB8E01D8E}" destId="{FBAF2C77-16DA-4009-BE11-B834AEB3E876}" srcOrd="1" destOrd="0" parTransId="{E784F23D-50C9-4EC4-A34C-896A63FF263C}" sibTransId="{A64BC520-8817-4329-9614-B6C235B34DFA}"/>
    <dgm:cxn modelId="{56D644D8-0FBE-43E2-81F2-1E7593C86C61}" type="presOf" srcId="{7045278B-F119-4D0A-BD8D-5EAFB8E01D8E}" destId="{45A1E0B5-7AD5-4E00-8B3E-9AE10759E1B1}" srcOrd="0" destOrd="0" presId="urn:microsoft.com/office/officeart/2005/8/layout/hierarchy6"/>
    <dgm:cxn modelId="{EA537CE8-AE06-4920-BCD0-1851E65A86C3}" type="presOf" srcId="{21A60DF5-8D7E-4DDA-9C6C-001296985EC0}" destId="{64B5535F-3B08-4219-A3A2-E80823AD6E54}" srcOrd="0" destOrd="0" presId="urn:microsoft.com/office/officeart/2005/8/layout/hierarchy6"/>
    <dgm:cxn modelId="{7F2FA78E-E1FD-416B-A7EA-9D70AD9BBB6C}" type="presParOf" srcId="{64B5535F-3B08-4219-A3A2-E80823AD6E54}" destId="{758978AE-B434-4CD1-A871-24801E95EC6A}" srcOrd="0" destOrd="0" presId="urn:microsoft.com/office/officeart/2005/8/layout/hierarchy6"/>
    <dgm:cxn modelId="{DA07765A-B7BC-4897-A00F-21CC35B3B7CD}" type="presParOf" srcId="{758978AE-B434-4CD1-A871-24801E95EC6A}" destId="{E82011DB-B04A-4D7F-9F2C-084BF7D8722F}" srcOrd="0" destOrd="0" presId="urn:microsoft.com/office/officeart/2005/8/layout/hierarchy6"/>
    <dgm:cxn modelId="{F75E5D38-DD8D-47E9-8971-2F164B1C74D0}" type="presParOf" srcId="{E82011DB-B04A-4D7F-9F2C-084BF7D8722F}" destId="{D744FED6-2CD9-4E12-A860-51FAD3D09534}" srcOrd="0" destOrd="0" presId="urn:microsoft.com/office/officeart/2005/8/layout/hierarchy6"/>
    <dgm:cxn modelId="{C9C5BCE0-EF82-49A8-ACAB-28F3A0AF9829}" type="presParOf" srcId="{D744FED6-2CD9-4E12-A860-51FAD3D09534}" destId="{E3F51476-A9A0-4EC8-873C-15134D3E0A82}" srcOrd="0" destOrd="0" presId="urn:microsoft.com/office/officeart/2005/8/layout/hierarchy6"/>
    <dgm:cxn modelId="{483043B8-83F4-4E20-81FF-C7B14C10652C}" type="presParOf" srcId="{D744FED6-2CD9-4E12-A860-51FAD3D09534}" destId="{50E2A4C2-5330-4B82-B55F-E83956A68A70}" srcOrd="1" destOrd="0" presId="urn:microsoft.com/office/officeart/2005/8/layout/hierarchy6"/>
    <dgm:cxn modelId="{1144874A-4DF0-486F-B19A-F184A7AA35E4}" type="presParOf" srcId="{50E2A4C2-5330-4B82-B55F-E83956A68A70}" destId="{465891B4-33D1-49B7-8119-D6DBF79273B7}" srcOrd="0" destOrd="0" presId="urn:microsoft.com/office/officeart/2005/8/layout/hierarchy6"/>
    <dgm:cxn modelId="{8AE04726-560A-40AB-9880-AAEB3F3EE39C}" type="presParOf" srcId="{50E2A4C2-5330-4B82-B55F-E83956A68A70}" destId="{D56F9D5E-88A4-4281-AE68-BD8F91D78469}" srcOrd="1" destOrd="0" presId="urn:microsoft.com/office/officeart/2005/8/layout/hierarchy6"/>
    <dgm:cxn modelId="{FAD252B7-9D0B-492D-8DD6-82B40A038796}" type="presParOf" srcId="{D56F9D5E-88A4-4281-AE68-BD8F91D78469}" destId="{45A1E0B5-7AD5-4E00-8B3E-9AE10759E1B1}" srcOrd="0" destOrd="0" presId="urn:microsoft.com/office/officeart/2005/8/layout/hierarchy6"/>
    <dgm:cxn modelId="{F68BA841-F33E-42B5-B39A-125D11573B00}" type="presParOf" srcId="{D56F9D5E-88A4-4281-AE68-BD8F91D78469}" destId="{DA122B67-AFFB-4924-A1AB-B3DFD81B661E}" srcOrd="1" destOrd="0" presId="urn:microsoft.com/office/officeart/2005/8/layout/hierarchy6"/>
    <dgm:cxn modelId="{7CC69402-83BA-46B0-A091-7A575643EF49}" type="presParOf" srcId="{DA122B67-AFFB-4924-A1AB-B3DFD81B661E}" destId="{85FF7F42-A366-4264-8F1C-6EA8B7836F80}" srcOrd="0" destOrd="0" presId="urn:microsoft.com/office/officeart/2005/8/layout/hierarchy6"/>
    <dgm:cxn modelId="{4EA05035-5107-4593-829A-CAAA10BF9DFA}" type="presParOf" srcId="{DA122B67-AFFB-4924-A1AB-B3DFD81B661E}" destId="{2E4CA9EE-6E57-4D3F-8F4D-14F027BE9607}" srcOrd="1" destOrd="0" presId="urn:microsoft.com/office/officeart/2005/8/layout/hierarchy6"/>
    <dgm:cxn modelId="{01603346-2A6C-41C8-8906-53D91301879A}" type="presParOf" srcId="{2E4CA9EE-6E57-4D3F-8F4D-14F027BE9607}" destId="{8BDC1358-5B1E-4913-9EEF-C772D092D77E}" srcOrd="0" destOrd="0" presId="urn:microsoft.com/office/officeart/2005/8/layout/hierarchy6"/>
    <dgm:cxn modelId="{8530E36C-AFB7-4DCF-AB45-7B49A16439B1}" type="presParOf" srcId="{2E4CA9EE-6E57-4D3F-8F4D-14F027BE9607}" destId="{AA677409-E9BF-4429-A76D-D8070648A57D}" srcOrd="1" destOrd="0" presId="urn:microsoft.com/office/officeart/2005/8/layout/hierarchy6"/>
    <dgm:cxn modelId="{EDDB6198-99C5-49AB-9CCD-E5F2CAED0934}" type="presParOf" srcId="{DA122B67-AFFB-4924-A1AB-B3DFD81B661E}" destId="{D6D6F994-1183-4DCF-9878-886053156C20}" srcOrd="2" destOrd="0" presId="urn:microsoft.com/office/officeart/2005/8/layout/hierarchy6"/>
    <dgm:cxn modelId="{58E6FD67-48D5-4E3A-85E7-62D5010607E4}" type="presParOf" srcId="{DA122B67-AFFB-4924-A1AB-B3DFD81B661E}" destId="{8C25A077-2460-4ECD-B410-C20529044F1B}" srcOrd="3" destOrd="0" presId="urn:microsoft.com/office/officeart/2005/8/layout/hierarchy6"/>
    <dgm:cxn modelId="{65C3E095-43D2-4FE3-B195-1FE83EF64D71}" type="presParOf" srcId="{8C25A077-2460-4ECD-B410-C20529044F1B}" destId="{2450249A-B18E-4CC7-9781-5422E4E5C9EA}" srcOrd="0" destOrd="0" presId="urn:microsoft.com/office/officeart/2005/8/layout/hierarchy6"/>
    <dgm:cxn modelId="{1F289C48-9511-43A7-88F2-2E18DAF74049}" type="presParOf" srcId="{8C25A077-2460-4ECD-B410-C20529044F1B}" destId="{FA86BD65-0F99-4800-8DF9-506E54201F4C}" srcOrd="1" destOrd="0" presId="urn:microsoft.com/office/officeart/2005/8/layout/hierarchy6"/>
    <dgm:cxn modelId="{F44FA1F7-6D55-4889-BC65-97B14C2FDF5B}" type="presParOf" srcId="{50E2A4C2-5330-4B82-B55F-E83956A68A70}" destId="{64E727E2-8BC8-49F0-A43F-86332EB9A3E0}" srcOrd="2" destOrd="0" presId="urn:microsoft.com/office/officeart/2005/8/layout/hierarchy6"/>
    <dgm:cxn modelId="{F679F5FC-5581-473E-BC82-4E472DDDE0AA}" type="presParOf" srcId="{50E2A4C2-5330-4B82-B55F-E83956A68A70}" destId="{FF67E138-C6A4-494A-9F1C-4E855D9B7D57}" srcOrd="3" destOrd="0" presId="urn:microsoft.com/office/officeart/2005/8/layout/hierarchy6"/>
    <dgm:cxn modelId="{FF806A72-45B4-4D37-B091-65ADD4E2EB6C}" type="presParOf" srcId="{FF67E138-C6A4-494A-9F1C-4E855D9B7D57}" destId="{242A2EF0-F3FD-4CF0-B375-DD353C03F0F9}" srcOrd="0" destOrd="0" presId="urn:microsoft.com/office/officeart/2005/8/layout/hierarchy6"/>
    <dgm:cxn modelId="{36CF0219-0800-4030-BDEA-F0B370D98227}" type="presParOf" srcId="{FF67E138-C6A4-494A-9F1C-4E855D9B7D57}" destId="{831F476E-2F8A-43B0-AD20-7ED06C258188}" srcOrd="1" destOrd="0" presId="urn:microsoft.com/office/officeart/2005/8/layout/hierarchy6"/>
    <dgm:cxn modelId="{7FD036CB-12A3-4ACD-8D19-A057600769C0}" type="presParOf" srcId="{831F476E-2F8A-43B0-AD20-7ED06C258188}" destId="{23C6B844-BBB5-4C6A-8430-C09B0281FB22}" srcOrd="0" destOrd="0" presId="urn:microsoft.com/office/officeart/2005/8/layout/hierarchy6"/>
    <dgm:cxn modelId="{30317F1C-8882-4C16-AD74-AC35AFCEA1B6}" type="presParOf" srcId="{831F476E-2F8A-43B0-AD20-7ED06C258188}" destId="{94CAB8E0-13F0-49A3-AEF0-83C10722D0A5}" srcOrd="1" destOrd="0" presId="urn:microsoft.com/office/officeart/2005/8/layout/hierarchy6"/>
    <dgm:cxn modelId="{2105EDCB-00FF-4681-A058-8A04B6366F25}" type="presParOf" srcId="{94CAB8E0-13F0-49A3-AEF0-83C10722D0A5}" destId="{E11328E0-6C44-4343-B8CE-DCFA29198B6F}" srcOrd="0" destOrd="0" presId="urn:microsoft.com/office/officeart/2005/8/layout/hierarchy6"/>
    <dgm:cxn modelId="{DC8A18A2-A5E3-41C2-A272-BA709D6BC5A1}" type="presParOf" srcId="{94CAB8E0-13F0-49A3-AEF0-83C10722D0A5}" destId="{871CD501-0D5A-4614-9162-A1A999D8B103}" srcOrd="1" destOrd="0" presId="urn:microsoft.com/office/officeart/2005/8/layout/hierarchy6"/>
    <dgm:cxn modelId="{E85624F5-0621-417C-98EA-D4FC98A5DEF2}" type="presParOf" srcId="{831F476E-2F8A-43B0-AD20-7ED06C258188}" destId="{BDEFD286-D3CB-4A6A-8CC0-6B919C38E770}" srcOrd="2" destOrd="0" presId="urn:microsoft.com/office/officeart/2005/8/layout/hierarchy6"/>
    <dgm:cxn modelId="{D9F0CEC7-A785-462A-A952-2599BFC738AB}" type="presParOf" srcId="{831F476E-2F8A-43B0-AD20-7ED06C258188}" destId="{9FC51AC9-09A9-493F-9EC2-BE782E14083A}" srcOrd="3" destOrd="0" presId="urn:microsoft.com/office/officeart/2005/8/layout/hierarchy6"/>
    <dgm:cxn modelId="{4207FCA8-41C1-4F44-84A9-0D2214647403}" type="presParOf" srcId="{9FC51AC9-09A9-493F-9EC2-BE782E14083A}" destId="{F218460D-AF83-4469-89DF-A4C240B8778E}" srcOrd="0" destOrd="0" presId="urn:microsoft.com/office/officeart/2005/8/layout/hierarchy6"/>
    <dgm:cxn modelId="{EAFBEA5B-442D-4FD5-8BC1-F0DB549D259C}" type="presParOf" srcId="{9FC51AC9-09A9-493F-9EC2-BE782E14083A}" destId="{A5461D40-36BA-45A5-A364-F14A17604B09}" srcOrd="1" destOrd="0" presId="urn:microsoft.com/office/officeart/2005/8/layout/hierarchy6"/>
    <dgm:cxn modelId="{F004AE02-2E22-47AC-93CF-4E15E97E5CEA}" type="presParOf" srcId="{831F476E-2F8A-43B0-AD20-7ED06C258188}" destId="{7D1C9F6D-89F2-43D9-8449-6792A5087C5C}" srcOrd="4" destOrd="0" presId="urn:microsoft.com/office/officeart/2005/8/layout/hierarchy6"/>
    <dgm:cxn modelId="{3F8131C6-3B87-4020-9F58-33D85CFDD99E}" type="presParOf" srcId="{831F476E-2F8A-43B0-AD20-7ED06C258188}" destId="{D3BBC870-2735-443D-91B0-2B993ECE431E}" srcOrd="5" destOrd="0" presId="urn:microsoft.com/office/officeart/2005/8/layout/hierarchy6"/>
    <dgm:cxn modelId="{DB01BB40-9504-4D5F-818D-63749C31F65F}" type="presParOf" srcId="{D3BBC870-2735-443D-91B0-2B993ECE431E}" destId="{796067F6-A916-4B70-8CD4-DD19E908F253}" srcOrd="0" destOrd="0" presId="urn:microsoft.com/office/officeart/2005/8/layout/hierarchy6"/>
    <dgm:cxn modelId="{7A68CAB1-0131-46A8-913F-AC00352847A8}" type="presParOf" srcId="{D3BBC870-2735-443D-91B0-2B993ECE431E}" destId="{9DA4CD79-BBE6-4DC0-8365-21AA52D944AE}" srcOrd="1" destOrd="0" presId="urn:microsoft.com/office/officeart/2005/8/layout/hierarchy6"/>
    <dgm:cxn modelId="{C4A35909-4EE7-4872-8C2E-383C2EC42ACB}" type="presParOf" srcId="{64B5535F-3B08-4219-A3A2-E80823AD6E54}" destId="{01B70C9F-3326-4BFA-9297-DD593C66CE9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6988C0-A7DE-4210-A1EE-DCBEBE37DEFA}" type="doc">
      <dgm:prSet loTypeId="urn:microsoft.com/office/officeart/2005/8/layout/hList6" loCatId="list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0D8D8A45-E86C-497F-B0FA-5239CEE03923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p3d extrusionH="381000" contourW="38100" prstMaterial="matte">
          <a:bevelT w="152400" h="50800" prst="softRound"/>
          <a:contourClr>
            <a:schemeClr val="lt1"/>
          </a:contourClr>
        </a:sp3d>
      </dgm:spPr>
      <dgm:t>
        <a:bodyPr/>
        <a:lstStyle/>
        <a:p>
          <a:r>
            <a:rPr lang="ar-SA" sz="4800" dirty="0">
              <a:solidFill>
                <a:schemeClr val="tx1"/>
              </a:solidFill>
            </a:rPr>
            <a:t>تقليدي</a:t>
          </a:r>
        </a:p>
        <a:p>
          <a:r>
            <a:rPr lang="ar-SA" sz="2400" dirty="0">
              <a:solidFill>
                <a:schemeClr val="tx1"/>
              </a:solidFill>
            </a:rPr>
            <a:t>الدولة هي شخص القانون الدولي</a:t>
          </a:r>
        </a:p>
        <a:p>
          <a:r>
            <a:rPr lang="ar-SA" sz="2400" dirty="0">
              <a:solidFill>
                <a:schemeClr val="tx1"/>
              </a:solidFill>
            </a:rPr>
            <a:t>والقانون الدولي يحكم العلاقة ما بين الدول </a:t>
          </a:r>
        </a:p>
      </dgm:t>
    </dgm:pt>
    <dgm:pt modelId="{4B57D843-B815-4401-897E-868945C81450}" type="parTrans" cxnId="{187B8F70-060E-4E27-9BFF-D7A8CD684170}">
      <dgm:prSet/>
      <dgm:spPr/>
      <dgm:t>
        <a:bodyPr/>
        <a:lstStyle/>
        <a:p>
          <a:endParaRPr lang="en-US"/>
        </a:p>
      </dgm:t>
    </dgm:pt>
    <dgm:pt modelId="{B651F015-BAF3-4845-BEA2-5747FD3821FE}" type="sibTrans" cxnId="{187B8F70-060E-4E27-9BFF-D7A8CD684170}">
      <dgm:prSet/>
      <dgm:spPr/>
      <dgm:t>
        <a:bodyPr/>
        <a:lstStyle/>
        <a:p>
          <a:endParaRPr lang="en-US"/>
        </a:p>
      </dgm:t>
    </dgm:pt>
    <dgm:pt modelId="{0AB4A3D5-7EC0-4FBC-8FFA-B4D13A7D1D60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ctr"/>
          <a:r>
            <a:rPr lang="ar-SA" sz="4000" dirty="0">
              <a:solidFill>
                <a:schemeClr val="tx1"/>
              </a:solidFill>
            </a:rPr>
            <a:t>الوسط</a:t>
          </a:r>
        </a:p>
        <a:p>
          <a:pPr algn="ctr" rtl="1"/>
          <a:r>
            <a:rPr lang="ar-SA" sz="2000" b="1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dirty="0">
            <a:solidFill>
              <a:schemeClr val="tx1"/>
            </a:solidFill>
          </a:endParaRPr>
        </a:p>
        <a:p>
          <a:pPr rtl="1"/>
          <a:endParaRPr lang="en-US" sz="1800" b="1" dirty="0">
            <a:solidFill>
              <a:schemeClr val="tx1"/>
            </a:solidFill>
          </a:endParaRPr>
        </a:p>
      </dgm:t>
    </dgm:pt>
    <dgm:pt modelId="{BBAB9B7F-EEAD-446D-9193-D449C0D44971}" type="parTrans" cxnId="{98E56C58-3AD7-45AF-9B10-CEC4D86374D3}">
      <dgm:prSet/>
      <dgm:spPr/>
      <dgm:t>
        <a:bodyPr/>
        <a:lstStyle/>
        <a:p>
          <a:endParaRPr lang="en-US"/>
        </a:p>
      </dgm:t>
    </dgm:pt>
    <dgm:pt modelId="{9567E435-FE80-462C-BB08-06355AD2D578}" type="sibTrans" cxnId="{98E56C58-3AD7-45AF-9B10-CEC4D86374D3}">
      <dgm:prSet/>
      <dgm:spPr/>
      <dgm:t>
        <a:bodyPr/>
        <a:lstStyle/>
        <a:p>
          <a:endParaRPr lang="en-US"/>
        </a:p>
      </dgm:t>
    </dgm:pt>
    <dgm:pt modelId="{D8C7CC5F-281E-4C42-BD15-2064249750D8}">
      <dgm:prSet phldrT="[Text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pPr algn="ctr"/>
          <a:r>
            <a:rPr lang="ar-SA" sz="3600" dirty="0">
              <a:solidFill>
                <a:schemeClr val="tx1"/>
              </a:solidFill>
            </a:rPr>
            <a:t>الانسان</a:t>
          </a:r>
          <a:endParaRPr lang="ar-SA" sz="3600" b="1" dirty="0">
            <a:solidFill>
              <a:schemeClr val="tx1"/>
            </a:solidFill>
          </a:endParaRPr>
        </a:p>
        <a:p>
          <a:pPr algn="ctr" rtl="1"/>
          <a:r>
            <a:rPr lang="ar-SA" sz="1600" b="1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algn="ctr"/>
          <a:r>
            <a:rPr lang="ar-SA" sz="1600" b="1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 )</a:t>
          </a:r>
          <a:endParaRPr lang="en-US" sz="1600" dirty="0">
            <a:solidFill>
              <a:schemeClr val="tx1"/>
            </a:solidFill>
          </a:endParaRPr>
        </a:p>
      </dgm:t>
    </dgm:pt>
    <dgm:pt modelId="{EA15BF03-5AC8-4A19-B574-8AD23A185CB8}" type="parTrans" cxnId="{356099B5-0FF1-49FA-A3A6-6A5F8CB9AB1A}">
      <dgm:prSet/>
      <dgm:spPr/>
      <dgm:t>
        <a:bodyPr/>
        <a:lstStyle/>
        <a:p>
          <a:endParaRPr lang="en-US"/>
        </a:p>
      </dgm:t>
    </dgm:pt>
    <dgm:pt modelId="{DC172B65-2D2A-43BB-BB37-84322ECA1095}" type="sibTrans" cxnId="{356099B5-0FF1-49FA-A3A6-6A5F8CB9AB1A}">
      <dgm:prSet/>
      <dgm:spPr/>
      <dgm:t>
        <a:bodyPr/>
        <a:lstStyle/>
        <a:p>
          <a:endParaRPr lang="en-US"/>
        </a:p>
      </dgm:t>
    </dgm:pt>
    <dgm:pt modelId="{D97C4131-724A-49B9-A823-417DCC60AF14}" type="pres">
      <dgm:prSet presAssocID="{406988C0-A7DE-4210-A1EE-DCBEBE37DEFA}" presName="Name0" presStyleCnt="0">
        <dgm:presLayoutVars>
          <dgm:dir/>
          <dgm:resizeHandles val="exact"/>
        </dgm:presLayoutVars>
      </dgm:prSet>
      <dgm:spPr/>
    </dgm:pt>
    <dgm:pt modelId="{F3BBBE64-56F6-4B05-9E3C-9942AFA88434}" type="pres">
      <dgm:prSet presAssocID="{0D8D8A45-E86C-497F-B0FA-5239CEE03923}" presName="node" presStyleLbl="node1" presStyleIdx="0" presStyleCnt="3">
        <dgm:presLayoutVars>
          <dgm:bulletEnabled val="1"/>
        </dgm:presLayoutVars>
      </dgm:prSet>
      <dgm:spPr/>
    </dgm:pt>
    <dgm:pt modelId="{57FBE2F4-A56F-4826-A05E-826505BAF8FD}" type="pres">
      <dgm:prSet presAssocID="{B651F015-BAF3-4845-BEA2-5747FD3821FE}" presName="sibTrans" presStyleCnt="0"/>
      <dgm:spPr/>
    </dgm:pt>
    <dgm:pt modelId="{12C0428C-2888-4FE5-8E21-3FEA370A2E9F}" type="pres">
      <dgm:prSet presAssocID="{0AB4A3D5-7EC0-4FBC-8FFA-B4D13A7D1D60}" presName="node" presStyleLbl="node1" presStyleIdx="1" presStyleCnt="3">
        <dgm:presLayoutVars>
          <dgm:bulletEnabled val="1"/>
        </dgm:presLayoutVars>
      </dgm:prSet>
      <dgm:spPr/>
    </dgm:pt>
    <dgm:pt modelId="{1626C1ED-4854-430A-82CE-6113C94D25D5}" type="pres">
      <dgm:prSet presAssocID="{9567E435-FE80-462C-BB08-06355AD2D578}" presName="sibTrans" presStyleCnt="0"/>
      <dgm:spPr/>
    </dgm:pt>
    <dgm:pt modelId="{E20C6F4E-0FF2-48A5-8D68-705EA764FE13}" type="pres">
      <dgm:prSet presAssocID="{D8C7CC5F-281E-4C42-BD15-2064249750D8}" presName="node" presStyleLbl="node1" presStyleIdx="2" presStyleCnt="3">
        <dgm:presLayoutVars>
          <dgm:bulletEnabled val="1"/>
        </dgm:presLayoutVars>
      </dgm:prSet>
      <dgm:spPr/>
    </dgm:pt>
  </dgm:ptLst>
  <dgm:cxnLst>
    <dgm:cxn modelId="{0C413C1A-4B22-4F18-B7BA-365EF929CF55}" type="presOf" srcId="{D8C7CC5F-281E-4C42-BD15-2064249750D8}" destId="{E20C6F4E-0FF2-48A5-8D68-705EA764FE13}" srcOrd="0" destOrd="0" presId="urn:microsoft.com/office/officeart/2005/8/layout/hList6"/>
    <dgm:cxn modelId="{19BE801C-28C0-4500-9BBB-2F947016AAE3}" type="presOf" srcId="{0AB4A3D5-7EC0-4FBC-8FFA-B4D13A7D1D60}" destId="{12C0428C-2888-4FE5-8E21-3FEA370A2E9F}" srcOrd="0" destOrd="0" presId="urn:microsoft.com/office/officeart/2005/8/layout/hList6"/>
    <dgm:cxn modelId="{D8DE7A1F-7EC6-46D7-AABD-AF175C227975}" type="presOf" srcId="{406988C0-A7DE-4210-A1EE-DCBEBE37DEFA}" destId="{D97C4131-724A-49B9-A823-417DCC60AF14}" srcOrd="0" destOrd="0" presId="urn:microsoft.com/office/officeart/2005/8/layout/hList6"/>
    <dgm:cxn modelId="{187B8F70-060E-4E27-9BFF-D7A8CD684170}" srcId="{406988C0-A7DE-4210-A1EE-DCBEBE37DEFA}" destId="{0D8D8A45-E86C-497F-B0FA-5239CEE03923}" srcOrd="0" destOrd="0" parTransId="{4B57D843-B815-4401-897E-868945C81450}" sibTransId="{B651F015-BAF3-4845-BEA2-5747FD3821FE}"/>
    <dgm:cxn modelId="{98E56C58-3AD7-45AF-9B10-CEC4D86374D3}" srcId="{406988C0-A7DE-4210-A1EE-DCBEBE37DEFA}" destId="{0AB4A3D5-7EC0-4FBC-8FFA-B4D13A7D1D60}" srcOrd="1" destOrd="0" parTransId="{BBAB9B7F-EEAD-446D-9193-D449C0D44971}" sibTransId="{9567E435-FE80-462C-BB08-06355AD2D578}"/>
    <dgm:cxn modelId="{356099B5-0FF1-49FA-A3A6-6A5F8CB9AB1A}" srcId="{406988C0-A7DE-4210-A1EE-DCBEBE37DEFA}" destId="{D8C7CC5F-281E-4C42-BD15-2064249750D8}" srcOrd="2" destOrd="0" parTransId="{EA15BF03-5AC8-4A19-B574-8AD23A185CB8}" sibTransId="{DC172B65-2D2A-43BB-BB37-84322ECA1095}"/>
    <dgm:cxn modelId="{A9AB2CF6-DE21-4F4C-AE7E-5AA164CCB21E}" type="presOf" srcId="{0D8D8A45-E86C-497F-B0FA-5239CEE03923}" destId="{F3BBBE64-56F6-4B05-9E3C-9942AFA88434}" srcOrd="0" destOrd="0" presId="urn:microsoft.com/office/officeart/2005/8/layout/hList6"/>
    <dgm:cxn modelId="{FDC5167E-B07A-4E69-87B3-7E17633398DC}" type="presParOf" srcId="{D97C4131-724A-49B9-A823-417DCC60AF14}" destId="{F3BBBE64-56F6-4B05-9E3C-9942AFA88434}" srcOrd="0" destOrd="0" presId="urn:microsoft.com/office/officeart/2005/8/layout/hList6"/>
    <dgm:cxn modelId="{4F585D4B-364D-4545-9581-319A094B0F9C}" type="presParOf" srcId="{D97C4131-724A-49B9-A823-417DCC60AF14}" destId="{57FBE2F4-A56F-4826-A05E-826505BAF8FD}" srcOrd="1" destOrd="0" presId="urn:microsoft.com/office/officeart/2005/8/layout/hList6"/>
    <dgm:cxn modelId="{7A44ADBB-5350-4E97-9101-36B2678896E7}" type="presParOf" srcId="{D97C4131-724A-49B9-A823-417DCC60AF14}" destId="{12C0428C-2888-4FE5-8E21-3FEA370A2E9F}" srcOrd="2" destOrd="0" presId="urn:microsoft.com/office/officeart/2005/8/layout/hList6"/>
    <dgm:cxn modelId="{1ABE41BF-1368-4E3E-BFD6-05DD0446004D}" type="presParOf" srcId="{D97C4131-724A-49B9-A823-417DCC60AF14}" destId="{1626C1ED-4854-430A-82CE-6113C94D25D5}" srcOrd="3" destOrd="0" presId="urn:microsoft.com/office/officeart/2005/8/layout/hList6"/>
    <dgm:cxn modelId="{DA830567-1F8B-4995-B729-7BD49DA6AC8B}" type="presParOf" srcId="{D97C4131-724A-49B9-A823-417DCC60AF14}" destId="{E20C6F4E-0FF2-48A5-8D68-705EA764FE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51476-A9A0-4EC8-873C-15134D3E0A82}">
      <dsp:nvSpPr>
        <dsp:cNvPr id="0" name=""/>
        <dsp:cNvSpPr/>
      </dsp:nvSpPr>
      <dsp:spPr>
        <a:xfrm>
          <a:off x="2203612" y="244200"/>
          <a:ext cx="3587587" cy="711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تنقسم القوانين في الدول</a:t>
          </a:r>
          <a:endParaRPr lang="en-US" sz="2000" b="1" kern="1200" dirty="0"/>
        </a:p>
      </dsp:txBody>
      <dsp:txXfrm>
        <a:off x="2224441" y="265029"/>
        <a:ext cx="3545929" cy="669486"/>
      </dsp:txXfrm>
    </dsp:sp>
    <dsp:sp modelId="{465891B4-33D1-49B7-8119-D6DBF79273B7}">
      <dsp:nvSpPr>
        <dsp:cNvPr id="0" name=""/>
        <dsp:cNvSpPr/>
      </dsp:nvSpPr>
      <dsp:spPr>
        <a:xfrm>
          <a:off x="1902095" y="955345"/>
          <a:ext cx="2095310" cy="1036845"/>
        </a:xfrm>
        <a:custGeom>
          <a:avLst/>
          <a:gdLst/>
          <a:ahLst/>
          <a:cxnLst/>
          <a:rect l="0" t="0" r="0" b="0"/>
          <a:pathLst>
            <a:path>
              <a:moveTo>
                <a:pt x="2095310" y="0"/>
              </a:moveTo>
              <a:lnTo>
                <a:pt x="2095310" y="518422"/>
              </a:lnTo>
              <a:lnTo>
                <a:pt x="0" y="518422"/>
              </a:lnTo>
              <a:lnTo>
                <a:pt x="0" y="103684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1E0B5-7AD5-4E00-8B3E-9AE10759E1B1}">
      <dsp:nvSpPr>
        <dsp:cNvPr id="0" name=""/>
        <dsp:cNvSpPr/>
      </dsp:nvSpPr>
      <dsp:spPr>
        <a:xfrm>
          <a:off x="717904" y="1992190"/>
          <a:ext cx="2368381" cy="4462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خاصة</a:t>
          </a:r>
          <a:endParaRPr lang="en-US" sz="1800" kern="1200" dirty="0"/>
        </a:p>
      </dsp:txBody>
      <dsp:txXfrm>
        <a:off x="730973" y="2005259"/>
        <a:ext cx="2342243" cy="420070"/>
      </dsp:txXfrm>
    </dsp:sp>
    <dsp:sp modelId="{85FF7F42-A366-4264-8F1C-6EA8B7836F80}">
      <dsp:nvSpPr>
        <dsp:cNvPr id="0" name=""/>
        <dsp:cNvSpPr/>
      </dsp:nvSpPr>
      <dsp:spPr>
        <a:xfrm>
          <a:off x="648518" y="2438399"/>
          <a:ext cx="1253576" cy="2493315"/>
        </a:xfrm>
        <a:custGeom>
          <a:avLst/>
          <a:gdLst/>
          <a:ahLst/>
          <a:cxnLst/>
          <a:rect l="0" t="0" r="0" b="0"/>
          <a:pathLst>
            <a:path>
              <a:moveTo>
                <a:pt x="1253576" y="0"/>
              </a:moveTo>
              <a:lnTo>
                <a:pt x="1253576" y="1246657"/>
              </a:lnTo>
              <a:lnTo>
                <a:pt x="0" y="1246657"/>
              </a:lnTo>
              <a:lnTo>
                <a:pt x="0" y="249331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1358-5B1E-4913-9EEF-C772D092D77E}">
      <dsp:nvSpPr>
        <dsp:cNvPr id="0" name=""/>
        <dsp:cNvSpPr/>
      </dsp:nvSpPr>
      <dsp:spPr>
        <a:xfrm>
          <a:off x="3906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قانون خدمة جامعية</a:t>
          </a:r>
          <a:endParaRPr lang="en-US" sz="1800" kern="1200" dirty="0"/>
        </a:p>
      </dsp:txBody>
      <dsp:txXfrm>
        <a:off x="29079" y="4956887"/>
        <a:ext cx="1238877" cy="809136"/>
      </dsp:txXfrm>
    </dsp:sp>
    <dsp:sp modelId="{D6D6F994-1183-4DCF-9878-886053156C20}">
      <dsp:nvSpPr>
        <dsp:cNvPr id="0" name=""/>
        <dsp:cNvSpPr/>
      </dsp:nvSpPr>
      <dsp:spPr>
        <a:xfrm>
          <a:off x="1902095" y="2438399"/>
          <a:ext cx="422414" cy="249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657"/>
              </a:lnTo>
              <a:lnTo>
                <a:pt x="422414" y="1246657"/>
              </a:lnTo>
              <a:lnTo>
                <a:pt x="422414" y="249331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0249A-B18E-4CC7-9781-5422E4E5C9EA}">
      <dsp:nvSpPr>
        <dsp:cNvPr id="0" name=""/>
        <dsp:cNvSpPr/>
      </dsp:nvSpPr>
      <dsp:spPr>
        <a:xfrm>
          <a:off x="1679897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عقوبات عسكرية</a:t>
          </a:r>
          <a:endParaRPr lang="en-US" sz="1800" kern="1200" dirty="0"/>
        </a:p>
      </dsp:txBody>
      <dsp:txXfrm>
        <a:off x="1705070" y="4956887"/>
        <a:ext cx="1238877" cy="809136"/>
      </dsp:txXfrm>
    </dsp:sp>
    <dsp:sp modelId="{64E727E2-8BC8-49F0-A43F-86332EB9A3E0}">
      <dsp:nvSpPr>
        <dsp:cNvPr id="0" name=""/>
        <dsp:cNvSpPr/>
      </dsp:nvSpPr>
      <dsp:spPr>
        <a:xfrm>
          <a:off x="3997405" y="955345"/>
          <a:ext cx="2057407" cy="1033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918"/>
              </a:lnTo>
              <a:lnTo>
                <a:pt x="2057407" y="516918"/>
              </a:lnTo>
              <a:lnTo>
                <a:pt x="2057407" y="103383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A2EF0-F3FD-4CF0-B375-DD353C03F0F9}">
      <dsp:nvSpPr>
        <dsp:cNvPr id="0" name=""/>
        <dsp:cNvSpPr/>
      </dsp:nvSpPr>
      <dsp:spPr>
        <a:xfrm>
          <a:off x="4870622" y="1989182"/>
          <a:ext cx="2368381" cy="4462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عامة</a:t>
          </a:r>
          <a:endParaRPr lang="en-US" sz="1800" kern="1200" dirty="0"/>
        </a:p>
      </dsp:txBody>
      <dsp:txXfrm>
        <a:off x="4883691" y="2002251"/>
        <a:ext cx="2342243" cy="420070"/>
      </dsp:txXfrm>
    </dsp:sp>
    <dsp:sp modelId="{23C6B844-BBB5-4C6A-8430-C09B0281FB22}">
      <dsp:nvSpPr>
        <dsp:cNvPr id="0" name=""/>
        <dsp:cNvSpPr/>
      </dsp:nvSpPr>
      <dsp:spPr>
        <a:xfrm>
          <a:off x="4000500" y="2435391"/>
          <a:ext cx="2054313" cy="2496323"/>
        </a:xfrm>
        <a:custGeom>
          <a:avLst/>
          <a:gdLst/>
          <a:ahLst/>
          <a:cxnLst/>
          <a:rect l="0" t="0" r="0" b="0"/>
          <a:pathLst>
            <a:path>
              <a:moveTo>
                <a:pt x="2054313" y="0"/>
              </a:moveTo>
              <a:lnTo>
                <a:pt x="2054313" y="1248161"/>
              </a:lnTo>
              <a:lnTo>
                <a:pt x="0" y="1248161"/>
              </a:lnTo>
              <a:lnTo>
                <a:pt x="0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28E0-6C44-4343-B8CE-DCFA29198B6F}">
      <dsp:nvSpPr>
        <dsp:cNvPr id="0" name=""/>
        <dsp:cNvSpPr/>
      </dsp:nvSpPr>
      <dsp:spPr>
        <a:xfrm>
          <a:off x="3355888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مدنية</a:t>
          </a:r>
          <a:endParaRPr lang="en-US" sz="1800" kern="1200" dirty="0"/>
        </a:p>
      </dsp:txBody>
      <dsp:txXfrm>
        <a:off x="3381061" y="4956887"/>
        <a:ext cx="1238877" cy="809136"/>
      </dsp:txXfrm>
    </dsp:sp>
    <dsp:sp modelId="{BDEFD286-D3CB-4A6A-8CC0-6B919C38E770}">
      <dsp:nvSpPr>
        <dsp:cNvPr id="0" name=""/>
        <dsp:cNvSpPr/>
      </dsp:nvSpPr>
      <dsp:spPr>
        <a:xfrm>
          <a:off x="5673809" y="2435391"/>
          <a:ext cx="381004" cy="2496323"/>
        </a:xfrm>
        <a:custGeom>
          <a:avLst/>
          <a:gdLst/>
          <a:ahLst/>
          <a:cxnLst/>
          <a:rect l="0" t="0" r="0" b="0"/>
          <a:pathLst>
            <a:path>
              <a:moveTo>
                <a:pt x="381004" y="0"/>
              </a:moveTo>
              <a:lnTo>
                <a:pt x="381004" y="1248161"/>
              </a:lnTo>
              <a:lnTo>
                <a:pt x="0" y="1248161"/>
              </a:lnTo>
              <a:lnTo>
                <a:pt x="0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8460D-AF83-4469-89DF-A4C240B8778E}">
      <dsp:nvSpPr>
        <dsp:cNvPr id="0" name=""/>
        <dsp:cNvSpPr/>
      </dsp:nvSpPr>
      <dsp:spPr>
        <a:xfrm>
          <a:off x="5029197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اصول المحاكمات</a:t>
          </a:r>
          <a:endParaRPr lang="en-US" sz="1800" kern="1200" dirty="0"/>
        </a:p>
      </dsp:txBody>
      <dsp:txXfrm>
        <a:off x="5054370" y="4956887"/>
        <a:ext cx="1238877" cy="809136"/>
      </dsp:txXfrm>
    </dsp:sp>
    <dsp:sp modelId="{7D1C9F6D-89F2-43D9-8449-6792A5087C5C}">
      <dsp:nvSpPr>
        <dsp:cNvPr id="0" name=""/>
        <dsp:cNvSpPr/>
      </dsp:nvSpPr>
      <dsp:spPr>
        <a:xfrm>
          <a:off x="6054813" y="2435391"/>
          <a:ext cx="1297668" cy="2496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161"/>
              </a:lnTo>
              <a:lnTo>
                <a:pt x="1297668" y="1248161"/>
              </a:lnTo>
              <a:lnTo>
                <a:pt x="1297668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067F6-A916-4B70-8CD4-DD19E908F253}">
      <dsp:nvSpPr>
        <dsp:cNvPr id="0" name=""/>
        <dsp:cNvSpPr/>
      </dsp:nvSpPr>
      <dsp:spPr>
        <a:xfrm>
          <a:off x="6707869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قانون العقوبات</a:t>
          </a:r>
          <a:endParaRPr lang="en-US" sz="1800" kern="1200" dirty="0"/>
        </a:p>
      </dsp:txBody>
      <dsp:txXfrm>
        <a:off x="6733042" y="4956887"/>
        <a:ext cx="1238877" cy="809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BBE64-56F6-4B05-9E3C-9942AFA88434}">
      <dsp:nvSpPr>
        <dsp:cNvPr id="0" name=""/>
        <dsp:cNvSpPr/>
      </dsp:nvSpPr>
      <dsp:spPr>
        <a:xfrm rot="16200000">
          <a:off x="-1666623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bevelT w="152400" h="50800" prst="softRound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0" tIns="0" rIns="304800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solidFill>
                <a:schemeClr val="tx1"/>
              </a:solidFill>
            </a:rPr>
            <a:t>تقليدي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الدولة هي شخص القانون الدولي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والقانون الدولي يحكم العلاقة ما بين الدول </a:t>
          </a:r>
        </a:p>
      </dsp:txBody>
      <dsp:txXfrm rot="5400000">
        <a:off x="1033" y="1203960"/>
        <a:ext cx="2684487" cy="3611880"/>
      </dsp:txXfrm>
    </dsp:sp>
    <dsp:sp modelId="{12C0428C-2888-4FE5-8E21-3FEA370A2E9F}">
      <dsp:nvSpPr>
        <dsp:cNvPr id="0" name=""/>
        <dsp:cNvSpPr/>
      </dsp:nvSpPr>
      <dsp:spPr>
        <a:xfrm rot="16200000">
          <a:off x="1219200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>
              <a:solidFill>
                <a:schemeClr val="tx1"/>
              </a:solidFill>
            </a:rPr>
            <a:t>الوسط</a:t>
          </a:r>
        </a:p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kern="1200" dirty="0">
            <a:solidFill>
              <a:schemeClr val="tx1"/>
            </a:solidFill>
          </a:endParaRPr>
        </a:p>
        <a:p>
          <a:pPr marL="0" lvl="0" indent="0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2886856" y="1203960"/>
        <a:ext cx="2684487" cy="3611880"/>
      </dsp:txXfrm>
    </dsp:sp>
    <dsp:sp modelId="{E20C6F4E-0FF2-48A5-8D68-705EA764FE13}">
      <dsp:nvSpPr>
        <dsp:cNvPr id="0" name=""/>
        <dsp:cNvSpPr/>
      </dsp:nvSpPr>
      <dsp:spPr>
        <a:xfrm rot="16200000">
          <a:off x="4105023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الانسان</a:t>
          </a:r>
          <a:endParaRPr lang="ar-SA" sz="3600" b="1" kern="1200" dirty="0">
            <a:solidFill>
              <a:schemeClr val="tx1"/>
            </a:solidFill>
          </a:endParaRPr>
        </a:p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 )</a:t>
          </a:r>
          <a:endParaRPr lang="en-US" sz="1600" kern="1200" dirty="0">
            <a:solidFill>
              <a:schemeClr val="tx1"/>
            </a:solidFill>
          </a:endParaRPr>
        </a:p>
      </dsp:txBody>
      <dsp:txXfrm rot="5400000">
        <a:off x="5772679" y="1203960"/>
        <a:ext cx="2684487" cy="361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7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9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2341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44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406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00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69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6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6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3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9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0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0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855E-280E-407C-BFFA-34C48B910E6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2B063-F924-447E-8308-513DC624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5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47667" y="4612944"/>
            <a:ext cx="4794414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2020 -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- 201</a:t>
            </a:r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653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 rot="1103514">
            <a:off x="5791200" y="1371600"/>
            <a:ext cx="3048000" cy="411480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400" dirty="0">
                <a:solidFill>
                  <a:schemeClr val="tx1"/>
                </a:solidFill>
              </a:rPr>
              <a:t>من هو الشخص القانوني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1" y="1447801"/>
            <a:ext cx="1438169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392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838200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br>
              <a:rPr lang="ar-SA" dirty="0"/>
            </a:b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1106606" y="1685330"/>
            <a:ext cx="7620000" cy="4267200"/>
          </a:xfrm>
          <a:prstGeom prst="horizontalScrol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400" dirty="0">
                <a:solidFill>
                  <a:schemeClr val="bg1"/>
                </a:solidFill>
              </a:rPr>
              <a:t>الاهلية لاكتساب الحقوق وتحمل الالتزامات والقيام بالتصرفات القانونية ورفع الدعوى امام القضاء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0793" y="457200"/>
            <a:ext cx="5391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ar-SA" sz="5400" dirty="0">
                <a:solidFill>
                  <a:schemeClr val="tx2">
                    <a:lumMod val="75000"/>
                  </a:schemeClr>
                </a:solidFill>
              </a:rPr>
              <a:t>الشخصية القانونية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798717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9642" y="416257"/>
          <a:ext cx="8001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39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 rot="559226">
            <a:off x="2590800" y="533400"/>
            <a:ext cx="7239000" cy="3657600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هم اشخاص القانون الدولي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410200" y="4648200"/>
            <a:ext cx="990600" cy="1600200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2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13040762"/>
              </p:ext>
            </p:extLst>
          </p:nvPr>
        </p:nvGraphicFramePr>
        <p:xfrm>
          <a:off x="1089074" y="682283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168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141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Dr. Asaad Ghali Hamzah                                 الدكتور أسعد غالي حمزة</vt:lpstr>
      <vt:lpstr>PowerPoint Presentation</vt:lpstr>
      <vt:lpstr>  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DR.Ahmed Saker 2O14</dc:creator>
  <cp:lastModifiedBy>Dr Asaad</cp:lastModifiedBy>
  <cp:revision>3</cp:revision>
  <dcterms:created xsi:type="dcterms:W3CDTF">2017-12-11T08:28:56Z</dcterms:created>
  <dcterms:modified xsi:type="dcterms:W3CDTF">2021-09-22T14:08:14Z</dcterms:modified>
</cp:coreProperties>
</file>