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1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C68A61-B240-46E4-ADAB-57793F473AB6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34D8E6-6D93-4F78-B754-EDA93560F8BC}">
      <dgm:prSet phldrT="[Text]"/>
      <dgm:spPr/>
      <dgm:t>
        <a:bodyPr/>
        <a:lstStyle/>
        <a:p>
          <a:r>
            <a:rPr lang="ar-SA" dirty="0" smtClean="0"/>
            <a:t>علاقتها مع الدول</a:t>
          </a:r>
          <a:endParaRPr lang="en-US" dirty="0"/>
        </a:p>
      </dgm:t>
    </dgm:pt>
    <dgm:pt modelId="{1F2D29AD-AF54-4B20-B465-17639B496395}" type="parTrans" cxnId="{67BE673B-E269-4448-992E-56E3EBAE5DA0}">
      <dgm:prSet/>
      <dgm:spPr/>
      <dgm:t>
        <a:bodyPr/>
        <a:lstStyle/>
        <a:p>
          <a:endParaRPr lang="en-US"/>
        </a:p>
      </dgm:t>
    </dgm:pt>
    <dgm:pt modelId="{7B04166C-6FF1-4262-A926-CABDF943D522}" type="sibTrans" cxnId="{67BE673B-E269-4448-992E-56E3EBAE5DA0}">
      <dgm:prSet/>
      <dgm:spPr/>
      <dgm:t>
        <a:bodyPr/>
        <a:lstStyle/>
        <a:p>
          <a:endParaRPr lang="en-US"/>
        </a:p>
      </dgm:t>
    </dgm:pt>
    <dgm:pt modelId="{EC52ED36-9B41-4600-AE93-72EEEEE83630}">
      <dgm:prSet phldrT="[Text]"/>
      <dgm:spPr/>
      <dgm:t>
        <a:bodyPr/>
        <a:lstStyle/>
        <a:p>
          <a:r>
            <a:rPr lang="ar-SA" dirty="0" smtClean="0"/>
            <a:t>اداة تنفيذ متحررة من الدول</a:t>
          </a:r>
          <a:endParaRPr lang="en-US" dirty="0"/>
        </a:p>
      </dgm:t>
    </dgm:pt>
    <dgm:pt modelId="{7397DB8C-0331-4D2F-8235-B5E78CC7D411}" type="parTrans" cxnId="{2ABD159C-1071-4F86-B5B8-3B90B56F68E9}">
      <dgm:prSet/>
      <dgm:spPr/>
      <dgm:t>
        <a:bodyPr/>
        <a:lstStyle/>
        <a:p>
          <a:endParaRPr lang="en-US"/>
        </a:p>
      </dgm:t>
    </dgm:pt>
    <dgm:pt modelId="{7954EA07-A4EE-4582-ACF9-23BA7596D3D8}" type="sibTrans" cxnId="{2ABD159C-1071-4F86-B5B8-3B90B56F68E9}">
      <dgm:prSet/>
      <dgm:spPr/>
      <dgm:t>
        <a:bodyPr/>
        <a:lstStyle/>
        <a:p>
          <a:endParaRPr lang="en-US"/>
        </a:p>
      </dgm:t>
    </dgm:pt>
    <dgm:pt modelId="{37E38F42-D4AE-4716-8818-D865834DC6E0}">
      <dgm:prSet phldrT="[Text]"/>
      <dgm:spPr/>
      <dgm:t>
        <a:bodyPr/>
        <a:lstStyle/>
        <a:p>
          <a:r>
            <a:rPr lang="ar-SA" dirty="0" smtClean="0"/>
            <a:t>الوسائل </a:t>
          </a:r>
          <a:endParaRPr lang="en-US" dirty="0"/>
        </a:p>
      </dgm:t>
    </dgm:pt>
    <dgm:pt modelId="{F6132142-C111-45A1-978B-62E46B3F10BD}" type="parTrans" cxnId="{08A8F0D9-19DA-4182-BC9C-16B0D1B3B649}">
      <dgm:prSet/>
      <dgm:spPr/>
      <dgm:t>
        <a:bodyPr/>
        <a:lstStyle/>
        <a:p>
          <a:endParaRPr lang="en-US"/>
        </a:p>
      </dgm:t>
    </dgm:pt>
    <dgm:pt modelId="{D4C018FC-B735-43E8-9A95-1F3FD6DA9073}" type="sibTrans" cxnId="{08A8F0D9-19DA-4182-BC9C-16B0D1B3B649}">
      <dgm:prSet/>
      <dgm:spPr/>
      <dgm:t>
        <a:bodyPr/>
        <a:lstStyle/>
        <a:p>
          <a:endParaRPr lang="en-US"/>
        </a:p>
      </dgm:t>
    </dgm:pt>
    <dgm:pt modelId="{EAD102C6-AB71-482B-994A-03CA3A518664}">
      <dgm:prSet phldrT="[Text]"/>
      <dgm:spPr/>
      <dgm:t>
        <a:bodyPr/>
        <a:lstStyle/>
        <a:p>
          <a:r>
            <a:rPr lang="ar-SA" dirty="0" smtClean="0"/>
            <a:t>لها وسائل خاصة تضمن استمرار عملها يقررها الدستور </a:t>
          </a:r>
          <a:endParaRPr lang="en-US" dirty="0"/>
        </a:p>
      </dgm:t>
    </dgm:pt>
    <dgm:pt modelId="{3B2B0F0A-7AB6-4169-A41C-FC1E2C285146}" type="parTrans" cxnId="{AA38FE1E-2BA0-4327-A59D-5DF994793F1B}">
      <dgm:prSet/>
      <dgm:spPr/>
      <dgm:t>
        <a:bodyPr/>
        <a:lstStyle/>
        <a:p>
          <a:endParaRPr lang="en-US"/>
        </a:p>
      </dgm:t>
    </dgm:pt>
    <dgm:pt modelId="{6397BEC9-398B-4701-8A32-116F1F454832}" type="sibTrans" cxnId="{AA38FE1E-2BA0-4327-A59D-5DF994793F1B}">
      <dgm:prSet/>
      <dgm:spPr/>
      <dgm:t>
        <a:bodyPr/>
        <a:lstStyle/>
        <a:p>
          <a:endParaRPr lang="en-US"/>
        </a:p>
      </dgm:t>
    </dgm:pt>
    <dgm:pt modelId="{58CD80B1-F34A-47EB-A387-A1709DC12191}">
      <dgm:prSet phldrT="[Text]"/>
      <dgm:spPr/>
      <dgm:t>
        <a:bodyPr/>
        <a:lstStyle/>
        <a:p>
          <a:r>
            <a:rPr lang="ar-SA" dirty="0" smtClean="0"/>
            <a:t>العاملين</a:t>
          </a:r>
          <a:endParaRPr lang="en-US" dirty="0"/>
        </a:p>
      </dgm:t>
    </dgm:pt>
    <dgm:pt modelId="{161D16E9-862D-43DA-8057-CF3D2FC6D97A}" type="parTrans" cxnId="{657EB4A5-9554-4A01-AC6C-9A8A3DD9DE8A}">
      <dgm:prSet/>
      <dgm:spPr/>
      <dgm:t>
        <a:bodyPr/>
        <a:lstStyle/>
        <a:p>
          <a:endParaRPr lang="en-US"/>
        </a:p>
      </dgm:t>
    </dgm:pt>
    <dgm:pt modelId="{CE6B7B7C-48B0-464A-A6BE-982AE1522E48}" type="sibTrans" cxnId="{657EB4A5-9554-4A01-AC6C-9A8A3DD9DE8A}">
      <dgm:prSet/>
      <dgm:spPr/>
      <dgm:t>
        <a:bodyPr/>
        <a:lstStyle/>
        <a:p>
          <a:endParaRPr lang="en-US"/>
        </a:p>
      </dgm:t>
    </dgm:pt>
    <dgm:pt modelId="{3F28325D-F378-446A-A95B-9A6A93CA33A3}">
      <dgm:prSet phldrT="[Text]"/>
      <dgm:spPr/>
      <dgm:t>
        <a:bodyPr/>
        <a:lstStyle/>
        <a:p>
          <a:r>
            <a:rPr lang="ar-SA" dirty="0" smtClean="0"/>
            <a:t>لهم استقلال ذاتي ولا تعزلهم الدول </a:t>
          </a:r>
          <a:endParaRPr lang="en-US" dirty="0"/>
        </a:p>
      </dgm:t>
    </dgm:pt>
    <dgm:pt modelId="{0FE8AAB1-3844-45C2-ACDE-3FB54FCA70EE}" type="parTrans" cxnId="{D31496A1-02F7-4E8C-81F9-20465C8D0B3C}">
      <dgm:prSet/>
      <dgm:spPr/>
      <dgm:t>
        <a:bodyPr/>
        <a:lstStyle/>
        <a:p>
          <a:endParaRPr lang="en-US"/>
        </a:p>
      </dgm:t>
    </dgm:pt>
    <dgm:pt modelId="{A80E798F-9FE7-4D3D-8692-AE7A729B38EC}" type="sibTrans" cxnId="{D31496A1-02F7-4E8C-81F9-20465C8D0B3C}">
      <dgm:prSet/>
      <dgm:spPr/>
      <dgm:t>
        <a:bodyPr/>
        <a:lstStyle/>
        <a:p>
          <a:endParaRPr lang="en-US"/>
        </a:p>
      </dgm:t>
    </dgm:pt>
    <dgm:pt modelId="{981460B6-F735-475F-8294-3CA439DB40FE}">
      <dgm:prSet/>
      <dgm:spPr/>
      <dgm:t>
        <a:bodyPr/>
        <a:lstStyle/>
        <a:p>
          <a:r>
            <a:rPr lang="ar-SA" dirty="0" smtClean="0"/>
            <a:t>الموارد المالية</a:t>
          </a:r>
          <a:endParaRPr lang="en-US" dirty="0"/>
        </a:p>
      </dgm:t>
    </dgm:pt>
    <dgm:pt modelId="{82BE1D77-78AE-42BD-BC68-2739069AE319}" type="parTrans" cxnId="{DC6ED4DC-2E2D-49ED-BAF6-82D3B3FEF0CE}">
      <dgm:prSet/>
      <dgm:spPr/>
      <dgm:t>
        <a:bodyPr/>
        <a:lstStyle/>
        <a:p>
          <a:endParaRPr lang="en-US"/>
        </a:p>
      </dgm:t>
    </dgm:pt>
    <dgm:pt modelId="{ECCFC451-16C7-4CD3-8664-1665D2D7DA0D}" type="sibTrans" cxnId="{DC6ED4DC-2E2D-49ED-BAF6-82D3B3FEF0CE}">
      <dgm:prSet/>
      <dgm:spPr/>
      <dgm:t>
        <a:bodyPr/>
        <a:lstStyle/>
        <a:p>
          <a:endParaRPr lang="en-US"/>
        </a:p>
      </dgm:t>
    </dgm:pt>
    <dgm:pt modelId="{AFC00508-8545-460D-8019-7EDDE96BFE56}">
      <dgm:prSet/>
      <dgm:spPr/>
      <dgm:t>
        <a:bodyPr/>
        <a:lstStyle/>
        <a:p>
          <a:r>
            <a:rPr lang="ar-SA" dirty="0" smtClean="0"/>
            <a:t>قانون دولة المقر</a:t>
          </a:r>
          <a:endParaRPr lang="en-US" dirty="0"/>
        </a:p>
      </dgm:t>
    </dgm:pt>
    <dgm:pt modelId="{E5829521-B0E5-4AC6-9D1F-5978347F9BAE}" type="parTrans" cxnId="{4B69C358-09C9-44CD-A0DF-51C13B4B17FB}">
      <dgm:prSet/>
      <dgm:spPr/>
      <dgm:t>
        <a:bodyPr/>
        <a:lstStyle/>
        <a:p>
          <a:endParaRPr lang="en-US"/>
        </a:p>
      </dgm:t>
    </dgm:pt>
    <dgm:pt modelId="{F8871795-DA97-4852-9064-1E549785027C}" type="sibTrans" cxnId="{4B69C358-09C9-44CD-A0DF-51C13B4B17FB}">
      <dgm:prSet/>
      <dgm:spPr/>
      <dgm:t>
        <a:bodyPr/>
        <a:lstStyle/>
        <a:p>
          <a:endParaRPr lang="en-US"/>
        </a:p>
      </dgm:t>
    </dgm:pt>
    <dgm:pt modelId="{45960D27-6FEB-4FB0-8A93-FBFB869B090B}">
      <dgm:prSet/>
      <dgm:spPr/>
      <dgm:t>
        <a:bodyPr/>
        <a:lstStyle/>
        <a:p>
          <a:r>
            <a:rPr lang="ar-SA" dirty="0" smtClean="0"/>
            <a:t>موارد مالية مستقلة ولهم ذمة مالية خاصة </a:t>
          </a:r>
          <a:endParaRPr lang="en-US" dirty="0"/>
        </a:p>
      </dgm:t>
    </dgm:pt>
    <dgm:pt modelId="{316B934E-5CBD-4091-A9F7-0CFF28690D1B}" type="parTrans" cxnId="{31A0A419-6D15-404D-BD53-DC30E5CCD093}">
      <dgm:prSet/>
      <dgm:spPr/>
      <dgm:t>
        <a:bodyPr/>
        <a:lstStyle/>
        <a:p>
          <a:endParaRPr lang="en-US"/>
        </a:p>
      </dgm:t>
    </dgm:pt>
    <dgm:pt modelId="{C728E772-40AA-4360-B6B9-62B79FF5E232}" type="sibTrans" cxnId="{31A0A419-6D15-404D-BD53-DC30E5CCD093}">
      <dgm:prSet/>
      <dgm:spPr/>
      <dgm:t>
        <a:bodyPr/>
        <a:lstStyle/>
        <a:p>
          <a:endParaRPr lang="en-US"/>
        </a:p>
      </dgm:t>
    </dgm:pt>
    <dgm:pt modelId="{3580BA1C-999A-47D0-A50D-A8DEF5B59D59}">
      <dgm:prSet/>
      <dgm:spPr/>
      <dgm:t>
        <a:bodyPr/>
        <a:lstStyle/>
        <a:p>
          <a:r>
            <a:rPr lang="ar-SA" dirty="0" smtClean="0"/>
            <a:t>تخضع لقانون دولة المقر عكس المنظمات الدولية </a:t>
          </a:r>
          <a:endParaRPr lang="en-US" dirty="0"/>
        </a:p>
      </dgm:t>
    </dgm:pt>
    <dgm:pt modelId="{768285DA-8708-4AD0-875A-9A3459589A4B}" type="parTrans" cxnId="{DE3FDF77-6D5B-4236-A451-ABE86B1AE2D7}">
      <dgm:prSet/>
      <dgm:spPr/>
      <dgm:t>
        <a:bodyPr/>
        <a:lstStyle/>
        <a:p>
          <a:endParaRPr lang="en-US"/>
        </a:p>
      </dgm:t>
    </dgm:pt>
    <dgm:pt modelId="{67BDC739-4815-4376-8875-8B2B8A4D0301}" type="sibTrans" cxnId="{DE3FDF77-6D5B-4236-A451-ABE86B1AE2D7}">
      <dgm:prSet/>
      <dgm:spPr/>
      <dgm:t>
        <a:bodyPr/>
        <a:lstStyle/>
        <a:p>
          <a:endParaRPr lang="en-US"/>
        </a:p>
      </dgm:t>
    </dgm:pt>
    <dgm:pt modelId="{12764C25-A4CF-49E6-A29A-4678F2680E61}" type="pres">
      <dgm:prSet presAssocID="{07C68A61-B240-46E4-ADAB-57793F473A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A7D925-A018-4878-ABE3-2A353EE50A6A}" type="pres">
      <dgm:prSet presAssocID="{2334D8E6-6D93-4F78-B754-EDA93560F8BC}" presName="composite" presStyleCnt="0"/>
      <dgm:spPr/>
      <dgm:t>
        <a:bodyPr/>
        <a:lstStyle/>
        <a:p>
          <a:endParaRPr lang="en-US"/>
        </a:p>
      </dgm:t>
    </dgm:pt>
    <dgm:pt modelId="{2C485E2C-CE84-48E5-9423-E5D4C25048BB}" type="pres">
      <dgm:prSet presAssocID="{2334D8E6-6D93-4F78-B754-EDA93560F8B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2D85D-D9CB-4291-871F-86E3018A4DF1}" type="pres">
      <dgm:prSet presAssocID="{2334D8E6-6D93-4F78-B754-EDA93560F8BC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0105A-DB74-497D-993C-BEAF5963B589}" type="pres">
      <dgm:prSet presAssocID="{7B04166C-6FF1-4262-A926-CABDF943D522}" presName="sp" presStyleCnt="0"/>
      <dgm:spPr/>
      <dgm:t>
        <a:bodyPr/>
        <a:lstStyle/>
        <a:p>
          <a:endParaRPr lang="en-US"/>
        </a:p>
      </dgm:t>
    </dgm:pt>
    <dgm:pt modelId="{C57C9073-3863-49B6-933A-AF4B95EFD340}" type="pres">
      <dgm:prSet presAssocID="{37E38F42-D4AE-4716-8818-D865834DC6E0}" presName="composite" presStyleCnt="0"/>
      <dgm:spPr/>
      <dgm:t>
        <a:bodyPr/>
        <a:lstStyle/>
        <a:p>
          <a:endParaRPr lang="en-US"/>
        </a:p>
      </dgm:t>
    </dgm:pt>
    <dgm:pt modelId="{017E5A9A-35EA-45E9-A971-364C0B38D529}" type="pres">
      <dgm:prSet presAssocID="{37E38F42-D4AE-4716-8818-D865834DC6E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EECA8-FDEE-4944-BD88-237D8E09FB3B}" type="pres">
      <dgm:prSet presAssocID="{37E38F42-D4AE-4716-8818-D865834DC6E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E9C0B-740F-4D08-8073-4DD77A18DC46}" type="pres">
      <dgm:prSet presAssocID="{D4C018FC-B735-43E8-9A95-1F3FD6DA9073}" presName="sp" presStyleCnt="0"/>
      <dgm:spPr/>
      <dgm:t>
        <a:bodyPr/>
        <a:lstStyle/>
        <a:p>
          <a:endParaRPr lang="en-US"/>
        </a:p>
      </dgm:t>
    </dgm:pt>
    <dgm:pt modelId="{B9B3F51A-8B9C-49A0-BA04-D5434C7354BB}" type="pres">
      <dgm:prSet presAssocID="{58CD80B1-F34A-47EB-A387-A1709DC12191}" presName="composite" presStyleCnt="0"/>
      <dgm:spPr/>
      <dgm:t>
        <a:bodyPr/>
        <a:lstStyle/>
        <a:p>
          <a:endParaRPr lang="en-US"/>
        </a:p>
      </dgm:t>
    </dgm:pt>
    <dgm:pt modelId="{48DDCBFF-EAE0-4F74-BCA8-DEC56FFE144B}" type="pres">
      <dgm:prSet presAssocID="{58CD80B1-F34A-47EB-A387-A1709DC1219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F87F3-3811-4DE2-A956-83139D37BEF2}" type="pres">
      <dgm:prSet presAssocID="{58CD80B1-F34A-47EB-A387-A1709DC1219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69BC4-B95E-48F0-888A-6FF94000482A}" type="pres">
      <dgm:prSet presAssocID="{CE6B7B7C-48B0-464A-A6BE-982AE1522E48}" presName="sp" presStyleCnt="0"/>
      <dgm:spPr/>
      <dgm:t>
        <a:bodyPr/>
        <a:lstStyle/>
        <a:p>
          <a:endParaRPr lang="en-US"/>
        </a:p>
      </dgm:t>
    </dgm:pt>
    <dgm:pt modelId="{17BC8BE6-38A7-4AED-BA19-A504CA6062EC}" type="pres">
      <dgm:prSet presAssocID="{981460B6-F735-475F-8294-3CA439DB40FE}" presName="composite" presStyleCnt="0"/>
      <dgm:spPr/>
      <dgm:t>
        <a:bodyPr/>
        <a:lstStyle/>
        <a:p>
          <a:endParaRPr lang="en-US"/>
        </a:p>
      </dgm:t>
    </dgm:pt>
    <dgm:pt modelId="{C38D1B31-1B7A-446E-B2F9-332DC9DCB4AD}" type="pres">
      <dgm:prSet presAssocID="{981460B6-F735-475F-8294-3CA439DB40F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FA2F7F-3F14-4E3E-8B46-77B138360B9F}" type="pres">
      <dgm:prSet presAssocID="{981460B6-F735-475F-8294-3CA439DB40FE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A4BAA-59F2-4BCD-95C3-9B1B4C737A41}" type="pres">
      <dgm:prSet presAssocID="{ECCFC451-16C7-4CD3-8664-1665D2D7DA0D}" presName="sp" presStyleCnt="0"/>
      <dgm:spPr/>
      <dgm:t>
        <a:bodyPr/>
        <a:lstStyle/>
        <a:p>
          <a:endParaRPr lang="en-US"/>
        </a:p>
      </dgm:t>
    </dgm:pt>
    <dgm:pt modelId="{6CE5DF1A-AFD4-4C3F-B44A-710FBA08A8ED}" type="pres">
      <dgm:prSet presAssocID="{AFC00508-8545-460D-8019-7EDDE96BFE56}" presName="composite" presStyleCnt="0"/>
      <dgm:spPr/>
      <dgm:t>
        <a:bodyPr/>
        <a:lstStyle/>
        <a:p>
          <a:endParaRPr lang="en-US"/>
        </a:p>
      </dgm:t>
    </dgm:pt>
    <dgm:pt modelId="{22B763EC-16EC-4409-8DD9-AD55EE672620}" type="pres">
      <dgm:prSet presAssocID="{AFC00508-8545-460D-8019-7EDDE96BFE56}" presName="parentText" presStyleLbl="alignNode1" presStyleIdx="4" presStyleCnt="5" custLinFactNeighborX="1658" custLinFactNeighborY="34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A0F42-37A8-448B-85DE-070E821B6865}" type="pres">
      <dgm:prSet presAssocID="{AFC00508-8545-460D-8019-7EDDE96BFE5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6F0979-EC32-422D-93B1-90C77B5ABDCC}" type="presOf" srcId="{EC52ED36-9B41-4600-AE93-72EEEEE83630}" destId="{0D52D85D-D9CB-4291-871F-86E3018A4DF1}" srcOrd="0" destOrd="0" presId="urn:microsoft.com/office/officeart/2005/8/layout/chevron2"/>
    <dgm:cxn modelId="{08A8F0D9-19DA-4182-BC9C-16B0D1B3B649}" srcId="{07C68A61-B240-46E4-ADAB-57793F473AB6}" destId="{37E38F42-D4AE-4716-8818-D865834DC6E0}" srcOrd="1" destOrd="0" parTransId="{F6132142-C111-45A1-978B-62E46B3F10BD}" sibTransId="{D4C018FC-B735-43E8-9A95-1F3FD6DA9073}"/>
    <dgm:cxn modelId="{6006D081-904A-4858-94FA-9E1BA4D1436C}" type="presOf" srcId="{07C68A61-B240-46E4-ADAB-57793F473AB6}" destId="{12764C25-A4CF-49E6-A29A-4678F2680E61}" srcOrd="0" destOrd="0" presId="urn:microsoft.com/office/officeart/2005/8/layout/chevron2"/>
    <dgm:cxn modelId="{F5030ED7-5508-4823-BF3B-CC6B1282958A}" type="presOf" srcId="{45960D27-6FEB-4FB0-8A93-FBFB869B090B}" destId="{B3FA2F7F-3F14-4E3E-8B46-77B138360B9F}" srcOrd="0" destOrd="0" presId="urn:microsoft.com/office/officeart/2005/8/layout/chevron2"/>
    <dgm:cxn modelId="{67BE673B-E269-4448-992E-56E3EBAE5DA0}" srcId="{07C68A61-B240-46E4-ADAB-57793F473AB6}" destId="{2334D8E6-6D93-4F78-B754-EDA93560F8BC}" srcOrd="0" destOrd="0" parTransId="{1F2D29AD-AF54-4B20-B465-17639B496395}" sibTransId="{7B04166C-6FF1-4262-A926-CABDF943D522}"/>
    <dgm:cxn modelId="{0B1F7A7E-E665-4749-933E-B48DA37DCD3D}" type="presOf" srcId="{EAD102C6-AB71-482B-994A-03CA3A518664}" destId="{8C6EECA8-FDEE-4944-BD88-237D8E09FB3B}" srcOrd="0" destOrd="0" presId="urn:microsoft.com/office/officeart/2005/8/layout/chevron2"/>
    <dgm:cxn modelId="{D31496A1-02F7-4E8C-81F9-20465C8D0B3C}" srcId="{58CD80B1-F34A-47EB-A387-A1709DC12191}" destId="{3F28325D-F378-446A-A95B-9A6A93CA33A3}" srcOrd="0" destOrd="0" parTransId="{0FE8AAB1-3844-45C2-ACDE-3FB54FCA70EE}" sibTransId="{A80E798F-9FE7-4D3D-8692-AE7A729B38EC}"/>
    <dgm:cxn modelId="{35B573CD-9D74-4583-9606-C85F56E31A76}" type="presOf" srcId="{AFC00508-8545-460D-8019-7EDDE96BFE56}" destId="{22B763EC-16EC-4409-8DD9-AD55EE672620}" srcOrd="0" destOrd="0" presId="urn:microsoft.com/office/officeart/2005/8/layout/chevron2"/>
    <dgm:cxn modelId="{657EB4A5-9554-4A01-AC6C-9A8A3DD9DE8A}" srcId="{07C68A61-B240-46E4-ADAB-57793F473AB6}" destId="{58CD80B1-F34A-47EB-A387-A1709DC12191}" srcOrd="2" destOrd="0" parTransId="{161D16E9-862D-43DA-8057-CF3D2FC6D97A}" sibTransId="{CE6B7B7C-48B0-464A-A6BE-982AE1522E48}"/>
    <dgm:cxn modelId="{2ABD159C-1071-4F86-B5B8-3B90B56F68E9}" srcId="{2334D8E6-6D93-4F78-B754-EDA93560F8BC}" destId="{EC52ED36-9B41-4600-AE93-72EEEEE83630}" srcOrd="0" destOrd="0" parTransId="{7397DB8C-0331-4D2F-8235-B5E78CC7D411}" sibTransId="{7954EA07-A4EE-4582-ACF9-23BA7596D3D8}"/>
    <dgm:cxn modelId="{3FD6CF26-592F-43FB-833D-EC34194E4BE1}" type="presOf" srcId="{981460B6-F735-475F-8294-3CA439DB40FE}" destId="{C38D1B31-1B7A-446E-B2F9-332DC9DCB4AD}" srcOrd="0" destOrd="0" presId="urn:microsoft.com/office/officeart/2005/8/layout/chevron2"/>
    <dgm:cxn modelId="{AA38FE1E-2BA0-4327-A59D-5DF994793F1B}" srcId="{37E38F42-D4AE-4716-8818-D865834DC6E0}" destId="{EAD102C6-AB71-482B-994A-03CA3A518664}" srcOrd="0" destOrd="0" parTransId="{3B2B0F0A-7AB6-4169-A41C-FC1E2C285146}" sibTransId="{6397BEC9-398B-4701-8A32-116F1F454832}"/>
    <dgm:cxn modelId="{6ADEA0D9-19BD-44AA-A53F-94C4C4ECD582}" type="presOf" srcId="{3F28325D-F378-446A-A95B-9A6A93CA33A3}" destId="{F27F87F3-3811-4DE2-A956-83139D37BEF2}" srcOrd="0" destOrd="0" presId="urn:microsoft.com/office/officeart/2005/8/layout/chevron2"/>
    <dgm:cxn modelId="{DC6ED4DC-2E2D-49ED-BAF6-82D3B3FEF0CE}" srcId="{07C68A61-B240-46E4-ADAB-57793F473AB6}" destId="{981460B6-F735-475F-8294-3CA439DB40FE}" srcOrd="3" destOrd="0" parTransId="{82BE1D77-78AE-42BD-BC68-2739069AE319}" sibTransId="{ECCFC451-16C7-4CD3-8664-1665D2D7DA0D}"/>
    <dgm:cxn modelId="{31A0A419-6D15-404D-BD53-DC30E5CCD093}" srcId="{981460B6-F735-475F-8294-3CA439DB40FE}" destId="{45960D27-6FEB-4FB0-8A93-FBFB869B090B}" srcOrd="0" destOrd="0" parTransId="{316B934E-5CBD-4091-A9F7-0CFF28690D1B}" sibTransId="{C728E772-40AA-4360-B6B9-62B79FF5E232}"/>
    <dgm:cxn modelId="{4B69C358-09C9-44CD-A0DF-51C13B4B17FB}" srcId="{07C68A61-B240-46E4-ADAB-57793F473AB6}" destId="{AFC00508-8545-460D-8019-7EDDE96BFE56}" srcOrd="4" destOrd="0" parTransId="{E5829521-B0E5-4AC6-9D1F-5978347F9BAE}" sibTransId="{F8871795-DA97-4852-9064-1E549785027C}"/>
    <dgm:cxn modelId="{A57AED8A-1ED1-43F2-9196-893D742C0AE5}" type="presOf" srcId="{37E38F42-D4AE-4716-8818-D865834DC6E0}" destId="{017E5A9A-35EA-45E9-A971-364C0B38D529}" srcOrd="0" destOrd="0" presId="urn:microsoft.com/office/officeart/2005/8/layout/chevron2"/>
    <dgm:cxn modelId="{831D24B5-202E-4B6E-B6AC-59C3BB94B5C3}" type="presOf" srcId="{58CD80B1-F34A-47EB-A387-A1709DC12191}" destId="{48DDCBFF-EAE0-4F74-BCA8-DEC56FFE144B}" srcOrd="0" destOrd="0" presId="urn:microsoft.com/office/officeart/2005/8/layout/chevron2"/>
    <dgm:cxn modelId="{DE3FDF77-6D5B-4236-A451-ABE86B1AE2D7}" srcId="{AFC00508-8545-460D-8019-7EDDE96BFE56}" destId="{3580BA1C-999A-47D0-A50D-A8DEF5B59D59}" srcOrd="0" destOrd="0" parTransId="{768285DA-8708-4AD0-875A-9A3459589A4B}" sibTransId="{67BDC739-4815-4376-8875-8B2B8A4D0301}"/>
    <dgm:cxn modelId="{16191117-7F1B-4514-B860-43267456F77A}" type="presOf" srcId="{2334D8E6-6D93-4F78-B754-EDA93560F8BC}" destId="{2C485E2C-CE84-48E5-9423-E5D4C25048BB}" srcOrd="0" destOrd="0" presId="urn:microsoft.com/office/officeart/2005/8/layout/chevron2"/>
    <dgm:cxn modelId="{ECCCC503-3F9A-4EAE-9999-19509E41023A}" type="presOf" srcId="{3580BA1C-999A-47D0-A50D-A8DEF5B59D59}" destId="{A88A0F42-37A8-448B-85DE-070E821B6865}" srcOrd="0" destOrd="0" presId="urn:microsoft.com/office/officeart/2005/8/layout/chevron2"/>
    <dgm:cxn modelId="{C9E2F1B9-A21D-4838-8976-5510610DBFAB}" type="presParOf" srcId="{12764C25-A4CF-49E6-A29A-4678F2680E61}" destId="{C1A7D925-A018-4878-ABE3-2A353EE50A6A}" srcOrd="0" destOrd="0" presId="urn:microsoft.com/office/officeart/2005/8/layout/chevron2"/>
    <dgm:cxn modelId="{DDA1540D-2462-4103-96E1-413EADA054CB}" type="presParOf" srcId="{C1A7D925-A018-4878-ABE3-2A353EE50A6A}" destId="{2C485E2C-CE84-48E5-9423-E5D4C25048BB}" srcOrd="0" destOrd="0" presId="urn:microsoft.com/office/officeart/2005/8/layout/chevron2"/>
    <dgm:cxn modelId="{A77D69D3-6E7F-4844-93DC-5F75C8F3DE29}" type="presParOf" srcId="{C1A7D925-A018-4878-ABE3-2A353EE50A6A}" destId="{0D52D85D-D9CB-4291-871F-86E3018A4DF1}" srcOrd="1" destOrd="0" presId="urn:microsoft.com/office/officeart/2005/8/layout/chevron2"/>
    <dgm:cxn modelId="{E8CFB0E8-81DC-47F4-9241-6C215E3B417E}" type="presParOf" srcId="{12764C25-A4CF-49E6-A29A-4678F2680E61}" destId="{CDC0105A-DB74-497D-993C-BEAF5963B589}" srcOrd="1" destOrd="0" presId="urn:microsoft.com/office/officeart/2005/8/layout/chevron2"/>
    <dgm:cxn modelId="{6E90AD9F-4D1D-4909-884B-440C968E0CB5}" type="presParOf" srcId="{12764C25-A4CF-49E6-A29A-4678F2680E61}" destId="{C57C9073-3863-49B6-933A-AF4B95EFD340}" srcOrd="2" destOrd="0" presId="urn:microsoft.com/office/officeart/2005/8/layout/chevron2"/>
    <dgm:cxn modelId="{53B3142F-291E-4372-A65B-E221D09122DA}" type="presParOf" srcId="{C57C9073-3863-49B6-933A-AF4B95EFD340}" destId="{017E5A9A-35EA-45E9-A971-364C0B38D529}" srcOrd="0" destOrd="0" presId="urn:microsoft.com/office/officeart/2005/8/layout/chevron2"/>
    <dgm:cxn modelId="{CD84F165-A791-4DC6-A829-24EC2EC9500B}" type="presParOf" srcId="{C57C9073-3863-49B6-933A-AF4B95EFD340}" destId="{8C6EECA8-FDEE-4944-BD88-237D8E09FB3B}" srcOrd="1" destOrd="0" presId="urn:microsoft.com/office/officeart/2005/8/layout/chevron2"/>
    <dgm:cxn modelId="{DBE046A2-7C3E-4FA3-BD56-E5FAA42F9660}" type="presParOf" srcId="{12764C25-A4CF-49E6-A29A-4678F2680E61}" destId="{3BAE9C0B-740F-4D08-8073-4DD77A18DC46}" srcOrd="3" destOrd="0" presId="urn:microsoft.com/office/officeart/2005/8/layout/chevron2"/>
    <dgm:cxn modelId="{09526695-B1BD-47E6-A490-42001F83D420}" type="presParOf" srcId="{12764C25-A4CF-49E6-A29A-4678F2680E61}" destId="{B9B3F51A-8B9C-49A0-BA04-D5434C7354BB}" srcOrd="4" destOrd="0" presId="urn:microsoft.com/office/officeart/2005/8/layout/chevron2"/>
    <dgm:cxn modelId="{C944897C-E176-41C1-8DE1-BD1485E0D355}" type="presParOf" srcId="{B9B3F51A-8B9C-49A0-BA04-D5434C7354BB}" destId="{48DDCBFF-EAE0-4F74-BCA8-DEC56FFE144B}" srcOrd="0" destOrd="0" presId="urn:microsoft.com/office/officeart/2005/8/layout/chevron2"/>
    <dgm:cxn modelId="{ADED06AB-D428-4090-94EC-FC62507B8BFC}" type="presParOf" srcId="{B9B3F51A-8B9C-49A0-BA04-D5434C7354BB}" destId="{F27F87F3-3811-4DE2-A956-83139D37BEF2}" srcOrd="1" destOrd="0" presId="urn:microsoft.com/office/officeart/2005/8/layout/chevron2"/>
    <dgm:cxn modelId="{D5FA442B-D955-479E-88AC-2A6D7CDC630B}" type="presParOf" srcId="{12764C25-A4CF-49E6-A29A-4678F2680E61}" destId="{71969BC4-B95E-48F0-888A-6FF94000482A}" srcOrd="5" destOrd="0" presId="urn:microsoft.com/office/officeart/2005/8/layout/chevron2"/>
    <dgm:cxn modelId="{FDBE8C71-57E3-4A05-814C-086829E80487}" type="presParOf" srcId="{12764C25-A4CF-49E6-A29A-4678F2680E61}" destId="{17BC8BE6-38A7-4AED-BA19-A504CA6062EC}" srcOrd="6" destOrd="0" presId="urn:microsoft.com/office/officeart/2005/8/layout/chevron2"/>
    <dgm:cxn modelId="{8910450F-07A2-4E66-87B5-52FF889D686E}" type="presParOf" srcId="{17BC8BE6-38A7-4AED-BA19-A504CA6062EC}" destId="{C38D1B31-1B7A-446E-B2F9-332DC9DCB4AD}" srcOrd="0" destOrd="0" presId="urn:microsoft.com/office/officeart/2005/8/layout/chevron2"/>
    <dgm:cxn modelId="{01062176-1456-4711-AACF-6333CE820A73}" type="presParOf" srcId="{17BC8BE6-38A7-4AED-BA19-A504CA6062EC}" destId="{B3FA2F7F-3F14-4E3E-8B46-77B138360B9F}" srcOrd="1" destOrd="0" presId="urn:microsoft.com/office/officeart/2005/8/layout/chevron2"/>
    <dgm:cxn modelId="{40AE9E3D-642B-4517-A0A7-90761D2AD2A3}" type="presParOf" srcId="{12764C25-A4CF-49E6-A29A-4678F2680E61}" destId="{C20A4BAA-59F2-4BCD-95C3-9B1B4C737A41}" srcOrd="7" destOrd="0" presId="urn:microsoft.com/office/officeart/2005/8/layout/chevron2"/>
    <dgm:cxn modelId="{9FC02BE6-4A8A-4FC4-A4C3-C0AF09EFC44B}" type="presParOf" srcId="{12764C25-A4CF-49E6-A29A-4678F2680E61}" destId="{6CE5DF1A-AFD4-4C3F-B44A-710FBA08A8ED}" srcOrd="8" destOrd="0" presId="urn:microsoft.com/office/officeart/2005/8/layout/chevron2"/>
    <dgm:cxn modelId="{F98534E7-4169-4A96-B0EC-55A8D45D5528}" type="presParOf" srcId="{6CE5DF1A-AFD4-4C3F-B44A-710FBA08A8ED}" destId="{22B763EC-16EC-4409-8DD9-AD55EE672620}" srcOrd="0" destOrd="0" presId="urn:microsoft.com/office/officeart/2005/8/layout/chevron2"/>
    <dgm:cxn modelId="{84308D79-BB67-4B35-804C-58945C835553}" type="presParOf" srcId="{6CE5DF1A-AFD4-4C3F-B44A-710FBA08A8ED}" destId="{A88A0F42-37A8-448B-85DE-070E821B68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592135-2707-446E-A8DF-94E634D05893}" type="doc">
      <dgm:prSet loTypeId="urn:microsoft.com/office/officeart/2008/layout/HalfCircleOrganizationChart" loCatId="hierarchy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0B240A1-A827-4CC1-9057-A7D504C35779}">
      <dgm:prSet phldrT="[Text]"/>
      <dgm:spPr/>
      <dgm:t>
        <a:bodyPr/>
        <a:lstStyle/>
        <a:p>
          <a:r>
            <a:rPr lang="ar-SA" dirty="0" smtClean="0"/>
            <a:t>القرن الرابع عشر</a:t>
          </a:r>
          <a:endParaRPr lang="en-US" dirty="0"/>
        </a:p>
      </dgm:t>
    </dgm:pt>
    <dgm:pt modelId="{3AB81540-AC61-40FE-B06F-11390787E04E}" type="parTrans" cxnId="{7A56E3DA-C175-4BC8-943F-2233A4490D7E}">
      <dgm:prSet/>
      <dgm:spPr/>
      <dgm:t>
        <a:bodyPr/>
        <a:lstStyle/>
        <a:p>
          <a:endParaRPr lang="en-US"/>
        </a:p>
      </dgm:t>
    </dgm:pt>
    <dgm:pt modelId="{EC368220-A0FE-48AF-8892-39E6A5731483}" type="sibTrans" cxnId="{7A56E3DA-C175-4BC8-943F-2233A4490D7E}">
      <dgm:prSet/>
      <dgm:spPr/>
      <dgm:t>
        <a:bodyPr/>
        <a:lstStyle/>
        <a:p>
          <a:endParaRPr lang="en-US"/>
        </a:p>
      </dgm:t>
    </dgm:pt>
    <dgm:pt modelId="{6AA8F49B-F0F5-4CE4-B573-06FEFC67328F}">
      <dgm:prSet phldrT="[Text]"/>
      <dgm:spPr/>
      <dgm:t>
        <a:bodyPr/>
        <a:lstStyle/>
        <a:p>
          <a:r>
            <a:rPr lang="ar-SA" dirty="0" smtClean="0"/>
            <a:t>سان بيير ومؤتمر اوترخت لانشاء عصبة الامم الاوروبية </a:t>
          </a:r>
          <a:endParaRPr lang="en-US" dirty="0"/>
        </a:p>
      </dgm:t>
    </dgm:pt>
    <dgm:pt modelId="{54B770A5-06D9-4357-8E52-C9CBF48E3551}" type="parTrans" cxnId="{9066C94A-EEF5-498D-AA00-E9C8C3DB1954}">
      <dgm:prSet/>
      <dgm:spPr/>
      <dgm:t>
        <a:bodyPr/>
        <a:lstStyle/>
        <a:p>
          <a:endParaRPr lang="en-US"/>
        </a:p>
      </dgm:t>
    </dgm:pt>
    <dgm:pt modelId="{905F34EF-D258-479D-BC4F-A05C9D99DEF6}" type="sibTrans" cxnId="{9066C94A-EEF5-498D-AA00-E9C8C3DB1954}">
      <dgm:prSet/>
      <dgm:spPr/>
      <dgm:t>
        <a:bodyPr/>
        <a:lstStyle/>
        <a:p>
          <a:endParaRPr lang="en-US"/>
        </a:p>
      </dgm:t>
    </dgm:pt>
    <dgm:pt modelId="{CFA5D161-716C-4302-BC24-D5692B3A590C}">
      <dgm:prSet phldrT="[Text]"/>
      <dgm:spPr/>
      <dgm:t>
        <a:bodyPr/>
        <a:lstStyle/>
        <a:p>
          <a:r>
            <a:rPr lang="ar-SA" dirty="0" smtClean="0"/>
            <a:t>سلي والجمهورية المسيحية </a:t>
          </a:r>
          <a:endParaRPr lang="en-US" dirty="0"/>
        </a:p>
      </dgm:t>
    </dgm:pt>
    <dgm:pt modelId="{7CB278C4-B591-446E-A138-65F87CF25E26}" type="parTrans" cxnId="{3550DD0B-BC24-4480-9CD9-C7306D52B45A}">
      <dgm:prSet/>
      <dgm:spPr/>
      <dgm:t>
        <a:bodyPr/>
        <a:lstStyle/>
        <a:p>
          <a:endParaRPr lang="en-US"/>
        </a:p>
      </dgm:t>
    </dgm:pt>
    <dgm:pt modelId="{039DCE96-BA03-433B-B334-D73ED90073FE}" type="sibTrans" cxnId="{3550DD0B-BC24-4480-9CD9-C7306D52B45A}">
      <dgm:prSet/>
      <dgm:spPr/>
      <dgm:t>
        <a:bodyPr/>
        <a:lstStyle/>
        <a:p>
          <a:endParaRPr lang="en-US"/>
        </a:p>
      </dgm:t>
    </dgm:pt>
    <dgm:pt modelId="{F15924CE-171E-4B96-91AE-9BC776860A9A}">
      <dgm:prSet phldrT="[Text]"/>
      <dgm:spPr/>
      <dgm:t>
        <a:bodyPr/>
        <a:lstStyle/>
        <a:p>
          <a:r>
            <a:rPr lang="ar-SA" dirty="0" smtClean="0"/>
            <a:t>بير دي بوا </a:t>
          </a:r>
          <a:endParaRPr lang="en-US" dirty="0"/>
        </a:p>
      </dgm:t>
    </dgm:pt>
    <dgm:pt modelId="{7C1346CC-3A5F-4625-A880-141791ECCABF}" type="parTrans" cxnId="{DA15CBC7-C826-4385-AEE2-54A1F7E74855}">
      <dgm:prSet/>
      <dgm:spPr/>
      <dgm:t>
        <a:bodyPr/>
        <a:lstStyle/>
        <a:p>
          <a:endParaRPr lang="en-US"/>
        </a:p>
      </dgm:t>
    </dgm:pt>
    <dgm:pt modelId="{A899CBAE-615D-4FA8-942F-79858C94A903}" type="sibTrans" cxnId="{DA15CBC7-C826-4385-AEE2-54A1F7E74855}">
      <dgm:prSet/>
      <dgm:spPr/>
      <dgm:t>
        <a:bodyPr/>
        <a:lstStyle/>
        <a:p>
          <a:endParaRPr lang="en-US"/>
        </a:p>
      </dgm:t>
    </dgm:pt>
    <dgm:pt modelId="{EFB94D3A-B9F1-435A-8799-9029665544EC}" type="pres">
      <dgm:prSet presAssocID="{3B592135-2707-446E-A8DF-94E634D0589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95BAB0-4107-4A16-8DB8-136902593E13}" type="pres">
      <dgm:prSet presAssocID="{10B240A1-A827-4CC1-9057-A7D504C35779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D75618D-A86C-4E0A-98CF-6BE8E61E374E}" type="pres">
      <dgm:prSet presAssocID="{10B240A1-A827-4CC1-9057-A7D504C35779}" presName="rootComposite1" presStyleCnt="0"/>
      <dgm:spPr/>
      <dgm:t>
        <a:bodyPr/>
        <a:lstStyle/>
        <a:p>
          <a:endParaRPr lang="en-US"/>
        </a:p>
      </dgm:t>
    </dgm:pt>
    <dgm:pt modelId="{3C278000-9926-4A91-B5F3-7182D370D221}" type="pres">
      <dgm:prSet presAssocID="{10B240A1-A827-4CC1-9057-A7D504C35779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19003E-2697-460D-91F2-3779A9D28128}" type="pres">
      <dgm:prSet presAssocID="{10B240A1-A827-4CC1-9057-A7D504C35779}" presName="topArc1" presStyleLbl="parChTrans1D1" presStyleIdx="0" presStyleCnt="8"/>
      <dgm:spPr/>
      <dgm:t>
        <a:bodyPr/>
        <a:lstStyle/>
        <a:p>
          <a:endParaRPr lang="en-US"/>
        </a:p>
      </dgm:t>
    </dgm:pt>
    <dgm:pt modelId="{87BC5458-C1C6-4255-BE69-1A87172AA564}" type="pres">
      <dgm:prSet presAssocID="{10B240A1-A827-4CC1-9057-A7D504C35779}" presName="bottomArc1" presStyleLbl="parChTrans1D1" presStyleIdx="1" presStyleCnt="8"/>
      <dgm:spPr/>
      <dgm:t>
        <a:bodyPr/>
        <a:lstStyle/>
        <a:p>
          <a:endParaRPr lang="en-US"/>
        </a:p>
      </dgm:t>
    </dgm:pt>
    <dgm:pt modelId="{FC7E2E90-F24F-447C-BFEB-ADD83B801B89}" type="pres">
      <dgm:prSet presAssocID="{10B240A1-A827-4CC1-9057-A7D504C35779}" presName="topConnNode1" presStyleLbl="node1" presStyleIdx="0" presStyleCnt="0"/>
      <dgm:spPr/>
      <dgm:t>
        <a:bodyPr/>
        <a:lstStyle/>
        <a:p>
          <a:endParaRPr lang="en-US"/>
        </a:p>
      </dgm:t>
    </dgm:pt>
    <dgm:pt modelId="{7F9413B5-B30E-4011-B282-8B069A3E2CAA}" type="pres">
      <dgm:prSet presAssocID="{10B240A1-A827-4CC1-9057-A7D504C35779}" presName="hierChild2" presStyleCnt="0"/>
      <dgm:spPr/>
      <dgm:t>
        <a:bodyPr/>
        <a:lstStyle/>
        <a:p>
          <a:endParaRPr lang="en-US"/>
        </a:p>
      </dgm:t>
    </dgm:pt>
    <dgm:pt modelId="{E608F899-3EE9-491D-B962-F0CB4FF9CBEA}" type="pres">
      <dgm:prSet presAssocID="{54B770A5-06D9-4357-8E52-C9CBF48E3551}" presName="Name28" presStyleLbl="parChTrans1D2" presStyleIdx="0" presStyleCnt="3"/>
      <dgm:spPr/>
      <dgm:t>
        <a:bodyPr/>
        <a:lstStyle/>
        <a:p>
          <a:endParaRPr lang="en-US"/>
        </a:p>
      </dgm:t>
    </dgm:pt>
    <dgm:pt modelId="{FC5D4F70-64FD-4731-89A3-06D28CDE0D1F}" type="pres">
      <dgm:prSet presAssocID="{6AA8F49B-F0F5-4CE4-B573-06FEFC67328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37ECDFF-C264-426F-9A6A-FECFDE4429DF}" type="pres">
      <dgm:prSet presAssocID="{6AA8F49B-F0F5-4CE4-B573-06FEFC67328F}" presName="rootComposite2" presStyleCnt="0"/>
      <dgm:spPr/>
      <dgm:t>
        <a:bodyPr/>
        <a:lstStyle/>
        <a:p>
          <a:endParaRPr lang="en-US"/>
        </a:p>
      </dgm:t>
    </dgm:pt>
    <dgm:pt modelId="{69350178-4629-4674-AAD3-4572924D17E6}" type="pres">
      <dgm:prSet presAssocID="{6AA8F49B-F0F5-4CE4-B573-06FEFC67328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6C35FB-D259-4A15-BC8D-ABE36FE218E8}" type="pres">
      <dgm:prSet presAssocID="{6AA8F49B-F0F5-4CE4-B573-06FEFC67328F}" presName="topArc2" presStyleLbl="parChTrans1D1" presStyleIdx="2" presStyleCnt="8"/>
      <dgm:spPr/>
      <dgm:t>
        <a:bodyPr/>
        <a:lstStyle/>
        <a:p>
          <a:endParaRPr lang="en-US"/>
        </a:p>
      </dgm:t>
    </dgm:pt>
    <dgm:pt modelId="{148FA5D4-521D-48A2-B7C8-E66FEFACA504}" type="pres">
      <dgm:prSet presAssocID="{6AA8F49B-F0F5-4CE4-B573-06FEFC67328F}" presName="bottomArc2" presStyleLbl="parChTrans1D1" presStyleIdx="3" presStyleCnt="8"/>
      <dgm:spPr/>
      <dgm:t>
        <a:bodyPr/>
        <a:lstStyle/>
        <a:p>
          <a:endParaRPr lang="en-US"/>
        </a:p>
      </dgm:t>
    </dgm:pt>
    <dgm:pt modelId="{E4F2DB72-6AA5-4ABF-B68E-E8D80918306A}" type="pres">
      <dgm:prSet presAssocID="{6AA8F49B-F0F5-4CE4-B573-06FEFC67328F}" presName="topConnNode2" presStyleLbl="node2" presStyleIdx="0" presStyleCnt="0"/>
      <dgm:spPr/>
      <dgm:t>
        <a:bodyPr/>
        <a:lstStyle/>
        <a:p>
          <a:endParaRPr lang="en-US"/>
        </a:p>
      </dgm:t>
    </dgm:pt>
    <dgm:pt modelId="{31E0FA51-6605-44DB-8A63-08F6DA487A28}" type="pres">
      <dgm:prSet presAssocID="{6AA8F49B-F0F5-4CE4-B573-06FEFC67328F}" presName="hierChild4" presStyleCnt="0"/>
      <dgm:spPr/>
      <dgm:t>
        <a:bodyPr/>
        <a:lstStyle/>
        <a:p>
          <a:endParaRPr lang="en-US"/>
        </a:p>
      </dgm:t>
    </dgm:pt>
    <dgm:pt modelId="{C5F9F17B-A4A6-48D5-954A-5DFC3BEA2FD1}" type="pres">
      <dgm:prSet presAssocID="{6AA8F49B-F0F5-4CE4-B573-06FEFC67328F}" presName="hierChild5" presStyleCnt="0"/>
      <dgm:spPr/>
      <dgm:t>
        <a:bodyPr/>
        <a:lstStyle/>
        <a:p>
          <a:endParaRPr lang="en-US"/>
        </a:p>
      </dgm:t>
    </dgm:pt>
    <dgm:pt modelId="{51018570-E417-4B14-AF31-90FAFCF3CB12}" type="pres">
      <dgm:prSet presAssocID="{7CB278C4-B591-446E-A138-65F87CF25E26}" presName="Name28" presStyleLbl="parChTrans1D2" presStyleIdx="1" presStyleCnt="3"/>
      <dgm:spPr/>
      <dgm:t>
        <a:bodyPr/>
        <a:lstStyle/>
        <a:p>
          <a:endParaRPr lang="en-US"/>
        </a:p>
      </dgm:t>
    </dgm:pt>
    <dgm:pt modelId="{51E2A4D3-F1DD-461A-990A-5FD3C05C7AA9}" type="pres">
      <dgm:prSet presAssocID="{CFA5D161-716C-4302-BC24-D5692B3A59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1F1C256-7FC1-4F8A-8824-FFF7FF590098}" type="pres">
      <dgm:prSet presAssocID="{CFA5D161-716C-4302-BC24-D5692B3A590C}" presName="rootComposite2" presStyleCnt="0"/>
      <dgm:spPr/>
      <dgm:t>
        <a:bodyPr/>
        <a:lstStyle/>
        <a:p>
          <a:endParaRPr lang="en-US"/>
        </a:p>
      </dgm:t>
    </dgm:pt>
    <dgm:pt modelId="{AA140A2C-0AA9-469E-A2ED-C0E59023A817}" type="pres">
      <dgm:prSet presAssocID="{CFA5D161-716C-4302-BC24-D5692B3A590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526172-0A88-4788-BA16-736EA5B1790D}" type="pres">
      <dgm:prSet presAssocID="{CFA5D161-716C-4302-BC24-D5692B3A590C}" presName="topArc2" presStyleLbl="parChTrans1D1" presStyleIdx="4" presStyleCnt="8"/>
      <dgm:spPr/>
      <dgm:t>
        <a:bodyPr/>
        <a:lstStyle/>
        <a:p>
          <a:endParaRPr lang="en-US"/>
        </a:p>
      </dgm:t>
    </dgm:pt>
    <dgm:pt modelId="{FDDD5750-80FC-43D4-99E5-BE1E07647A01}" type="pres">
      <dgm:prSet presAssocID="{CFA5D161-716C-4302-BC24-D5692B3A590C}" presName="bottomArc2" presStyleLbl="parChTrans1D1" presStyleIdx="5" presStyleCnt="8"/>
      <dgm:spPr/>
      <dgm:t>
        <a:bodyPr/>
        <a:lstStyle/>
        <a:p>
          <a:endParaRPr lang="en-US"/>
        </a:p>
      </dgm:t>
    </dgm:pt>
    <dgm:pt modelId="{62D99270-7F81-46B3-8162-9BD9A4365EB7}" type="pres">
      <dgm:prSet presAssocID="{CFA5D161-716C-4302-BC24-D5692B3A590C}" presName="topConnNode2" presStyleLbl="node2" presStyleIdx="0" presStyleCnt="0"/>
      <dgm:spPr/>
      <dgm:t>
        <a:bodyPr/>
        <a:lstStyle/>
        <a:p>
          <a:endParaRPr lang="en-US"/>
        </a:p>
      </dgm:t>
    </dgm:pt>
    <dgm:pt modelId="{25A5366E-425D-4A4C-884B-956356605A8B}" type="pres">
      <dgm:prSet presAssocID="{CFA5D161-716C-4302-BC24-D5692B3A590C}" presName="hierChild4" presStyleCnt="0"/>
      <dgm:spPr/>
      <dgm:t>
        <a:bodyPr/>
        <a:lstStyle/>
        <a:p>
          <a:endParaRPr lang="en-US"/>
        </a:p>
      </dgm:t>
    </dgm:pt>
    <dgm:pt modelId="{F7F494DB-66C7-4F98-98B5-811EA2260DAA}" type="pres">
      <dgm:prSet presAssocID="{CFA5D161-716C-4302-BC24-D5692B3A590C}" presName="hierChild5" presStyleCnt="0"/>
      <dgm:spPr/>
      <dgm:t>
        <a:bodyPr/>
        <a:lstStyle/>
        <a:p>
          <a:endParaRPr lang="en-US"/>
        </a:p>
      </dgm:t>
    </dgm:pt>
    <dgm:pt modelId="{E73947BD-C824-45C2-99F0-638DB6C53973}" type="pres">
      <dgm:prSet presAssocID="{7C1346CC-3A5F-4625-A880-141791ECCABF}" presName="Name28" presStyleLbl="parChTrans1D2" presStyleIdx="2" presStyleCnt="3"/>
      <dgm:spPr/>
      <dgm:t>
        <a:bodyPr/>
        <a:lstStyle/>
        <a:p>
          <a:endParaRPr lang="en-US"/>
        </a:p>
      </dgm:t>
    </dgm:pt>
    <dgm:pt modelId="{64AE6625-B3BD-4EE8-92D1-05559707F69D}" type="pres">
      <dgm:prSet presAssocID="{F15924CE-171E-4B96-91AE-9BC776860A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5F9C11A-C3D3-41C5-B6DD-A547EB023ACE}" type="pres">
      <dgm:prSet presAssocID="{F15924CE-171E-4B96-91AE-9BC776860A9A}" presName="rootComposite2" presStyleCnt="0"/>
      <dgm:spPr/>
      <dgm:t>
        <a:bodyPr/>
        <a:lstStyle/>
        <a:p>
          <a:endParaRPr lang="en-US"/>
        </a:p>
      </dgm:t>
    </dgm:pt>
    <dgm:pt modelId="{F1070848-F93C-4D65-8110-FFAD5603FACA}" type="pres">
      <dgm:prSet presAssocID="{F15924CE-171E-4B96-91AE-9BC776860A9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BDB683-F011-4728-B1C6-D686DF195DEC}" type="pres">
      <dgm:prSet presAssocID="{F15924CE-171E-4B96-91AE-9BC776860A9A}" presName="topArc2" presStyleLbl="parChTrans1D1" presStyleIdx="6" presStyleCnt="8"/>
      <dgm:spPr/>
      <dgm:t>
        <a:bodyPr/>
        <a:lstStyle/>
        <a:p>
          <a:endParaRPr lang="en-US"/>
        </a:p>
      </dgm:t>
    </dgm:pt>
    <dgm:pt modelId="{34D13CEA-48CD-4214-A256-D80944C1BBD8}" type="pres">
      <dgm:prSet presAssocID="{F15924CE-171E-4B96-91AE-9BC776860A9A}" presName="bottomArc2" presStyleLbl="parChTrans1D1" presStyleIdx="7" presStyleCnt="8"/>
      <dgm:spPr/>
      <dgm:t>
        <a:bodyPr/>
        <a:lstStyle/>
        <a:p>
          <a:endParaRPr lang="en-US"/>
        </a:p>
      </dgm:t>
    </dgm:pt>
    <dgm:pt modelId="{2FF9A273-9D3D-4A43-A55A-9419331E4484}" type="pres">
      <dgm:prSet presAssocID="{F15924CE-171E-4B96-91AE-9BC776860A9A}" presName="topConnNode2" presStyleLbl="node2" presStyleIdx="0" presStyleCnt="0"/>
      <dgm:spPr/>
      <dgm:t>
        <a:bodyPr/>
        <a:lstStyle/>
        <a:p>
          <a:endParaRPr lang="en-US"/>
        </a:p>
      </dgm:t>
    </dgm:pt>
    <dgm:pt modelId="{6B6DAE29-8A16-49C3-99A4-907FF4BB38F3}" type="pres">
      <dgm:prSet presAssocID="{F15924CE-171E-4B96-91AE-9BC776860A9A}" presName="hierChild4" presStyleCnt="0"/>
      <dgm:spPr/>
      <dgm:t>
        <a:bodyPr/>
        <a:lstStyle/>
        <a:p>
          <a:endParaRPr lang="en-US"/>
        </a:p>
      </dgm:t>
    </dgm:pt>
    <dgm:pt modelId="{4D8EA290-E9BE-4CE6-B054-5FBAA3A810EC}" type="pres">
      <dgm:prSet presAssocID="{F15924CE-171E-4B96-91AE-9BC776860A9A}" presName="hierChild5" presStyleCnt="0"/>
      <dgm:spPr/>
      <dgm:t>
        <a:bodyPr/>
        <a:lstStyle/>
        <a:p>
          <a:endParaRPr lang="en-US"/>
        </a:p>
      </dgm:t>
    </dgm:pt>
    <dgm:pt modelId="{883B9655-6F68-495B-B801-1726A3B97E80}" type="pres">
      <dgm:prSet presAssocID="{10B240A1-A827-4CC1-9057-A7D504C35779}" presName="hierChild3" presStyleCnt="0"/>
      <dgm:spPr/>
      <dgm:t>
        <a:bodyPr/>
        <a:lstStyle/>
        <a:p>
          <a:endParaRPr lang="en-US"/>
        </a:p>
      </dgm:t>
    </dgm:pt>
  </dgm:ptLst>
  <dgm:cxnLst>
    <dgm:cxn modelId="{00BB83C6-739F-40B7-8ED0-0B42088278E0}" type="presOf" srcId="{10B240A1-A827-4CC1-9057-A7D504C35779}" destId="{3C278000-9926-4A91-B5F3-7182D370D221}" srcOrd="0" destOrd="0" presId="urn:microsoft.com/office/officeart/2008/layout/HalfCircleOrganizationChart"/>
    <dgm:cxn modelId="{B11CC973-789C-4A11-A7A4-69FE58396A51}" type="presOf" srcId="{CFA5D161-716C-4302-BC24-D5692B3A590C}" destId="{AA140A2C-0AA9-469E-A2ED-C0E59023A817}" srcOrd="0" destOrd="0" presId="urn:microsoft.com/office/officeart/2008/layout/HalfCircleOrganizationChart"/>
    <dgm:cxn modelId="{27C8F63C-ECDE-480C-800C-2CC7F749C9C8}" type="presOf" srcId="{7C1346CC-3A5F-4625-A880-141791ECCABF}" destId="{E73947BD-C824-45C2-99F0-638DB6C53973}" srcOrd="0" destOrd="0" presId="urn:microsoft.com/office/officeart/2008/layout/HalfCircleOrganizationChart"/>
    <dgm:cxn modelId="{86254C53-672B-4B42-A339-3DCCC93C3EA9}" type="presOf" srcId="{F15924CE-171E-4B96-91AE-9BC776860A9A}" destId="{F1070848-F93C-4D65-8110-FFAD5603FACA}" srcOrd="0" destOrd="0" presId="urn:microsoft.com/office/officeart/2008/layout/HalfCircleOrganizationChart"/>
    <dgm:cxn modelId="{99DCA1B6-C981-4FBA-84BB-98826746FD39}" type="presOf" srcId="{6AA8F49B-F0F5-4CE4-B573-06FEFC67328F}" destId="{E4F2DB72-6AA5-4ABF-B68E-E8D80918306A}" srcOrd="1" destOrd="0" presId="urn:microsoft.com/office/officeart/2008/layout/HalfCircleOrganizationChart"/>
    <dgm:cxn modelId="{5D81F6D2-11A2-4A52-97DE-492526AAA9B9}" type="presOf" srcId="{F15924CE-171E-4B96-91AE-9BC776860A9A}" destId="{2FF9A273-9D3D-4A43-A55A-9419331E4484}" srcOrd="1" destOrd="0" presId="urn:microsoft.com/office/officeart/2008/layout/HalfCircleOrganizationChart"/>
    <dgm:cxn modelId="{50415A01-E4A9-4A8F-9DA1-3A6885614513}" type="presOf" srcId="{7CB278C4-B591-446E-A138-65F87CF25E26}" destId="{51018570-E417-4B14-AF31-90FAFCF3CB12}" srcOrd="0" destOrd="0" presId="urn:microsoft.com/office/officeart/2008/layout/HalfCircleOrganizationChart"/>
    <dgm:cxn modelId="{00CF2406-2E1D-45C1-8487-4568E85B858C}" type="presOf" srcId="{3B592135-2707-446E-A8DF-94E634D05893}" destId="{EFB94D3A-B9F1-435A-8799-9029665544EC}" srcOrd="0" destOrd="0" presId="urn:microsoft.com/office/officeart/2008/layout/HalfCircleOrganizationChart"/>
    <dgm:cxn modelId="{A3B9D7B0-6C8C-4DE2-A5AE-AF682941B6A9}" type="presOf" srcId="{54B770A5-06D9-4357-8E52-C9CBF48E3551}" destId="{E608F899-3EE9-491D-B962-F0CB4FF9CBEA}" srcOrd="0" destOrd="0" presId="urn:microsoft.com/office/officeart/2008/layout/HalfCircleOrganizationChart"/>
    <dgm:cxn modelId="{3550DD0B-BC24-4480-9CD9-C7306D52B45A}" srcId="{10B240A1-A827-4CC1-9057-A7D504C35779}" destId="{CFA5D161-716C-4302-BC24-D5692B3A590C}" srcOrd="1" destOrd="0" parTransId="{7CB278C4-B591-446E-A138-65F87CF25E26}" sibTransId="{039DCE96-BA03-433B-B334-D73ED90073FE}"/>
    <dgm:cxn modelId="{9066C94A-EEF5-498D-AA00-E9C8C3DB1954}" srcId="{10B240A1-A827-4CC1-9057-A7D504C35779}" destId="{6AA8F49B-F0F5-4CE4-B573-06FEFC67328F}" srcOrd="0" destOrd="0" parTransId="{54B770A5-06D9-4357-8E52-C9CBF48E3551}" sibTransId="{905F34EF-D258-479D-BC4F-A05C9D99DEF6}"/>
    <dgm:cxn modelId="{DA15CBC7-C826-4385-AEE2-54A1F7E74855}" srcId="{10B240A1-A827-4CC1-9057-A7D504C35779}" destId="{F15924CE-171E-4B96-91AE-9BC776860A9A}" srcOrd="2" destOrd="0" parTransId="{7C1346CC-3A5F-4625-A880-141791ECCABF}" sibTransId="{A899CBAE-615D-4FA8-942F-79858C94A903}"/>
    <dgm:cxn modelId="{BCE508BC-B573-45F7-A0F3-5F22C91877FE}" type="presOf" srcId="{6AA8F49B-F0F5-4CE4-B573-06FEFC67328F}" destId="{69350178-4629-4674-AAD3-4572924D17E6}" srcOrd="0" destOrd="0" presId="urn:microsoft.com/office/officeart/2008/layout/HalfCircleOrganizationChart"/>
    <dgm:cxn modelId="{7A56E3DA-C175-4BC8-943F-2233A4490D7E}" srcId="{3B592135-2707-446E-A8DF-94E634D05893}" destId="{10B240A1-A827-4CC1-9057-A7D504C35779}" srcOrd="0" destOrd="0" parTransId="{3AB81540-AC61-40FE-B06F-11390787E04E}" sibTransId="{EC368220-A0FE-48AF-8892-39E6A5731483}"/>
    <dgm:cxn modelId="{50E80C6D-224B-44B3-AAF7-9123CBF2CAB6}" type="presOf" srcId="{10B240A1-A827-4CC1-9057-A7D504C35779}" destId="{FC7E2E90-F24F-447C-BFEB-ADD83B801B89}" srcOrd="1" destOrd="0" presId="urn:microsoft.com/office/officeart/2008/layout/HalfCircleOrganizationChart"/>
    <dgm:cxn modelId="{D7E59873-5F99-4AE8-96DE-6FABCABD12F3}" type="presOf" srcId="{CFA5D161-716C-4302-BC24-D5692B3A590C}" destId="{62D99270-7F81-46B3-8162-9BD9A4365EB7}" srcOrd="1" destOrd="0" presId="urn:microsoft.com/office/officeart/2008/layout/HalfCircleOrganizationChart"/>
    <dgm:cxn modelId="{EAD8FDF1-2418-42F4-B720-7EE9B2328E2A}" type="presParOf" srcId="{EFB94D3A-B9F1-435A-8799-9029665544EC}" destId="{9C95BAB0-4107-4A16-8DB8-136902593E13}" srcOrd="0" destOrd="0" presId="urn:microsoft.com/office/officeart/2008/layout/HalfCircleOrganizationChart"/>
    <dgm:cxn modelId="{7BFFB710-9777-47D2-B911-7C5B9F57DB3B}" type="presParOf" srcId="{9C95BAB0-4107-4A16-8DB8-136902593E13}" destId="{6D75618D-A86C-4E0A-98CF-6BE8E61E374E}" srcOrd="0" destOrd="0" presId="urn:microsoft.com/office/officeart/2008/layout/HalfCircleOrganizationChart"/>
    <dgm:cxn modelId="{7340DDA8-F1E8-4A14-92A5-6211C2965791}" type="presParOf" srcId="{6D75618D-A86C-4E0A-98CF-6BE8E61E374E}" destId="{3C278000-9926-4A91-B5F3-7182D370D221}" srcOrd="0" destOrd="0" presId="urn:microsoft.com/office/officeart/2008/layout/HalfCircleOrganizationChart"/>
    <dgm:cxn modelId="{695F8FDE-DF38-491F-A298-703C7B1D7164}" type="presParOf" srcId="{6D75618D-A86C-4E0A-98CF-6BE8E61E374E}" destId="{7019003E-2697-460D-91F2-3779A9D28128}" srcOrd="1" destOrd="0" presId="urn:microsoft.com/office/officeart/2008/layout/HalfCircleOrganizationChart"/>
    <dgm:cxn modelId="{6CE2F64E-BBC4-431E-88BB-0A9CE79C2923}" type="presParOf" srcId="{6D75618D-A86C-4E0A-98CF-6BE8E61E374E}" destId="{87BC5458-C1C6-4255-BE69-1A87172AA564}" srcOrd="2" destOrd="0" presId="urn:microsoft.com/office/officeart/2008/layout/HalfCircleOrganizationChart"/>
    <dgm:cxn modelId="{B81958B0-8199-4C4D-A8ED-1C3A32D3EA2F}" type="presParOf" srcId="{6D75618D-A86C-4E0A-98CF-6BE8E61E374E}" destId="{FC7E2E90-F24F-447C-BFEB-ADD83B801B89}" srcOrd="3" destOrd="0" presId="urn:microsoft.com/office/officeart/2008/layout/HalfCircleOrganizationChart"/>
    <dgm:cxn modelId="{20C3BF08-7908-428A-89FD-D5C7461C185F}" type="presParOf" srcId="{9C95BAB0-4107-4A16-8DB8-136902593E13}" destId="{7F9413B5-B30E-4011-B282-8B069A3E2CAA}" srcOrd="1" destOrd="0" presId="urn:microsoft.com/office/officeart/2008/layout/HalfCircleOrganizationChart"/>
    <dgm:cxn modelId="{BFB47890-CD47-47BB-B16C-73E195B46FFD}" type="presParOf" srcId="{7F9413B5-B30E-4011-B282-8B069A3E2CAA}" destId="{E608F899-3EE9-491D-B962-F0CB4FF9CBEA}" srcOrd="0" destOrd="0" presId="urn:microsoft.com/office/officeart/2008/layout/HalfCircleOrganizationChart"/>
    <dgm:cxn modelId="{759128E9-0699-4DE9-ACAB-B98AB15809E8}" type="presParOf" srcId="{7F9413B5-B30E-4011-B282-8B069A3E2CAA}" destId="{FC5D4F70-64FD-4731-89A3-06D28CDE0D1F}" srcOrd="1" destOrd="0" presId="urn:microsoft.com/office/officeart/2008/layout/HalfCircleOrganizationChart"/>
    <dgm:cxn modelId="{35BA9229-8E89-4141-81A3-C78CB4F391A2}" type="presParOf" srcId="{FC5D4F70-64FD-4731-89A3-06D28CDE0D1F}" destId="{D37ECDFF-C264-426F-9A6A-FECFDE4429DF}" srcOrd="0" destOrd="0" presId="urn:microsoft.com/office/officeart/2008/layout/HalfCircleOrganizationChart"/>
    <dgm:cxn modelId="{AC6ED212-0A8B-443E-B17F-86960ABE3EB9}" type="presParOf" srcId="{D37ECDFF-C264-426F-9A6A-FECFDE4429DF}" destId="{69350178-4629-4674-AAD3-4572924D17E6}" srcOrd="0" destOrd="0" presId="urn:microsoft.com/office/officeart/2008/layout/HalfCircleOrganizationChart"/>
    <dgm:cxn modelId="{DDE50B30-44F0-42FF-958B-F817023E6084}" type="presParOf" srcId="{D37ECDFF-C264-426F-9A6A-FECFDE4429DF}" destId="{7C6C35FB-D259-4A15-BC8D-ABE36FE218E8}" srcOrd="1" destOrd="0" presId="urn:microsoft.com/office/officeart/2008/layout/HalfCircleOrganizationChart"/>
    <dgm:cxn modelId="{E579B33E-D369-4D51-9621-601E69DF7D5D}" type="presParOf" srcId="{D37ECDFF-C264-426F-9A6A-FECFDE4429DF}" destId="{148FA5D4-521D-48A2-B7C8-E66FEFACA504}" srcOrd="2" destOrd="0" presId="urn:microsoft.com/office/officeart/2008/layout/HalfCircleOrganizationChart"/>
    <dgm:cxn modelId="{267C45AA-BBEC-4251-A566-F17F4DA51FF0}" type="presParOf" srcId="{D37ECDFF-C264-426F-9A6A-FECFDE4429DF}" destId="{E4F2DB72-6AA5-4ABF-B68E-E8D80918306A}" srcOrd="3" destOrd="0" presId="urn:microsoft.com/office/officeart/2008/layout/HalfCircleOrganizationChart"/>
    <dgm:cxn modelId="{1C41DFFB-B5E2-4E94-8495-23A8D972B5CC}" type="presParOf" srcId="{FC5D4F70-64FD-4731-89A3-06D28CDE0D1F}" destId="{31E0FA51-6605-44DB-8A63-08F6DA487A28}" srcOrd="1" destOrd="0" presId="urn:microsoft.com/office/officeart/2008/layout/HalfCircleOrganizationChart"/>
    <dgm:cxn modelId="{764FFE6D-F121-4A38-BCC0-4151CED9E108}" type="presParOf" srcId="{FC5D4F70-64FD-4731-89A3-06D28CDE0D1F}" destId="{C5F9F17B-A4A6-48D5-954A-5DFC3BEA2FD1}" srcOrd="2" destOrd="0" presId="urn:microsoft.com/office/officeart/2008/layout/HalfCircleOrganizationChart"/>
    <dgm:cxn modelId="{4666C964-24B8-4266-86A2-0DBA3CABFC5B}" type="presParOf" srcId="{7F9413B5-B30E-4011-B282-8B069A3E2CAA}" destId="{51018570-E417-4B14-AF31-90FAFCF3CB12}" srcOrd="2" destOrd="0" presId="urn:microsoft.com/office/officeart/2008/layout/HalfCircleOrganizationChart"/>
    <dgm:cxn modelId="{8A349498-949D-4A97-9D54-134B7FDA412C}" type="presParOf" srcId="{7F9413B5-B30E-4011-B282-8B069A3E2CAA}" destId="{51E2A4D3-F1DD-461A-990A-5FD3C05C7AA9}" srcOrd="3" destOrd="0" presId="urn:microsoft.com/office/officeart/2008/layout/HalfCircleOrganizationChart"/>
    <dgm:cxn modelId="{79E53704-65F0-498D-96F7-09EA973BCA7F}" type="presParOf" srcId="{51E2A4D3-F1DD-461A-990A-5FD3C05C7AA9}" destId="{31F1C256-7FC1-4F8A-8824-FFF7FF590098}" srcOrd="0" destOrd="0" presId="urn:microsoft.com/office/officeart/2008/layout/HalfCircleOrganizationChart"/>
    <dgm:cxn modelId="{0A2A3329-9C90-4D70-B825-D281DF4E8547}" type="presParOf" srcId="{31F1C256-7FC1-4F8A-8824-FFF7FF590098}" destId="{AA140A2C-0AA9-469E-A2ED-C0E59023A817}" srcOrd="0" destOrd="0" presId="urn:microsoft.com/office/officeart/2008/layout/HalfCircleOrganizationChart"/>
    <dgm:cxn modelId="{D8E2474C-D139-4087-BC32-4BBF29AB6C51}" type="presParOf" srcId="{31F1C256-7FC1-4F8A-8824-FFF7FF590098}" destId="{A4526172-0A88-4788-BA16-736EA5B1790D}" srcOrd="1" destOrd="0" presId="urn:microsoft.com/office/officeart/2008/layout/HalfCircleOrganizationChart"/>
    <dgm:cxn modelId="{DB36AC6D-A051-4195-808A-590F33ACB546}" type="presParOf" srcId="{31F1C256-7FC1-4F8A-8824-FFF7FF590098}" destId="{FDDD5750-80FC-43D4-99E5-BE1E07647A01}" srcOrd="2" destOrd="0" presId="urn:microsoft.com/office/officeart/2008/layout/HalfCircleOrganizationChart"/>
    <dgm:cxn modelId="{9202656A-7B4E-4928-814B-6CDDBE2A015B}" type="presParOf" srcId="{31F1C256-7FC1-4F8A-8824-FFF7FF590098}" destId="{62D99270-7F81-46B3-8162-9BD9A4365EB7}" srcOrd="3" destOrd="0" presId="urn:microsoft.com/office/officeart/2008/layout/HalfCircleOrganizationChart"/>
    <dgm:cxn modelId="{11CF0B0C-67D4-46AB-93D5-D701E64BB4E9}" type="presParOf" srcId="{51E2A4D3-F1DD-461A-990A-5FD3C05C7AA9}" destId="{25A5366E-425D-4A4C-884B-956356605A8B}" srcOrd="1" destOrd="0" presId="urn:microsoft.com/office/officeart/2008/layout/HalfCircleOrganizationChart"/>
    <dgm:cxn modelId="{AB966609-5C1E-49F5-B26E-1EA17174E9A1}" type="presParOf" srcId="{51E2A4D3-F1DD-461A-990A-5FD3C05C7AA9}" destId="{F7F494DB-66C7-4F98-98B5-811EA2260DAA}" srcOrd="2" destOrd="0" presId="urn:microsoft.com/office/officeart/2008/layout/HalfCircleOrganizationChart"/>
    <dgm:cxn modelId="{8E710998-644C-4B17-BA8A-DE733C6D7C0E}" type="presParOf" srcId="{7F9413B5-B30E-4011-B282-8B069A3E2CAA}" destId="{E73947BD-C824-45C2-99F0-638DB6C53973}" srcOrd="4" destOrd="0" presId="urn:microsoft.com/office/officeart/2008/layout/HalfCircleOrganizationChart"/>
    <dgm:cxn modelId="{B202C8BC-1A10-4EE1-BE49-3F779748FD97}" type="presParOf" srcId="{7F9413B5-B30E-4011-B282-8B069A3E2CAA}" destId="{64AE6625-B3BD-4EE8-92D1-05559707F69D}" srcOrd="5" destOrd="0" presId="urn:microsoft.com/office/officeart/2008/layout/HalfCircleOrganizationChart"/>
    <dgm:cxn modelId="{25B1CB39-B1DC-467E-B316-FAD4FC3B9DBB}" type="presParOf" srcId="{64AE6625-B3BD-4EE8-92D1-05559707F69D}" destId="{B5F9C11A-C3D3-41C5-B6DD-A547EB023ACE}" srcOrd="0" destOrd="0" presId="urn:microsoft.com/office/officeart/2008/layout/HalfCircleOrganizationChart"/>
    <dgm:cxn modelId="{DA5B3E28-AFD6-464D-87D4-42BAA05335C4}" type="presParOf" srcId="{B5F9C11A-C3D3-41C5-B6DD-A547EB023ACE}" destId="{F1070848-F93C-4D65-8110-FFAD5603FACA}" srcOrd="0" destOrd="0" presId="urn:microsoft.com/office/officeart/2008/layout/HalfCircleOrganizationChart"/>
    <dgm:cxn modelId="{FE8510BE-FFDC-4D02-BEBF-3E1CC454BF47}" type="presParOf" srcId="{B5F9C11A-C3D3-41C5-B6DD-A547EB023ACE}" destId="{29BDB683-F011-4728-B1C6-D686DF195DEC}" srcOrd="1" destOrd="0" presId="urn:microsoft.com/office/officeart/2008/layout/HalfCircleOrganizationChart"/>
    <dgm:cxn modelId="{3F748C0D-4321-458E-A116-4464C77DC704}" type="presParOf" srcId="{B5F9C11A-C3D3-41C5-B6DD-A547EB023ACE}" destId="{34D13CEA-48CD-4214-A256-D80944C1BBD8}" srcOrd="2" destOrd="0" presId="urn:microsoft.com/office/officeart/2008/layout/HalfCircleOrganizationChart"/>
    <dgm:cxn modelId="{CAE2755F-DF58-46E9-ACBC-BB9A770A361F}" type="presParOf" srcId="{B5F9C11A-C3D3-41C5-B6DD-A547EB023ACE}" destId="{2FF9A273-9D3D-4A43-A55A-9419331E4484}" srcOrd="3" destOrd="0" presId="urn:microsoft.com/office/officeart/2008/layout/HalfCircleOrganizationChart"/>
    <dgm:cxn modelId="{732FF64E-D6BD-4DA1-94FF-D91051ED2FF7}" type="presParOf" srcId="{64AE6625-B3BD-4EE8-92D1-05559707F69D}" destId="{6B6DAE29-8A16-49C3-99A4-907FF4BB38F3}" srcOrd="1" destOrd="0" presId="urn:microsoft.com/office/officeart/2008/layout/HalfCircleOrganizationChart"/>
    <dgm:cxn modelId="{232D32CB-2599-4B00-A967-0BFDCC38ED13}" type="presParOf" srcId="{64AE6625-B3BD-4EE8-92D1-05559707F69D}" destId="{4D8EA290-E9BE-4CE6-B054-5FBAA3A810EC}" srcOrd="2" destOrd="0" presId="urn:microsoft.com/office/officeart/2008/layout/HalfCircleOrganizationChart"/>
    <dgm:cxn modelId="{375EABC5-F218-4F54-9329-F88AB95D114A}" type="presParOf" srcId="{9C95BAB0-4107-4A16-8DB8-136902593E13}" destId="{883B9655-6F68-495B-B801-1726A3B97E8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3B5A3A-144C-4E21-8748-DD90EAECBF26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</dgm:pt>
    <dgm:pt modelId="{A0A40B03-865B-4B8C-8121-F74D47680DC6}">
      <dgm:prSet phldrT="[Text]"/>
      <dgm:spPr/>
      <dgm:t>
        <a:bodyPr/>
        <a:lstStyle/>
        <a:p>
          <a:r>
            <a:rPr lang="ar-SA" dirty="0" smtClean="0"/>
            <a:t>الحاجات الانسانية </a:t>
          </a:r>
          <a:endParaRPr lang="en-US" dirty="0"/>
        </a:p>
      </dgm:t>
    </dgm:pt>
    <dgm:pt modelId="{D15AF282-900E-4EC4-A1C9-ACD6F5699082}" type="parTrans" cxnId="{965CB6FB-F9D4-4E7C-B2AC-091177D05F7A}">
      <dgm:prSet/>
      <dgm:spPr/>
      <dgm:t>
        <a:bodyPr/>
        <a:lstStyle/>
        <a:p>
          <a:endParaRPr lang="en-US"/>
        </a:p>
      </dgm:t>
    </dgm:pt>
    <dgm:pt modelId="{30F9E6A2-7870-4AD8-9817-3F1DFB434B6F}" type="sibTrans" cxnId="{965CB6FB-F9D4-4E7C-B2AC-091177D05F7A}">
      <dgm:prSet/>
      <dgm:spPr/>
      <dgm:t>
        <a:bodyPr/>
        <a:lstStyle/>
        <a:p>
          <a:endParaRPr lang="en-US"/>
        </a:p>
      </dgm:t>
    </dgm:pt>
    <dgm:pt modelId="{0ED2EC19-F7F0-4D69-B96F-F32B20895FAB}">
      <dgm:prSet phldrT="[Text]"/>
      <dgm:spPr/>
      <dgm:t>
        <a:bodyPr/>
        <a:lstStyle/>
        <a:p>
          <a:r>
            <a:rPr lang="ar-SA" dirty="0" smtClean="0"/>
            <a:t>المعاهدات والتحالفات </a:t>
          </a:r>
          <a:endParaRPr lang="en-US" dirty="0"/>
        </a:p>
      </dgm:t>
    </dgm:pt>
    <dgm:pt modelId="{EFB7131B-1762-46AC-9E8A-1DB9450ED348}" type="parTrans" cxnId="{8385B313-947C-4628-839A-002CA2E9680A}">
      <dgm:prSet/>
      <dgm:spPr/>
      <dgm:t>
        <a:bodyPr/>
        <a:lstStyle/>
        <a:p>
          <a:endParaRPr lang="en-US"/>
        </a:p>
      </dgm:t>
    </dgm:pt>
    <dgm:pt modelId="{30104914-9E63-458A-AB8F-41025215A2BD}" type="sibTrans" cxnId="{8385B313-947C-4628-839A-002CA2E9680A}">
      <dgm:prSet/>
      <dgm:spPr/>
      <dgm:t>
        <a:bodyPr/>
        <a:lstStyle/>
        <a:p>
          <a:endParaRPr lang="en-US"/>
        </a:p>
      </dgm:t>
    </dgm:pt>
    <dgm:pt modelId="{7CD7DC5C-B104-44A5-9A4A-F41A1518D94B}">
      <dgm:prSet phldrT="[Text]"/>
      <dgm:spPr/>
      <dgm:t>
        <a:bodyPr/>
        <a:lstStyle/>
        <a:p>
          <a:r>
            <a:rPr lang="ar-SA" dirty="0" smtClean="0"/>
            <a:t>الاديان السماوية </a:t>
          </a:r>
          <a:endParaRPr lang="en-US" dirty="0"/>
        </a:p>
      </dgm:t>
    </dgm:pt>
    <dgm:pt modelId="{BF575DC0-0C91-4E00-81F6-F1321EF2EB63}" type="parTrans" cxnId="{E36902D1-0774-4FB0-83AE-C11638916C04}">
      <dgm:prSet/>
      <dgm:spPr/>
      <dgm:t>
        <a:bodyPr/>
        <a:lstStyle/>
        <a:p>
          <a:endParaRPr lang="en-US"/>
        </a:p>
      </dgm:t>
    </dgm:pt>
    <dgm:pt modelId="{C6D9DB90-C058-4070-A989-0B4D797A38A1}" type="sibTrans" cxnId="{E36902D1-0774-4FB0-83AE-C11638916C04}">
      <dgm:prSet/>
      <dgm:spPr/>
      <dgm:t>
        <a:bodyPr/>
        <a:lstStyle/>
        <a:p>
          <a:endParaRPr lang="en-US"/>
        </a:p>
      </dgm:t>
    </dgm:pt>
    <dgm:pt modelId="{91F777E6-DA26-46DD-BBBF-81BEEC836999}" type="pres">
      <dgm:prSet presAssocID="{4B3B5A3A-144C-4E21-8748-DD90EAECBF26}" presName="compositeShape" presStyleCnt="0">
        <dgm:presLayoutVars>
          <dgm:dir/>
          <dgm:resizeHandles/>
        </dgm:presLayoutVars>
      </dgm:prSet>
      <dgm:spPr/>
    </dgm:pt>
    <dgm:pt modelId="{6C4E712E-48E5-4FBE-A199-11327B00A331}" type="pres">
      <dgm:prSet presAssocID="{4B3B5A3A-144C-4E21-8748-DD90EAECBF26}" presName="pyramid" presStyleLbl="node1" presStyleIdx="0" presStyleCnt="1"/>
      <dgm:spPr/>
    </dgm:pt>
    <dgm:pt modelId="{5F3B7B6A-5591-4DE8-968E-ED50065D75A7}" type="pres">
      <dgm:prSet presAssocID="{4B3B5A3A-144C-4E21-8748-DD90EAECBF26}" presName="theList" presStyleCnt="0"/>
      <dgm:spPr/>
    </dgm:pt>
    <dgm:pt modelId="{1957F7D7-AA79-4D04-8E5C-D6D9C8F53A64}" type="pres">
      <dgm:prSet presAssocID="{A0A40B03-865B-4B8C-8121-F74D47680DC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63192-CA1D-4720-9BF6-8B037A35590F}" type="pres">
      <dgm:prSet presAssocID="{A0A40B03-865B-4B8C-8121-F74D47680DC6}" presName="aSpace" presStyleCnt="0"/>
      <dgm:spPr/>
    </dgm:pt>
    <dgm:pt modelId="{86D01CC5-C483-4A6B-9A97-3D449F623E8B}" type="pres">
      <dgm:prSet presAssocID="{0ED2EC19-F7F0-4D69-B96F-F32B20895FA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D7909-39E7-4CF0-8264-4DF212EFFAAD}" type="pres">
      <dgm:prSet presAssocID="{0ED2EC19-F7F0-4D69-B96F-F32B20895FAB}" presName="aSpace" presStyleCnt="0"/>
      <dgm:spPr/>
    </dgm:pt>
    <dgm:pt modelId="{3656075E-6AF9-43EA-899B-46942CF12930}" type="pres">
      <dgm:prSet presAssocID="{7CD7DC5C-B104-44A5-9A4A-F41A1518D94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102DD-C657-41FB-AA9B-29FA3C25AA5E}" type="pres">
      <dgm:prSet presAssocID="{7CD7DC5C-B104-44A5-9A4A-F41A1518D94B}" presName="aSpace" presStyleCnt="0"/>
      <dgm:spPr/>
    </dgm:pt>
  </dgm:ptLst>
  <dgm:cxnLst>
    <dgm:cxn modelId="{965CB6FB-F9D4-4E7C-B2AC-091177D05F7A}" srcId="{4B3B5A3A-144C-4E21-8748-DD90EAECBF26}" destId="{A0A40B03-865B-4B8C-8121-F74D47680DC6}" srcOrd="0" destOrd="0" parTransId="{D15AF282-900E-4EC4-A1C9-ACD6F5699082}" sibTransId="{30F9E6A2-7870-4AD8-9817-3F1DFB434B6F}"/>
    <dgm:cxn modelId="{5537484A-2C96-406F-8F89-B2B9A9E16151}" type="presOf" srcId="{4B3B5A3A-144C-4E21-8748-DD90EAECBF26}" destId="{91F777E6-DA26-46DD-BBBF-81BEEC836999}" srcOrd="0" destOrd="0" presId="urn:microsoft.com/office/officeart/2005/8/layout/pyramid2"/>
    <dgm:cxn modelId="{AD928F14-F65B-4465-9E47-345819F1F309}" type="presOf" srcId="{A0A40B03-865B-4B8C-8121-F74D47680DC6}" destId="{1957F7D7-AA79-4D04-8E5C-D6D9C8F53A64}" srcOrd="0" destOrd="0" presId="urn:microsoft.com/office/officeart/2005/8/layout/pyramid2"/>
    <dgm:cxn modelId="{1E06BFBF-6EE1-43A5-A69C-E5E87F58E988}" type="presOf" srcId="{7CD7DC5C-B104-44A5-9A4A-F41A1518D94B}" destId="{3656075E-6AF9-43EA-899B-46942CF12930}" srcOrd="0" destOrd="0" presId="urn:microsoft.com/office/officeart/2005/8/layout/pyramid2"/>
    <dgm:cxn modelId="{8385B313-947C-4628-839A-002CA2E9680A}" srcId="{4B3B5A3A-144C-4E21-8748-DD90EAECBF26}" destId="{0ED2EC19-F7F0-4D69-B96F-F32B20895FAB}" srcOrd="1" destOrd="0" parTransId="{EFB7131B-1762-46AC-9E8A-1DB9450ED348}" sibTransId="{30104914-9E63-458A-AB8F-41025215A2BD}"/>
    <dgm:cxn modelId="{65CB2F45-C415-41B9-B089-5750A543B1AA}" type="presOf" srcId="{0ED2EC19-F7F0-4D69-B96F-F32B20895FAB}" destId="{86D01CC5-C483-4A6B-9A97-3D449F623E8B}" srcOrd="0" destOrd="0" presId="urn:microsoft.com/office/officeart/2005/8/layout/pyramid2"/>
    <dgm:cxn modelId="{E36902D1-0774-4FB0-83AE-C11638916C04}" srcId="{4B3B5A3A-144C-4E21-8748-DD90EAECBF26}" destId="{7CD7DC5C-B104-44A5-9A4A-F41A1518D94B}" srcOrd="2" destOrd="0" parTransId="{BF575DC0-0C91-4E00-81F6-F1321EF2EB63}" sibTransId="{C6D9DB90-C058-4070-A989-0B4D797A38A1}"/>
    <dgm:cxn modelId="{38209262-611B-4EEE-B28A-3C055A86A4D9}" type="presParOf" srcId="{91F777E6-DA26-46DD-BBBF-81BEEC836999}" destId="{6C4E712E-48E5-4FBE-A199-11327B00A331}" srcOrd="0" destOrd="0" presId="urn:microsoft.com/office/officeart/2005/8/layout/pyramid2"/>
    <dgm:cxn modelId="{52A0EF29-FD57-4D0A-8B7F-C3C0FA653715}" type="presParOf" srcId="{91F777E6-DA26-46DD-BBBF-81BEEC836999}" destId="{5F3B7B6A-5591-4DE8-968E-ED50065D75A7}" srcOrd="1" destOrd="0" presId="urn:microsoft.com/office/officeart/2005/8/layout/pyramid2"/>
    <dgm:cxn modelId="{C05E1A08-F0DB-414B-BCA6-8A335F6AB5CE}" type="presParOf" srcId="{5F3B7B6A-5591-4DE8-968E-ED50065D75A7}" destId="{1957F7D7-AA79-4D04-8E5C-D6D9C8F53A64}" srcOrd="0" destOrd="0" presId="urn:microsoft.com/office/officeart/2005/8/layout/pyramid2"/>
    <dgm:cxn modelId="{8339FDE4-E9B1-48CC-8072-A5F429EE3A4E}" type="presParOf" srcId="{5F3B7B6A-5591-4DE8-968E-ED50065D75A7}" destId="{3CC63192-CA1D-4720-9BF6-8B037A35590F}" srcOrd="1" destOrd="0" presId="urn:microsoft.com/office/officeart/2005/8/layout/pyramid2"/>
    <dgm:cxn modelId="{0A3D7B8A-60CE-4425-8DD2-B495C281C198}" type="presParOf" srcId="{5F3B7B6A-5591-4DE8-968E-ED50065D75A7}" destId="{86D01CC5-C483-4A6B-9A97-3D449F623E8B}" srcOrd="2" destOrd="0" presId="urn:microsoft.com/office/officeart/2005/8/layout/pyramid2"/>
    <dgm:cxn modelId="{1D8715CB-9FCB-49EF-8AAD-B0AB9D7693F7}" type="presParOf" srcId="{5F3B7B6A-5591-4DE8-968E-ED50065D75A7}" destId="{022D7909-39E7-4CF0-8264-4DF212EFFAAD}" srcOrd="3" destOrd="0" presId="urn:microsoft.com/office/officeart/2005/8/layout/pyramid2"/>
    <dgm:cxn modelId="{849EB325-081A-474B-86C5-D986ED8C3C87}" type="presParOf" srcId="{5F3B7B6A-5591-4DE8-968E-ED50065D75A7}" destId="{3656075E-6AF9-43EA-899B-46942CF12930}" srcOrd="4" destOrd="0" presId="urn:microsoft.com/office/officeart/2005/8/layout/pyramid2"/>
    <dgm:cxn modelId="{CAAD10FB-DAB4-4F30-AA9D-9BB2277ABD26}" type="presParOf" srcId="{5F3B7B6A-5591-4DE8-968E-ED50065D75A7}" destId="{D19102DD-C657-41FB-AA9B-29FA3C25AA5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 smtClean="0"/>
            <a:t>مؤتمر فينا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 smtClean="0"/>
            <a:t>تم نفي نابليون وتم تقسيم اوروبا بشكل متوازن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B2FFAC7D-4AFA-46B1-95D7-C1345BE292E2}">
      <dgm:prSet phldrT="[Text]" phldr="1"/>
      <dgm:spPr/>
      <dgm:t>
        <a:bodyPr/>
        <a:lstStyle/>
        <a:p>
          <a:endParaRPr lang="en-US" dirty="0"/>
        </a:p>
      </dgm:t>
    </dgm:pt>
    <dgm:pt modelId="{66A6F759-F478-449B-A915-EAEB8FE0CD91}" type="parTrans" cxnId="{38CDC672-2B7D-43E5-A358-29DD7153A344}">
      <dgm:prSet/>
      <dgm:spPr/>
      <dgm:t>
        <a:bodyPr/>
        <a:lstStyle/>
        <a:p>
          <a:endParaRPr lang="en-US"/>
        </a:p>
      </dgm:t>
    </dgm:pt>
    <dgm:pt modelId="{0934A658-8CD0-4A6C-B960-26715B08AD06}" type="sibTrans" cxnId="{38CDC672-2B7D-43E5-A358-29DD7153A344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 smtClean="0"/>
            <a:t>التحالف المقدس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 smtClean="0"/>
            <a:t>قمع الثورات الداخلية وحماية النظم الملكية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 smtClean="0"/>
            <a:t>التحالف الرباعي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 smtClean="0"/>
            <a:t>انضمام المملكة المتحدة بريطانيا الى التحالف المقدس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2B6A9F-E864-4C97-B8AF-9CD1A15DB88C}" type="pres">
      <dgm:prSet presAssocID="{EA5E924E-9318-49E2-B044-59E3FA2E05C2}" presName="linNode" presStyleCnt="0"/>
      <dgm:spPr/>
      <dgm:t>
        <a:bodyPr/>
        <a:lstStyle/>
        <a:p>
          <a:endParaRPr lang="en-US"/>
        </a:p>
      </dgm:t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BAEB9-9505-46D3-B255-40422A501D44}" type="pres">
      <dgm:prSet presAssocID="{B932537F-E5D7-447B-B248-CF49581F0D71}" presName="sp" presStyleCnt="0"/>
      <dgm:spPr/>
      <dgm:t>
        <a:bodyPr/>
        <a:lstStyle/>
        <a:p>
          <a:endParaRPr lang="en-US"/>
        </a:p>
      </dgm:t>
    </dgm:pt>
    <dgm:pt modelId="{A6ED67C3-E8FB-4508-981A-96D842DA2F81}" type="pres">
      <dgm:prSet presAssocID="{60D14D9D-AC82-499F-ACAF-AF5C77E16866}" presName="linNode" presStyleCnt="0"/>
      <dgm:spPr/>
      <dgm:t>
        <a:bodyPr/>
        <a:lstStyle/>
        <a:p>
          <a:endParaRPr lang="en-US"/>
        </a:p>
      </dgm:t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B109E-64D9-485D-BBE0-EB432E48BA49}" type="pres">
      <dgm:prSet presAssocID="{61CD9C5F-324E-4449-A598-744DCE40224F}" presName="sp" presStyleCnt="0"/>
      <dgm:spPr/>
      <dgm:t>
        <a:bodyPr/>
        <a:lstStyle/>
        <a:p>
          <a:endParaRPr lang="en-US"/>
        </a:p>
      </dgm:t>
    </dgm:pt>
    <dgm:pt modelId="{D22DDA78-4BE3-4309-B5DF-097CA2E5CCE4}" type="pres">
      <dgm:prSet presAssocID="{A2942B54-E3B3-4CE2-BBA0-D0C5C1F11E04}" presName="linNode" presStyleCnt="0"/>
      <dgm:spPr/>
      <dgm:t>
        <a:bodyPr/>
        <a:lstStyle/>
        <a:p>
          <a:endParaRPr lang="en-US"/>
        </a:p>
      </dgm:t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D3FAF2-3458-4EC8-AD6B-F7D24D5588E9}" type="presOf" srcId="{F095F763-639B-4B6F-A294-8EC230303EA5}" destId="{176BEF9F-6384-45D7-8384-EEC7760CEF46}" srcOrd="0" destOrd="0" presId="urn:microsoft.com/office/officeart/2005/8/layout/vList5"/>
    <dgm:cxn modelId="{4A300747-09D0-4669-96B5-9FE6A490C19C}" type="presOf" srcId="{60D14D9D-AC82-499F-ACAF-AF5C77E16866}" destId="{93CFBC31-0CD4-493F-82D0-22AB510B93AB}" srcOrd="0" destOrd="0" presId="urn:microsoft.com/office/officeart/2005/8/layout/vList5"/>
    <dgm:cxn modelId="{0DD62DF4-27DB-4054-B766-0FFD3D4FEF72}" type="presOf" srcId="{A2942B54-E3B3-4CE2-BBA0-D0C5C1F11E04}" destId="{94254DB0-0DB8-4AD3-8BE2-E7393FCDFDE1}" srcOrd="0" destOrd="0" presId="urn:microsoft.com/office/officeart/2005/8/layout/vList5"/>
    <dgm:cxn modelId="{38CDC672-2B7D-43E5-A358-29DD7153A344}" srcId="{EA5E924E-9318-49E2-B044-59E3FA2E05C2}" destId="{B2FFAC7D-4AFA-46B1-95D7-C1345BE292E2}" srcOrd="1" destOrd="0" parTransId="{66A6F759-F478-449B-A915-EAEB8FE0CD91}" sibTransId="{0934A658-8CD0-4A6C-B960-26715B08AD06}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47C21089-1FED-4ACA-8AF4-49CE92B37BA3}" type="presOf" srcId="{8A2E5AFA-AE18-4558-8421-AFB57B1F0173}" destId="{A523DD97-C4F2-407F-AFA0-DC7B80C4698C}" srcOrd="0" destOrd="0" presId="urn:microsoft.com/office/officeart/2005/8/layout/vList5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B4C894B9-9DC1-44E4-B257-A5235172ACDC}" type="presOf" srcId="{B2FFAC7D-4AFA-46B1-95D7-C1345BE292E2}" destId="{19AB5D06-EC40-4D61-8824-7D501F2B2B42}" srcOrd="0" destOrd="1" presId="urn:microsoft.com/office/officeart/2005/8/layout/vList5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DF37F089-6BFA-4E2E-A894-FF1972450412}" type="presOf" srcId="{EA5E924E-9318-49E2-B044-59E3FA2E05C2}" destId="{48B51225-18F0-4C5A-A889-0B9A7EB3C30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927F0BF4-2583-4232-AE74-F04313492CF9}" type="presOf" srcId="{8CD39C92-597C-4244-872A-FCF2392C9E18}" destId="{19AB5D06-EC40-4D61-8824-7D501F2B2B42}" srcOrd="0" destOrd="0" presId="urn:microsoft.com/office/officeart/2005/8/layout/vList5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D1935301-AE61-419B-925B-DBE391EB3976}" type="presOf" srcId="{1F9CFC2D-329B-4FB6-850E-370A495571E4}" destId="{B63F5820-3D39-4B7E-9EE2-A96D3CBB60BC}" srcOrd="0" destOrd="0" presId="urn:microsoft.com/office/officeart/2005/8/layout/vList5"/>
    <dgm:cxn modelId="{EA0B4D4D-9474-45DA-9693-3458EC9F8626}" type="presParOf" srcId="{B63F5820-3D39-4B7E-9EE2-A96D3CBB60BC}" destId="{832B6A9F-E864-4C97-B8AF-9CD1A15DB88C}" srcOrd="0" destOrd="0" presId="urn:microsoft.com/office/officeart/2005/8/layout/vList5"/>
    <dgm:cxn modelId="{E6E21050-AF17-4BD0-BDAE-C1A9D339A7DB}" type="presParOf" srcId="{832B6A9F-E864-4C97-B8AF-9CD1A15DB88C}" destId="{48B51225-18F0-4C5A-A889-0B9A7EB3C30B}" srcOrd="0" destOrd="0" presId="urn:microsoft.com/office/officeart/2005/8/layout/vList5"/>
    <dgm:cxn modelId="{A82D4B9E-9379-4FCD-88E4-7B00E833070E}" type="presParOf" srcId="{832B6A9F-E864-4C97-B8AF-9CD1A15DB88C}" destId="{19AB5D06-EC40-4D61-8824-7D501F2B2B42}" srcOrd="1" destOrd="0" presId="urn:microsoft.com/office/officeart/2005/8/layout/vList5"/>
    <dgm:cxn modelId="{22B50775-126A-4313-99B6-B0BE73E346A0}" type="presParOf" srcId="{B63F5820-3D39-4B7E-9EE2-A96D3CBB60BC}" destId="{360BAEB9-9505-46D3-B255-40422A501D44}" srcOrd="1" destOrd="0" presId="urn:microsoft.com/office/officeart/2005/8/layout/vList5"/>
    <dgm:cxn modelId="{7EEFE794-ACC2-41B2-A042-C1BA92989447}" type="presParOf" srcId="{B63F5820-3D39-4B7E-9EE2-A96D3CBB60BC}" destId="{A6ED67C3-E8FB-4508-981A-96D842DA2F81}" srcOrd="2" destOrd="0" presId="urn:microsoft.com/office/officeart/2005/8/layout/vList5"/>
    <dgm:cxn modelId="{22146E58-D0AB-487F-BB04-03A633378BA6}" type="presParOf" srcId="{A6ED67C3-E8FB-4508-981A-96D842DA2F81}" destId="{93CFBC31-0CD4-493F-82D0-22AB510B93AB}" srcOrd="0" destOrd="0" presId="urn:microsoft.com/office/officeart/2005/8/layout/vList5"/>
    <dgm:cxn modelId="{F8502EDA-8138-4E3A-8E02-3C6FD4ED2431}" type="presParOf" srcId="{A6ED67C3-E8FB-4508-981A-96D842DA2F81}" destId="{A523DD97-C4F2-407F-AFA0-DC7B80C4698C}" srcOrd="1" destOrd="0" presId="urn:microsoft.com/office/officeart/2005/8/layout/vList5"/>
    <dgm:cxn modelId="{2E95839A-467A-4643-85C0-4B4A400D2483}" type="presParOf" srcId="{B63F5820-3D39-4B7E-9EE2-A96D3CBB60BC}" destId="{EF4B109E-64D9-485D-BBE0-EB432E48BA49}" srcOrd="3" destOrd="0" presId="urn:microsoft.com/office/officeart/2005/8/layout/vList5"/>
    <dgm:cxn modelId="{C6B32DBA-40C8-406B-8697-0F6A1CAE0046}" type="presParOf" srcId="{B63F5820-3D39-4B7E-9EE2-A96D3CBB60BC}" destId="{D22DDA78-4BE3-4309-B5DF-097CA2E5CCE4}" srcOrd="4" destOrd="0" presId="urn:microsoft.com/office/officeart/2005/8/layout/vList5"/>
    <dgm:cxn modelId="{0090CA03-5F5B-4DE5-BCEF-006AA6C9254B}" type="presParOf" srcId="{D22DDA78-4BE3-4309-B5DF-097CA2E5CCE4}" destId="{94254DB0-0DB8-4AD3-8BE2-E7393FCDFDE1}" srcOrd="0" destOrd="0" presId="urn:microsoft.com/office/officeart/2005/8/layout/vList5"/>
    <dgm:cxn modelId="{07B44AE1-2DB0-419F-8BE2-257A03CF31CD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 smtClean="0"/>
            <a:t>مؤتمر باريس 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 smtClean="0"/>
            <a:t>لضمان استقرار الصرب بعد حرب القرم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 smtClean="0"/>
            <a:t>مؤتمر برلين 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 smtClean="0"/>
            <a:t>لتعزيز</a:t>
          </a:r>
          <a:r>
            <a:rPr lang="ar-SA" baseline="0" dirty="0" smtClean="0"/>
            <a:t> استقرار الصرب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 smtClean="0"/>
            <a:t>مؤتمر لاهاي 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 smtClean="0"/>
            <a:t>وضع</a:t>
          </a:r>
          <a:r>
            <a:rPr lang="ar-SA" baseline="0" dirty="0" smtClean="0"/>
            <a:t> قوانين للحرب والحياد 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2B6A9F-E864-4C97-B8AF-9CD1A15DB88C}" type="pres">
      <dgm:prSet presAssocID="{EA5E924E-9318-49E2-B044-59E3FA2E05C2}" presName="linNode" presStyleCnt="0"/>
      <dgm:spPr/>
      <dgm:t>
        <a:bodyPr/>
        <a:lstStyle/>
        <a:p>
          <a:endParaRPr lang="en-US"/>
        </a:p>
      </dgm:t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BAEB9-9505-46D3-B255-40422A501D44}" type="pres">
      <dgm:prSet presAssocID="{B932537F-E5D7-447B-B248-CF49581F0D71}" presName="sp" presStyleCnt="0"/>
      <dgm:spPr/>
      <dgm:t>
        <a:bodyPr/>
        <a:lstStyle/>
        <a:p>
          <a:endParaRPr lang="en-US"/>
        </a:p>
      </dgm:t>
    </dgm:pt>
    <dgm:pt modelId="{A6ED67C3-E8FB-4508-981A-96D842DA2F81}" type="pres">
      <dgm:prSet presAssocID="{60D14D9D-AC82-499F-ACAF-AF5C77E16866}" presName="linNode" presStyleCnt="0"/>
      <dgm:spPr/>
      <dgm:t>
        <a:bodyPr/>
        <a:lstStyle/>
        <a:p>
          <a:endParaRPr lang="en-US"/>
        </a:p>
      </dgm:t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B109E-64D9-485D-BBE0-EB432E48BA49}" type="pres">
      <dgm:prSet presAssocID="{61CD9C5F-324E-4449-A598-744DCE40224F}" presName="sp" presStyleCnt="0"/>
      <dgm:spPr/>
      <dgm:t>
        <a:bodyPr/>
        <a:lstStyle/>
        <a:p>
          <a:endParaRPr lang="en-US"/>
        </a:p>
      </dgm:t>
    </dgm:pt>
    <dgm:pt modelId="{D22DDA78-4BE3-4309-B5DF-097CA2E5CCE4}" type="pres">
      <dgm:prSet presAssocID="{A2942B54-E3B3-4CE2-BBA0-D0C5C1F11E04}" presName="linNode" presStyleCnt="0"/>
      <dgm:spPr/>
      <dgm:t>
        <a:bodyPr/>
        <a:lstStyle/>
        <a:p>
          <a:endParaRPr lang="en-US"/>
        </a:p>
      </dgm:t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2F0563-84C4-4CC4-B587-9EE3DEBC6094}" type="presOf" srcId="{EA5E924E-9318-49E2-B044-59E3FA2E05C2}" destId="{48B51225-18F0-4C5A-A889-0B9A7EB3C30B}" srcOrd="0" destOrd="0" presId="urn:microsoft.com/office/officeart/2005/8/layout/vList5"/>
    <dgm:cxn modelId="{0BB41FFB-2659-4A4B-9D27-A6874F9209E5}" type="presOf" srcId="{A2942B54-E3B3-4CE2-BBA0-D0C5C1F11E04}" destId="{94254DB0-0DB8-4AD3-8BE2-E7393FCDFDE1}" srcOrd="0" destOrd="0" presId="urn:microsoft.com/office/officeart/2005/8/layout/vList5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CC256FA9-B8F8-4437-8872-EE4A6F3CBB38}" type="presOf" srcId="{8CD39C92-597C-4244-872A-FCF2392C9E18}" destId="{19AB5D06-EC40-4D61-8824-7D501F2B2B42}" srcOrd="0" destOrd="0" presId="urn:microsoft.com/office/officeart/2005/8/layout/vList5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F73974E9-704D-4160-B5AD-8C16A161DC60}" type="presOf" srcId="{1F9CFC2D-329B-4FB6-850E-370A495571E4}" destId="{B63F5820-3D39-4B7E-9EE2-A96D3CBB60BC}" srcOrd="0" destOrd="0" presId="urn:microsoft.com/office/officeart/2005/8/layout/vList5"/>
    <dgm:cxn modelId="{ED876A28-D358-41CE-A2EE-20F9C08FE5B9}" type="presOf" srcId="{F095F763-639B-4B6F-A294-8EC230303EA5}" destId="{176BEF9F-6384-45D7-8384-EEC7760CEF46}" srcOrd="0" destOrd="0" presId="urn:microsoft.com/office/officeart/2005/8/layout/vList5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2A0E04EB-BAA8-4ADA-B98E-3C6655305EE5}" type="presOf" srcId="{60D14D9D-AC82-499F-ACAF-AF5C77E16866}" destId="{93CFBC31-0CD4-493F-82D0-22AB510B93A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677AE1B1-F10D-4A3E-B8D5-4F2E7DD31241}" type="presOf" srcId="{8A2E5AFA-AE18-4558-8421-AFB57B1F0173}" destId="{A523DD97-C4F2-407F-AFA0-DC7B80C4698C}" srcOrd="0" destOrd="0" presId="urn:microsoft.com/office/officeart/2005/8/layout/vList5"/>
    <dgm:cxn modelId="{FF4683B6-1549-4B7C-B379-E48D82A236B5}" type="presParOf" srcId="{B63F5820-3D39-4B7E-9EE2-A96D3CBB60BC}" destId="{832B6A9F-E864-4C97-B8AF-9CD1A15DB88C}" srcOrd="0" destOrd="0" presId="urn:microsoft.com/office/officeart/2005/8/layout/vList5"/>
    <dgm:cxn modelId="{C43244BC-8F3C-4E5A-BBBD-179E49F78467}" type="presParOf" srcId="{832B6A9F-E864-4C97-B8AF-9CD1A15DB88C}" destId="{48B51225-18F0-4C5A-A889-0B9A7EB3C30B}" srcOrd="0" destOrd="0" presId="urn:microsoft.com/office/officeart/2005/8/layout/vList5"/>
    <dgm:cxn modelId="{440E8D81-7715-4749-BCBF-66912786B2AC}" type="presParOf" srcId="{832B6A9F-E864-4C97-B8AF-9CD1A15DB88C}" destId="{19AB5D06-EC40-4D61-8824-7D501F2B2B42}" srcOrd="1" destOrd="0" presId="urn:microsoft.com/office/officeart/2005/8/layout/vList5"/>
    <dgm:cxn modelId="{AB77382A-5A26-482C-99D4-B11E3D4DC5B0}" type="presParOf" srcId="{B63F5820-3D39-4B7E-9EE2-A96D3CBB60BC}" destId="{360BAEB9-9505-46D3-B255-40422A501D44}" srcOrd="1" destOrd="0" presId="urn:microsoft.com/office/officeart/2005/8/layout/vList5"/>
    <dgm:cxn modelId="{3DD2D8B5-9A1B-4977-84E0-4EED4A5FD5C1}" type="presParOf" srcId="{B63F5820-3D39-4B7E-9EE2-A96D3CBB60BC}" destId="{A6ED67C3-E8FB-4508-981A-96D842DA2F81}" srcOrd="2" destOrd="0" presId="urn:microsoft.com/office/officeart/2005/8/layout/vList5"/>
    <dgm:cxn modelId="{20DBAFC7-C5D3-42CE-AA92-F35B3FB263EA}" type="presParOf" srcId="{A6ED67C3-E8FB-4508-981A-96D842DA2F81}" destId="{93CFBC31-0CD4-493F-82D0-22AB510B93AB}" srcOrd="0" destOrd="0" presId="urn:microsoft.com/office/officeart/2005/8/layout/vList5"/>
    <dgm:cxn modelId="{9594CA86-2035-4747-B7F9-575C99F8CABD}" type="presParOf" srcId="{A6ED67C3-E8FB-4508-981A-96D842DA2F81}" destId="{A523DD97-C4F2-407F-AFA0-DC7B80C4698C}" srcOrd="1" destOrd="0" presId="urn:microsoft.com/office/officeart/2005/8/layout/vList5"/>
    <dgm:cxn modelId="{FADFE560-B8E4-45E3-B19D-7F253E3404A2}" type="presParOf" srcId="{B63F5820-3D39-4B7E-9EE2-A96D3CBB60BC}" destId="{EF4B109E-64D9-485D-BBE0-EB432E48BA49}" srcOrd="3" destOrd="0" presId="urn:microsoft.com/office/officeart/2005/8/layout/vList5"/>
    <dgm:cxn modelId="{80534EE1-8D5D-4C18-9B9A-A7AF6F923E08}" type="presParOf" srcId="{B63F5820-3D39-4B7E-9EE2-A96D3CBB60BC}" destId="{D22DDA78-4BE3-4309-B5DF-097CA2E5CCE4}" srcOrd="4" destOrd="0" presId="urn:microsoft.com/office/officeart/2005/8/layout/vList5"/>
    <dgm:cxn modelId="{16A331B7-16D7-4191-A50E-FC36AE368629}" type="presParOf" srcId="{D22DDA78-4BE3-4309-B5DF-097CA2E5CCE4}" destId="{94254DB0-0DB8-4AD3-8BE2-E7393FCDFDE1}" srcOrd="0" destOrd="0" presId="urn:microsoft.com/office/officeart/2005/8/layout/vList5"/>
    <dgm:cxn modelId="{43DE33FD-0224-4EB4-A852-A41F1C701004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5E2C-CE84-48E5-9423-E5D4C25048BB}">
      <dsp:nvSpPr>
        <dsp:cNvPr id="0" name=""/>
        <dsp:cNvSpPr/>
      </dsp:nvSpPr>
      <dsp:spPr>
        <a:xfrm rot="5400000">
          <a:off x="-167556" y="167738"/>
          <a:ext cx="1117044" cy="7819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علاقتها مع الدول</a:t>
          </a:r>
          <a:endParaRPr lang="en-US" sz="1100" kern="1200" dirty="0"/>
        </a:p>
      </dsp:txBody>
      <dsp:txXfrm rot="-5400000">
        <a:off x="1" y="391146"/>
        <a:ext cx="781930" cy="335114"/>
      </dsp:txXfrm>
    </dsp:sp>
    <dsp:sp modelId="{0D52D85D-D9CB-4291-871F-86E3018A4DF1}">
      <dsp:nvSpPr>
        <dsp:cNvPr id="0" name=""/>
        <dsp:cNvSpPr/>
      </dsp:nvSpPr>
      <dsp:spPr>
        <a:xfrm rot="5400000">
          <a:off x="5398320" y="-4616207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اداة تنفيذ متحررة من الدول</a:t>
          </a:r>
          <a:endParaRPr lang="en-US" sz="3300" kern="1200" dirty="0"/>
        </a:p>
      </dsp:txBody>
      <dsp:txXfrm rot="-5400000">
        <a:off x="781930" y="35627"/>
        <a:ext cx="9923414" cy="655190"/>
      </dsp:txXfrm>
    </dsp:sp>
    <dsp:sp modelId="{017E5A9A-35EA-45E9-A971-364C0B38D529}">
      <dsp:nvSpPr>
        <dsp:cNvPr id="0" name=""/>
        <dsp:cNvSpPr/>
      </dsp:nvSpPr>
      <dsp:spPr>
        <a:xfrm rot="5400000">
          <a:off x="-167556" y="1167864"/>
          <a:ext cx="1117044" cy="78193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الوسائل </a:t>
          </a:r>
          <a:endParaRPr lang="en-US" sz="1100" kern="1200" dirty="0"/>
        </a:p>
      </dsp:txBody>
      <dsp:txXfrm rot="-5400000">
        <a:off x="1" y="1391272"/>
        <a:ext cx="781930" cy="335114"/>
      </dsp:txXfrm>
    </dsp:sp>
    <dsp:sp modelId="{8C6EECA8-FDEE-4944-BD88-237D8E09FB3B}">
      <dsp:nvSpPr>
        <dsp:cNvPr id="0" name=""/>
        <dsp:cNvSpPr/>
      </dsp:nvSpPr>
      <dsp:spPr>
        <a:xfrm rot="5400000">
          <a:off x="5398320" y="-3616081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لها وسائل خاصة تضمن استمرار عملها يقررها الدستور </a:t>
          </a:r>
          <a:endParaRPr lang="en-US" sz="3300" kern="1200" dirty="0"/>
        </a:p>
      </dsp:txBody>
      <dsp:txXfrm rot="-5400000">
        <a:off x="781930" y="1035753"/>
        <a:ext cx="9923414" cy="655190"/>
      </dsp:txXfrm>
    </dsp:sp>
    <dsp:sp modelId="{48DDCBFF-EAE0-4F74-BCA8-DEC56FFE144B}">
      <dsp:nvSpPr>
        <dsp:cNvPr id="0" name=""/>
        <dsp:cNvSpPr/>
      </dsp:nvSpPr>
      <dsp:spPr>
        <a:xfrm rot="5400000">
          <a:off x="-167556" y="2167990"/>
          <a:ext cx="1117044" cy="78193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العاملين</a:t>
          </a:r>
          <a:endParaRPr lang="en-US" sz="1100" kern="1200" dirty="0"/>
        </a:p>
      </dsp:txBody>
      <dsp:txXfrm rot="-5400000">
        <a:off x="1" y="2391398"/>
        <a:ext cx="781930" cy="335114"/>
      </dsp:txXfrm>
    </dsp:sp>
    <dsp:sp modelId="{F27F87F3-3811-4DE2-A956-83139D37BEF2}">
      <dsp:nvSpPr>
        <dsp:cNvPr id="0" name=""/>
        <dsp:cNvSpPr/>
      </dsp:nvSpPr>
      <dsp:spPr>
        <a:xfrm rot="5400000">
          <a:off x="5398320" y="-2615956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لهم استقلال ذاتي ولا تعزلهم الدول </a:t>
          </a:r>
          <a:endParaRPr lang="en-US" sz="3300" kern="1200" dirty="0"/>
        </a:p>
      </dsp:txBody>
      <dsp:txXfrm rot="-5400000">
        <a:off x="781930" y="2035878"/>
        <a:ext cx="9923414" cy="655190"/>
      </dsp:txXfrm>
    </dsp:sp>
    <dsp:sp modelId="{C38D1B31-1B7A-446E-B2F9-332DC9DCB4AD}">
      <dsp:nvSpPr>
        <dsp:cNvPr id="0" name=""/>
        <dsp:cNvSpPr/>
      </dsp:nvSpPr>
      <dsp:spPr>
        <a:xfrm rot="5400000">
          <a:off x="-167556" y="3168115"/>
          <a:ext cx="1117044" cy="78193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الموارد المالية</a:t>
          </a:r>
          <a:endParaRPr lang="en-US" sz="1100" kern="1200" dirty="0"/>
        </a:p>
      </dsp:txBody>
      <dsp:txXfrm rot="-5400000">
        <a:off x="1" y="3391523"/>
        <a:ext cx="781930" cy="335114"/>
      </dsp:txXfrm>
    </dsp:sp>
    <dsp:sp modelId="{B3FA2F7F-3F14-4E3E-8B46-77B138360B9F}">
      <dsp:nvSpPr>
        <dsp:cNvPr id="0" name=""/>
        <dsp:cNvSpPr/>
      </dsp:nvSpPr>
      <dsp:spPr>
        <a:xfrm rot="5400000">
          <a:off x="5398320" y="-1615830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موارد مالية مستقلة ولهم ذمة مالية خاصة </a:t>
          </a:r>
          <a:endParaRPr lang="en-US" sz="3300" kern="1200" dirty="0"/>
        </a:p>
      </dsp:txBody>
      <dsp:txXfrm rot="-5400000">
        <a:off x="781930" y="3036004"/>
        <a:ext cx="9923414" cy="655190"/>
      </dsp:txXfrm>
    </dsp:sp>
    <dsp:sp modelId="{22B763EC-16EC-4409-8DD9-AD55EE672620}">
      <dsp:nvSpPr>
        <dsp:cNvPr id="0" name=""/>
        <dsp:cNvSpPr/>
      </dsp:nvSpPr>
      <dsp:spPr>
        <a:xfrm rot="5400000">
          <a:off x="-154592" y="4168423"/>
          <a:ext cx="1117044" cy="78193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قانون دولة المقر</a:t>
          </a:r>
          <a:endParaRPr lang="en-US" sz="1100" kern="1200" dirty="0"/>
        </a:p>
      </dsp:txBody>
      <dsp:txXfrm rot="-5400000">
        <a:off x="12965" y="4391831"/>
        <a:ext cx="781930" cy="335114"/>
      </dsp:txXfrm>
    </dsp:sp>
    <dsp:sp modelId="{A88A0F42-37A8-448B-85DE-070E821B6865}">
      <dsp:nvSpPr>
        <dsp:cNvPr id="0" name=""/>
        <dsp:cNvSpPr/>
      </dsp:nvSpPr>
      <dsp:spPr>
        <a:xfrm rot="5400000">
          <a:off x="5398320" y="-615705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تخضع لقانون دولة المقر عكس المنظمات الدولية </a:t>
          </a:r>
          <a:endParaRPr lang="en-US" sz="3300" kern="1200" dirty="0"/>
        </a:p>
      </dsp:txBody>
      <dsp:txXfrm rot="-5400000">
        <a:off x="781930" y="4036129"/>
        <a:ext cx="9923414" cy="655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947BD-C824-45C2-99F0-638DB6C53973}">
      <dsp:nvSpPr>
        <dsp:cNvPr id="0" name=""/>
        <dsp:cNvSpPr/>
      </dsp:nvSpPr>
      <dsp:spPr>
        <a:xfrm>
          <a:off x="4374107" y="1710376"/>
          <a:ext cx="3094712" cy="53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49"/>
              </a:lnTo>
              <a:lnTo>
                <a:pt x="3094712" y="268549"/>
              </a:lnTo>
              <a:lnTo>
                <a:pt x="3094712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18570-E417-4B14-AF31-90FAFCF3CB12}">
      <dsp:nvSpPr>
        <dsp:cNvPr id="0" name=""/>
        <dsp:cNvSpPr/>
      </dsp:nvSpPr>
      <dsp:spPr>
        <a:xfrm>
          <a:off x="4328386" y="1710376"/>
          <a:ext cx="91440" cy="5370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8F899-3EE9-491D-B962-F0CB4FF9CBEA}">
      <dsp:nvSpPr>
        <dsp:cNvPr id="0" name=""/>
        <dsp:cNvSpPr/>
      </dsp:nvSpPr>
      <dsp:spPr>
        <a:xfrm>
          <a:off x="1279394" y="1710376"/>
          <a:ext cx="3094712" cy="537098"/>
        </a:xfrm>
        <a:custGeom>
          <a:avLst/>
          <a:gdLst/>
          <a:ahLst/>
          <a:cxnLst/>
          <a:rect l="0" t="0" r="0" b="0"/>
          <a:pathLst>
            <a:path>
              <a:moveTo>
                <a:pt x="3094712" y="0"/>
              </a:moveTo>
              <a:lnTo>
                <a:pt x="3094712" y="268549"/>
              </a:lnTo>
              <a:lnTo>
                <a:pt x="0" y="268549"/>
              </a:lnTo>
              <a:lnTo>
                <a:pt x="0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9003E-2697-460D-91F2-3779A9D28128}">
      <dsp:nvSpPr>
        <dsp:cNvPr id="0" name=""/>
        <dsp:cNvSpPr/>
      </dsp:nvSpPr>
      <dsp:spPr>
        <a:xfrm>
          <a:off x="3734703" y="431569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C5458-C1C6-4255-BE69-1A87172AA564}">
      <dsp:nvSpPr>
        <dsp:cNvPr id="0" name=""/>
        <dsp:cNvSpPr/>
      </dsp:nvSpPr>
      <dsp:spPr>
        <a:xfrm>
          <a:off x="3734703" y="431569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78000-9926-4A91-B5F3-7182D370D221}">
      <dsp:nvSpPr>
        <dsp:cNvPr id="0" name=""/>
        <dsp:cNvSpPr/>
      </dsp:nvSpPr>
      <dsp:spPr>
        <a:xfrm>
          <a:off x="3095300" y="661754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القرن الرابع عشر</a:t>
          </a:r>
          <a:endParaRPr lang="en-US" sz="1900" kern="1200" dirty="0"/>
        </a:p>
      </dsp:txBody>
      <dsp:txXfrm>
        <a:off x="3095300" y="661754"/>
        <a:ext cx="2557613" cy="818436"/>
      </dsp:txXfrm>
    </dsp:sp>
    <dsp:sp modelId="{7C6C35FB-D259-4A15-BC8D-ABE36FE218E8}">
      <dsp:nvSpPr>
        <dsp:cNvPr id="0" name=""/>
        <dsp:cNvSpPr/>
      </dsp:nvSpPr>
      <dsp:spPr>
        <a:xfrm>
          <a:off x="639990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FA5D4-521D-48A2-B7C8-E66FEFACA504}">
      <dsp:nvSpPr>
        <dsp:cNvPr id="0" name=""/>
        <dsp:cNvSpPr/>
      </dsp:nvSpPr>
      <dsp:spPr>
        <a:xfrm>
          <a:off x="639990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50178-4629-4674-AAD3-4572924D17E6}">
      <dsp:nvSpPr>
        <dsp:cNvPr id="0" name=""/>
        <dsp:cNvSpPr/>
      </dsp:nvSpPr>
      <dsp:spPr>
        <a:xfrm>
          <a:off x="587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سان بيير ومؤتمر اوترخت لانشاء عصبة الامم الاوروبية </a:t>
          </a:r>
          <a:endParaRPr lang="en-US" sz="1900" kern="1200" dirty="0"/>
        </a:p>
      </dsp:txBody>
      <dsp:txXfrm>
        <a:off x="587" y="2477660"/>
        <a:ext cx="2557613" cy="818436"/>
      </dsp:txXfrm>
    </dsp:sp>
    <dsp:sp modelId="{A4526172-0A88-4788-BA16-736EA5B1790D}">
      <dsp:nvSpPr>
        <dsp:cNvPr id="0" name=""/>
        <dsp:cNvSpPr/>
      </dsp:nvSpPr>
      <dsp:spPr>
        <a:xfrm>
          <a:off x="3734703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DD5750-80FC-43D4-99E5-BE1E07647A01}">
      <dsp:nvSpPr>
        <dsp:cNvPr id="0" name=""/>
        <dsp:cNvSpPr/>
      </dsp:nvSpPr>
      <dsp:spPr>
        <a:xfrm>
          <a:off x="3734703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40A2C-0AA9-469E-A2ED-C0E59023A817}">
      <dsp:nvSpPr>
        <dsp:cNvPr id="0" name=""/>
        <dsp:cNvSpPr/>
      </dsp:nvSpPr>
      <dsp:spPr>
        <a:xfrm>
          <a:off x="3095300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سلي والجمهورية المسيحية </a:t>
          </a:r>
          <a:endParaRPr lang="en-US" sz="1900" kern="1200" dirty="0"/>
        </a:p>
      </dsp:txBody>
      <dsp:txXfrm>
        <a:off x="3095300" y="2477660"/>
        <a:ext cx="2557613" cy="818436"/>
      </dsp:txXfrm>
    </dsp:sp>
    <dsp:sp modelId="{29BDB683-F011-4728-B1C6-D686DF195DEC}">
      <dsp:nvSpPr>
        <dsp:cNvPr id="0" name=""/>
        <dsp:cNvSpPr/>
      </dsp:nvSpPr>
      <dsp:spPr>
        <a:xfrm>
          <a:off x="6829416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13CEA-48CD-4214-A256-D80944C1BBD8}">
      <dsp:nvSpPr>
        <dsp:cNvPr id="0" name=""/>
        <dsp:cNvSpPr/>
      </dsp:nvSpPr>
      <dsp:spPr>
        <a:xfrm>
          <a:off x="6829416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70848-F93C-4D65-8110-FFAD5603FACA}">
      <dsp:nvSpPr>
        <dsp:cNvPr id="0" name=""/>
        <dsp:cNvSpPr/>
      </dsp:nvSpPr>
      <dsp:spPr>
        <a:xfrm>
          <a:off x="6190012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بير دي بوا </a:t>
          </a:r>
          <a:endParaRPr lang="en-US" sz="1900" kern="1200" dirty="0"/>
        </a:p>
      </dsp:txBody>
      <dsp:txXfrm>
        <a:off x="6190012" y="2477660"/>
        <a:ext cx="2557613" cy="818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E712E-48E5-4FBE-A199-11327B00A331}">
      <dsp:nvSpPr>
        <dsp:cNvPr id="0" name=""/>
        <dsp:cNvSpPr/>
      </dsp:nvSpPr>
      <dsp:spPr>
        <a:xfrm>
          <a:off x="366970" y="0"/>
          <a:ext cx="3872805" cy="3872805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57F7D7-AA79-4D04-8E5C-D6D9C8F53A64}">
      <dsp:nvSpPr>
        <dsp:cNvPr id="0" name=""/>
        <dsp:cNvSpPr/>
      </dsp:nvSpPr>
      <dsp:spPr>
        <a:xfrm>
          <a:off x="2303372" y="389360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الحاجات الانسانية </a:t>
          </a:r>
          <a:endParaRPr lang="en-US" sz="2300" kern="1200" dirty="0"/>
        </a:p>
      </dsp:txBody>
      <dsp:txXfrm>
        <a:off x="2348125" y="434113"/>
        <a:ext cx="2427817" cy="827259"/>
      </dsp:txXfrm>
    </dsp:sp>
    <dsp:sp modelId="{86D01CC5-C483-4A6B-9A97-3D449F623E8B}">
      <dsp:nvSpPr>
        <dsp:cNvPr id="0" name=""/>
        <dsp:cNvSpPr/>
      </dsp:nvSpPr>
      <dsp:spPr>
        <a:xfrm>
          <a:off x="2303372" y="1420721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المعاهدات والتحالفات </a:t>
          </a:r>
          <a:endParaRPr lang="en-US" sz="2300" kern="1200" dirty="0"/>
        </a:p>
      </dsp:txBody>
      <dsp:txXfrm>
        <a:off x="2348125" y="1465474"/>
        <a:ext cx="2427817" cy="827259"/>
      </dsp:txXfrm>
    </dsp:sp>
    <dsp:sp modelId="{3656075E-6AF9-43EA-899B-46942CF12930}">
      <dsp:nvSpPr>
        <dsp:cNvPr id="0" name=""/>
        <dsp:cNvSpPr/>
      </dsp:nvSpPr>
      <dsp:spPr>
        <a:xfrm>
          <a:off x="2303372" y="2452083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الاديان السماوية </a:t>
          </a:r>
          <a:endParaRPr lang="en-US" sz="2300" kern="1200" dirty="0"/>
        </a:p>
      </dsp:txBody>
      <dsp:txXfrm>
        <a:off x="2348125" y="2496836"/>
        <a:ext cx="2427817" cy="8272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4497001" y="-1710083"/>
          <a:ext cx="1037161" cy="47205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900" kern="1200" dirty="0" smtClean="0"/>
            <a:t>تم نفي نابليون وتم تقسيم اوروبا بشكل متوازن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 rot="-5400000">
        <a:off x="2655308" y="182240"/>
        <a:ext cx="4669918" cy="935901"/>
      </dsp:txXfrm>
    </dsp:sp>
    <dsp:sp modelId="{48B51225-18F0-4C5A-A889-0B9A7EB3C30B}">
      <dsp:nvSpPr>
        <dsp:cNvPr id="0" name=""/>
        <dsp:cNvSpPr/>
      </dsp:nvSpPr>
      <dsp:spPr>
        <a:xfrm>
          <a:off x="0" y="1964"/>
          <a:ext cx="2655308" cy="1296452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مؤتمر فينا</a:t>
          </a:r>
          <a:endParaRPr lang="en-US" sz="2900" kern="1200" dirty="0"/>
        </a:p>
      </dsp:txBody>
      <dsp:txXfrm>
        <a:off x="388861" y="191825"/>
        <a:ext cx="1877586" cy="916730"/>
      </dsp:txXfrm>
    </dsp:sp>
    <dsp:sp modelId="{A523DD97-C4F2-407F-AFA0-DC7B80C4698C}">
      <dsp:nvSpPr>
        <dsp:cNvPr id="0" name=""/>
        <dsp:cNvSpPr/>
      </dsp:nvSpPr>
      <dsp:spPr>
        <a:xfrm rot="5400000">
          <a:off x="4497001" y="-348809"/>
          <a:ext cx="1037161" cy="47205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900" kern="1200" dirty="0" smtClean="0"/>
            <a:t>قمع الثورات الداخلية وحماية النظم الملكية </a:t>
          </a:r>
          <a:endParaRPr lang="en-US" sz="1900" kern="1200" dirty="0"/>
        </a:p>
      </dsp:txBody>
      <dsp:txXfrm rot="-5400000">
        <a:off x="2655308" y="1543514"/>
        <a:ext cx="4669918" cy="935901"/>
      </dsp:txXfrm>
    </dsp:sp>
    <dsp:sp modelId="{93CFBC31-0CD4-493F-82D0-22AB510B93AB}">
      <dsp:nvSpPr>
        <dsp:cNvPr id="0" name=""/>
        <dsp:cNvSpPr/>
      </dsp:nvSpPr>
      <dsp:spPr>
        <a:xfrm>
          <a:off x="0" y="1363238"/>
          <a:ext cx="2655308" cy="1296452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التحالف المقدس</a:t>
          </a:r>
          <a:endParaRPr lang="en-US" sz="2900" kern="1200" dirty="0"/>
        </a:p>
      </dsp:txBody>
      <dsp:txXfrm>
        <a:off x="388861" y="1553099"/>
        <a:ext cx="1877586" cy="916730"/>
      </dsp:txXfrm>
    </dsp:sp>
    <dsp:sp modelId="{176BEF9F-6384-45D7-8384-EEC7760CEF46}">
      <dsp:nvSpPr>
        <dsp:cNvPr id="0" name=""/>
        <dsp:cNvSpPr/>
      </dsp:nvSpPr>
      <dsp:spPr>
        <a:xfrm rot="5400000">
          <a:off x="4497001" y="1012465"/>
          <a:ext cx="1037161" cy="47205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900" kern="1200" dirty="0" smtClean="0"/>
            <a:t>انضمام المملكة المتحدة بريطانيا الى التحالف المقدس</a:t>
          </a:r>
          <a:endParaRPr lang="en-US" sz="1900" kern="1200" dirty="0"/>
        </a:p>
      </dsp:txBody>
      <dsp:txXfrm rot="-5400000">
        <a:off x="2655308" y="2904788"/>
        <a:ext cx="4669918" cy="935901"/>
      </dsp:txXfrm>
    </dsp:sp>
    <dsp:sp modelId="{94254DB0-0DB8-4AD3-8BE2-E7393FCDFDE1}">
      <dsp:nvSpPr>
        <dsp:cNvPr id="0" name=""/>
        <dsp:cNvSpPr/>
      </dsp:nvSpPr>
      <dsp:spPr>
        <a:xfrm>
          <a:off x="0" y="2724513"/>
          <a:ext cx="2655308" cy="1296452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التحالف الرباعي</a:t>
          </a:r>
          <a:endParaRPr lang="en-US" sz="2900" kern="1200" dirty="0"/>
        </a:p>
      </dsp:txBody>
      <dsp:txXfrm>
        <a:off x="388861" y="2914374"/>
        <a:ext cx="1877586" cy="9167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4497001" y="-1710083"/>
          <a:ext cx="1037161" cy="47205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لضمان استقرار الصرب بعد حرب القرم </a:t>
          </a:r>
          <a:endParaRPr lang="en-US" sz="2900" kern="1200" dirty="0"/>
        </a:p>
      </dsp:txBody>
      <dsp:txXfrm rot="-5400000">
        <a:off x="2655308" y="182240"/>
        <a:ext cx="4669918" cy="935901"/>
      </dsp:txXfrm>
    </dsp:sp>
    <dsp:sp modelId="{48B51225-18F0-4C5A-A889-0B9A7EB3C30B}">
      <dsp:nvSpPr>
        <dsp:cNvPr id="0" name=""/>
        <dsp:cNvSpPr/>
      </dsp:nvSpPr>
      <dsp:spPr>
        <a:xfrm>
          <a:off x="0" y="1964"/>
          <a:ext cx="2655308" cy="1296452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مؤتمر باريس </a:t>
          </a:r>
          <a:endParaRPr lang="en-US" sz="2900" kern="1200" dirty="0"/>
        </a:p>
      </dsp:txBody>
      <dsp:txXfrm>
        <a:off x="388861" y="191825"/>
        <a:ext cx="1877586" cy="916730"/>
      </dsp:txXfrm>
    </dsp:sp>
    <dsp:sp modelId="{A523DD97-C4F2-407F-AFA0-DC7B80C4698C}">
      <dsp:nvSpPr>
        <dsp:cNvPr id="0" name=""/>
        <dsp:cNvSpPr/>
      </dsp:nvSpPr>
      <dsp:spPr>
        <a:xfrm rot="5400000">
          <a:off x="4497001" y="-348809"/>
          <a:ext cx="1037161" cy="47205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لتعزيز</a:t>
          </a:r>
          <a:r>
            <a:rPr lang="ar-SA" sz="2900" kern="1200" baseline="0" dirty="0" smtClean="0"/>
            <a:t> استقرار الصرب </a:t>
          </a:r>
          <a:endParaRPr lang="en-US" sz="2900" kern="1200" dirty="0"/>
        </a:p>
      </dsp:txBody>
      <dsp:txXfrm rot="-5400000">
        <a:off x="2655308" y="1543514"/>
        <a:ext cx="4669918" cy="935901"/>
      </dsp:txXfrm>
    </dsp:sp>
    <dsp:sp modelId="{93CFBC31-0CD4-493F-82D0-22AB510B93AB}">
      <dsp:nvSpPr>
        <dsp:cNvPr id="0" name=""/>
        <dsp:cNvSpPr/>
      </dsp:nvSpPr>
      <dsp:spPr>
        <a:xfrm>
          <a:off x="0" y="1363238"/>
          <a:ext cx="2655308" cy="1296452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مؤتمر برلين </a:t>
          </a:r>
          <a:endParaRPr lang="en-US" sz="2900" kern="1200" dirty="0"/>
        </a:p>
      </dsp:txBody>
      <dsp:txXfrm>
        <a:off x="388861" y="1553099"/>
        <a:ext cx="1877586" cy="916730"/>
      </dsp:txXfrm>
    </dsp:sp>
    <dsp:sp modelId="{176BEF9F-6384-45D7-8384-EEC7760CEF46}">
      <dsp:nvSpPr>
        <dsp:cNvPr id="0" name=""/>
        <dsp:cNvSpPr/>
      </dsp:nvSpPr>
      <dsp:spPr>
        <a:xfrm rot="5400000">
          <a:off x="4497001" y="1012465"/>
          <a:ext cx="1037161" cy="47205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وضع</a:t>
          </a:r>
          <a:r>
            <a:rPr lang="ar-SA" sz="2900" kern="1200" baseline="0" dirty="0" smtClean="0"/>
            <a:t> قوانين للحرب والحياد </a:t>
          </a:r>
          <a:endParaRPr lang="en-US" sz="2900" kern="1200" dirty="0"/>
        </a:p>
      </dsp:txBody>
      <dsp:txXfrm rot="-5400000">
        <a:off x="2655308" y="2904788"/>
        <a:ext cx="4669918" cy="935901"/>
      </dsp:txXfrm>
    </dsp:sp>
    <dsp:sp modelId="{94254DB0-0DB8-4AD3-8BE2-E7393FCDFDE1}">
      <dsp:nvSpPr>
        <dsp:cNvPr id="0" name=""/>
        <dsp:cNvSpPr/>
      </dsp:nvSpPr>
      <dsp:spPr>
        <a:xfrm>
          <a:off x="0" y="2724513"/>
          <a:ext cx="2655308" cy="1296452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مؤتمر لاهاي </a:t>
          </a:r>
          <a:endParaRPr lang="en-US" sz="2900" kern="1200" dirty="0"/>
        </a:p>
      </dsp:txBody>
      <dsp:txXfrm>
        <a:off x="388861" y="2914374"/>
        <a:ext cx="1877586" cy="916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7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4448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13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169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01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98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0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4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3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5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2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2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D8C73-79D5-4AF4-9FA4-E16196FABE9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0E138B-F0CB-4614-9A7C-1A4A5FDF5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661313" y="4572000"/>
            <a:ext cx="4780767" cy="14918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second. Class</a:t>
            </a:r>
            <a:endParaRPr lang="ar-SA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</a:t>
            </a:r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</a:t>
            </a:r>
            <a:r>
              <a:rPr lang="ar-IQ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8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259307" y="1583140"/>
          <a:ext cx="10740789" cy="511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42699" y="477672"/>
            <a:ext cx="559558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الفرق بين المنظمات الدولية والمؤسسات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498" y="200167"/>
            <a:ext cx="4890953" cy="673290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320119" y="873457"/>
            <a:ext cx="6660107" cy="13238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وجود المنظمات الدولية مرتبط ارتباط وثيق بتطور العلاقات الدولية لكن ليس شرط اساسي وذلك لوجود علاقات دولية سابقة منذ نشأة المجتمعات 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655093" y="2524836"/>
          <a:ext cx="8748214" cy="395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688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207359" cy="1000836"/>
          </a:xfrm>
        </p:spPr>
        <p:txBody>
          <a:bodyPr>
            <a:normAutofit/>
          </a:bodyPr>
          <a:lstStyle/>
          <a:p>
            <a:r>
              <a:rPr lang="ar-SA" sz="4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اسباب الدعوات لانشاء المنظمات الدولية </a:t>
            </a:r>
            <a:endParaRPr lang="en-US" sz="4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2032000" y="2265528"/>
          <a:ext cx="5187666" cy="387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40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القرن التاسع عشر </a:t>
            </a:r>
            <a:br>
              <a:rPr lang="ar-SA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بعد الحروب النابليونية عقدت مجموعة من المؤتمرات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364775" y="1930400"/>
          <a:ext cx="7375857" cy="40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4588" y="2339538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86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364775" y="1930400"/>
          <a:ext cx="7375857" cy="40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83207" y="1097591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217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185</Words>
  <Application>Microsoft Office PowerPoint</Application>
  <PresentationFormat>Custom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Dr. Asaad Ghali Hamzah                                 الدكتور أسعد غالي حمزة</vt:lpstr>
      <vt:lpstr>PowerPoint Presentation</vt:lpstr>
      <vt:lpstr>التطور التاريخي للمنظمات الدولية </vt:lpstr>
      <vt:lpstr>اسباب الدعوات لانشاء المنظمات الدولية </vt:lpstr>
      <vt:lpstr>القرن التاسع عشر  بعد الحروب النابليونية عقدت مجموعة من المؤتمرات 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DR.Ahmed Saker 2O14</dc:creator>
  <cp:lastModifiedBy>Maher</cp:lastModifiedBy>
  <cp:revision>2</cp:revision>
  <dcterms:created xsi:type="dcterms:W3CDTF">2017-12-11T08:22:01Z</dcterms:created>
  <dcterms:modified xsi:type="dcterms:W3CDTF">2019-03-24T18:53:06Z</dcterms:modified>
</cp:coreProperties>
</file>