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6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F0AA2A-61E2-42C6-B270-309899000335}" type="doc">
      <dgm:prSet loTypeId="urn:microsoft.com/office/officeart/2005/8/layout/hierarchy1" loCatId="hierarchy" qsTypeId="urn:microsoft.com/office/officeart/2005/8/quickstyle/3d5" qsCatId="3D" csTypeId="urn:microsoft.com/office/officeart/2005/8/colors/colorful1#4" csCatId="colorful" phldr="1"/>
      <dgm:spPr/>
      <dgm:t>
        <a:bodyPr/>
        <a:lstStyle/>
        <a:p>
          <a:endParaRPr lang="en-US"/>
        </a:p>
      </dgm:t>
    </dgm:pt>
    <dgm:pt modelId="{109F403F-37D6-4683-BAE8-06FCC155F42F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ar-SA" dirty="0"/>
            <a:t>النتائج المترتبة على تمتع المنظمات بالشخصية القانونية </a:t>
          </a:r>
          <a:endParaRPr lang="en-US" dirty="0"/>
        </a:p>
      </dgm:t>
    </dgm:pt>
    <dgm:pt modelId="{AD168B14-560B-4E47-A39F-1709B0F9F60E}" type="parTrans" cxnId="{BA229915-629C-4EDB-99D3-7A6ADE6059AA}">
      <dgm:prSet/>
      <dgm:spPr/>
      <dgm:t>
        <a:bodyPr/>
        <a:lstStyle/>
        <a:p>
          <a:endParaRPr lang="en-US"/>
        </a:p>
      </dgm:t>
    </dgm:pt>
    <dgm:pt modelId="{1CBE63CF-D805-4A46-AD9C-1336216EE130}" type="sibTrans" cxnId="{BA229915-629C-4EDB-99D3-7A6ADE6059AA}">
      <dgm:prSet/>
      <dgm:spPr/>
      <dgm:t>
        <a:bodyPr/>
        <a:lstStyle/>
        <a:p>
          <a:endParaRPr lang="en-US"/>
        </a:p>
      </dgm:t>
    </dgm:pt>
    <dgm:pt modelId="{90D13685-F5C2-4973-B0F4-08B718EDDD90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ar-SA" dirty="0"/>
            <a:t>الواجبات </a:t>
          </a:r>
          <a:endParaRPr lang="en-US" dirty="0"/>
        </a:p>
      </dgm:t>
    </dgm:pt>
    <dgm:pt modelId="{DA7A1F34-3C8C-40EF-B795-E9A245C0D32F}" type="parTrans" cxnId="{48F12B9C-42B0-4740-80CA-FF1FD924A464}">
      <dgm:prSet/>
      <dgm:spPr/>
      <dgm:t>
        <a:bodyPr/>
        <a:lstStyle/>
        <a:p>
          <a:endParaRPr lang="en-US"/>
        </a:p>
      </dgm:t>
    </dgm:pt>
    <dgm:pt modelId="{4C94C35A-9F9D-4091-9A13-C748DD3F9887}" type="sibTrans" cxnId="{48F12B9C-42B0-4740-80CA-FF1FD924A464}">
      <dgm:prSet/>
      <dgm:spPr/>
      <dgm:t>
        <a:bodyPr/>
        <a:lstStyle/>
        <a:p>
          <a:endParaRPr lang="en-US"/>
        </a:p>
      </dgm:t>
    </dgm:pt>
    <dgm:pt modelId="{041FCF09-7AB9-42E0-B751-B2A1DAC7CC26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ar-SA" dirty="0"/>
            <a:t>الحقوق </a:t>
          </a:r>
          <a:endParaRPr lang="en-US" dirty="0"/>
        </a:p>
      </dgm:t>
    </dgm:pt>
    <dgm:pt modelId="{6E64AE71-41DA-4B15-B64E-95AE0C27DFD1}" type="parTrans" cxnId="{3C350F78-9A8A-4477-8E2E-54088F587068}">
      <dgm:prSet/>
      <dgm:spPr/>
      <dgm:t>
        <a:bodyPr/>
        <a:lstStyle/>
        <a:p>
          <a:endParaRPr lang="en-US"/>
        </a:p>
      </dgm:t>
    </dgm:pt>
    <dgm:pt modelId="{54E191AB-E055-4589-954D-CF83F1776B96}" type="sibTrans" cxnId="{3C350F78-9A8A-4477-8E2E-54088F587068}">
      <dgm:prSet/>
      <dgm:spPr/>
      <dgm:t>
        <a:bodyPr/>
        <a:lstStyle/>
        <a:p>
          <a:endParaRPr lang="en-US"/>
        </a:p>
      </dgm:t>
    </dgm:pt>
    <dgm:pt modelId="{F198F34C-DAD8-4A5E-9E61-362E192675EC}" type="pres">
      <dgm:prSet presAssocID="{92F0AA2A-61E2-42C6-B270-30989900033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EFB932A-E9B8-4BDA-A582-7B9053F6BD2A}" type="pres">
      <dgm:prSet presAssocID="{109F403F-37D6-4683-BAE8-06FCC155F42F}" presName="hierRoot1" presStyleCnt="0"/>
      <dgm:spPr/>
    </dgm:pt>
    <dgm:pt modelId="{70CC70C6-7251-427A-A275-88385B9CDC37}" type="pres">
      <dgm:prSet presAssocID="{109F403F-37D6-4683-BAE8-06FCC155F42F}" presName="composite" presStyleCnt="0"/>
      <dgm:spPr/>
    </dgm:pt>
    <dgm:pt modelId="{A93AE02F-EDC8-4B8E-BC81-7CBFD773863C}" type="pres">
      <dgm:prSet presAssocID="{109F403F-37D6-4683-BAE8-06FCC155F42F}" presName="background" presStyleLbl="node0" presStyleIdx="0" presStyleCnt="1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</dgm:pt>
    <dgm:pt modelId="{778C9627-980F-4138-9554-AC6AD4C156C0}" type="pres">
      <dgm:prSet presAssocID="{109F403F-37D6-4683-BAE8-06FCC155F42F}" presName="text" presStyleLbl="fgAcc0" presStyleIdx="0" presStyleCnt="1" custScaleX="153738" custScaleY="65300">
        <dgm:presLayoutVars>
          <dgm:chPref val="3"/>
        </dgm:presLayoutVars>
      </dgm:prSet>
      <dgm:spPr/>
    </dgm:pt>
    <dgm:pt modelId="{EC59AC5C-4DD4-4C7F-A52E-CF039801E439}" type="pres">
      <dgm:prSet presAssocID="{109F403F-37D6-4683-BAE8-06FCC155F42F}" presName="hierChild2" presStyleCnt="0"/>
      <dgm:spPr/>
    </dgm:pt>
    <dgm:pt modelId="{1F88076B-13A0-4B8F-90CA-E5FDD611F925}" type="pres">
      <dgm:prSet presAssocID="{DA7A1F34-3C8C-40EF-B795-E9A245C0D32F}" presName="Name10" presStyleLbl="parChTrans1D2" presStyleIdx="0" presStyleCnt="2"/>
      <dgm:spPr/>
    </dgm:pt>
    <dgm:pt modelId="{0C618642-47AD-4D83-961C-CC71C935318D}" type="pres">
      <dgm:prSet presAssocID="{90D13685-F5C2-4973-B0F4-08B718EDDD90}" presName="hierRoot2" presStyleCnt="0"/>
      <dgm:spPr/>
    </dgm:pt>
    <dgm:pt modelId="{35C6F59B-2743-47E4-A760-45E46F98E521}" type="pres">
      <dgm:prSet presAssocID="{90D13685-F5C2-4973-B0F4-08B718EDDD90}" presName="composite2" presStyleCnt="0"/>
      <dgm:spPr/>
    </dgm:pt>
    <dgm:pt modelId="{B3A67DE0-CF07-421A-997E-374AC4125A7A}" type="pres">
      <dgm:prSet presAssocID="{90D13685-F5C2-4973-B0F4-08B718EDDD90}" presName="background2" presStyleLbl="node2" presStyleIdx="0" presStyleCnt="2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</dgm:pt>
    <dgm:pt modelId="{F1264CA4-A6D9-4113-8568-AD017ACD21BF}" type="pres">
      <dgm:prSet presAssocID="{90D13685-F5C2-4973-B0F4-08B718EDDD90}" presName="text2" presStyleLbl="fgAcc2" presStyleIdx="0" presStyleCnt="2">
        <dgm:presLayoutVars>
          <dgm:chPref val="3"/>
        </dgm:presLayoutVars>
      </dgm:prSet>
      <dgm:spPr/>
    </dgm:pt>
    <dgm:pt modelId="{523FE2AD-865D-4911-A625-8AEF1B919501}" type="pres">
      <dgm:prSet presAssocID="{90D13685-F5C2-4973-B0F4-08B718EDDD90}" presName="hierChild3" presStyleCnt="0"/>
      <dgm:spPr/>
    </dgm:pt>
    <dgm:pt modelId="{F1A56E22-B561-46B1-BCC4-978EAEF603BE}" type="pres">
      <dgm:prSet presAssocID="{6E64AE71-41DA-4B15-B64E-95AE0C27DFD1}" presName="Name10" presStyleLbl="parChTrans1D2" presStyleIdx="1" presStyleCnt="2"/>
      <dgm:spPr/>
    </dgm:pt>
    <dgm:pt modelId="{8A462D72-1A06-44C3-A355-775A202E9546}" type="pres">
      <dgm:prSet presAssocID="{041FCF09-7AB9-42E0-B751-B2A1DAC7CC26}" presName="hierRoot2" presStyleCnt="0"/>
      <dgm:spPr/>
    </dgm:pt>
    <dgm:pt modelId="{9AE5C2D3-807C-430A-9214-4A6714502E3E}" type="pres">
      <dgm:prSet presAssocID="{041FCF09-7AB9-42E0-B751-B2A1DAC7CC26}" presName="composite2" presStyleCnt="0"/>
      <dgm:spPr/>
    </dgm:pt>
    <dgm:pt modelId="{413D23C1-C757-4A71-9171-468191A0515D}" type="pres">
      <dgm:prSet presAssocID="{041FCF09-7AB9-42E0-B751-B2A1DAC7CC26}" presName="background2" presStyleLbl="node2" presStyleIdx="1" presStyleCnt="2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</dgm:pt>
    <dgm:pt modelId="{3A2B3689-45B0-4B7A-89C0-66330F5104C1}" type="pres">
      <dgm:prSet presAssocID="{041FCF09-7AB9-42E0-B751-B2A1DAC7CC26}" presName="text2" presStyleLbl="fgAcc2" presStyleIdx="1" presStyleCnt="2">
        <dgm:presLayoutVars>
          <dgm:chPref val="3"/>
        </dgm:presLayoutVars>
      </dgm:prSet>
      <dgm:spPr/>
    </dgm:pt>
    <dgm:pt modelId="{92C645B7-B560-4BC2-ABEC-F929F08FD38D}" type="pres">
      <dgm:prSet presAssocID="{041FCF09-7AB9-42E0-B751-B2A1DAC7CC26}" presName="hierChild3" presStyleCnt="0"/>
      <dgm:spPr/>
    </dgm:pt>
  </dgm:ptLst>
  <dgm:cxnLst>
    <dgm:cxn modelId="{BA229915-629C-4EDB-99D3-7A6ADE6059AA}" srcId="{92F0AA2A-61E2-42C6-B270-309899000335}" destId="{109F403F-37D6-4683-BAE8-06FCC155F42F}" srcOrd="0" destOrd="0" parTransId="{AD168B14-560B-4E47-A39F-1709B0F9F60E}" sibTransId="{1CBE63CF-D805-4A46-AD9C-1336216EE130}"/>
    <dgm:cxn modelId="{9FDE5A26-BA68-4E03-8134-11B6FCB44B24}" type="presOf" srcId="{109F403F-37D6-4683-BAE8-06FCC155F42F}" destId="{778C9627-980F-4138-9554-AC6AD4C156C0}" srcOrd="0" destOrd="0" presId="urn:microsoft.com/office/officeart/2005/8/layout/hierarchy1"/>
    <dgm:cxn modelId="{33C97976-BEBE-4DA9-9D18-6A69596FC6D4}" type="presOf" srcId="{DA7A1F34-3C8C-40EF-B795-E9A245C0D32F}" destId="{1F88076B-13A0-4B8F-90CA-E5FDD611F925}" srcOrd="0" destOrd="0" presId="urn:microsoft.com/office/officeart/2005/8/layout/hierarchy1"/>
    <dgm:cxn modelId="{3C350F78-9A8A-4477-8E2E-54088F587068}" srcId="{109F403F-37D6-4683-BAE8-06FCC155F42F}" destId="{041FCF09-7AB9-42E0-B751-B2A1DAC7CC26}" srcOrd="1" destOrd="0" parTransId="{6E64AE71-41DA-4B15-B64E-95AE0C27DFD1}" sibTransId="{54E191AB-E055-4589-954D-CF83F1776B96}"/>
    <dgm:cxn modelId="{B6D61F79-5873-4F97-9E5F-40E4FF3D3AB8}" type="presOf" srcId="{6E64AE71-41DA-4B15-B64E-95AE0C27DFD1}" destId="{F1A56E22-B561-46B1-BCC4-978EAEF603BE}" srcOrd="0" destOrd="0" presId="urn:microsoft.com/office/officeart/2005/8/layout/hierarchy1"/>
    <dgm:cxn modelId="{48F12B9C-42B0-4740-80CA-FF1FD924A464}" srcId="{109F403F-37D6-4683-BAE8-06FCC155F42F}" destId="{90D13685-F5C2-4973-B0F4-08B718EDDD90}" srcOrd="0" destOrd="0" parTransId="{DA7A1F34-3C8C-40EF-B795-E9A245C0D32F}" sibTransId="{4C94C35A-9F9D-4091-9A13-C748DD3F9887}"/>
    <dgm:cxn modelId="{87EDA9A4-4D10-4744-914E-9A0CBBC783F5}" type="presOf" srcId="{041FCF09-7AB9-42E0-B751-B2A1DAC7CC26}" destId="{3A2B3689-45B0-4B7A-89C0-66330F5104C1}" srcOrd="0" destOrd="0" presId="urn:microsoft.com/office/officeart/2005/8/layout/hierarchy1"/>
    <dgm:cxn modelId="{4EA843D6-B7AC-41D1-808A-CD70B6490052}" type="presOf" srcId="{90D13685-F5C2-4973-B0F4-08B718EDDD90}" destId="{F1264CA4-A6D9-4113-8568-AD017ACD21BF}" srcOrd="0" destOrd="0" presId="urn:microsoft.com/office/officeart/2005/8/layout/hierarchy1"/>
    <dgm:cxn modelId="{BE148BF5-023E-44A0-812C-C0DA6828BB67}" type="presOf" srcId="{92F0AA2A-61E2-42C6-B270-309899000335}" destId="{F198F34C-DAD8-4A5E-9E61-362E192675EC}" srcOrd="0" destOrd="0" presId="urn:microsoft.com/office/officeart/2005/8/layout/hierarchy1"/>
    <dgm:cxn modelId="{58979D63-8A62-430D-B76B-8723F1F53B7B}" type="presParOf" srcId="{F198F34C-DAD8-4A5E-9E61-362E192675EC}" destId="{3EFB932A-E9B8-4BDA-A582-7B9053F6BD2A}" srcOrd="0" destOrd="0" presId="urn:microsoft.com/office/officeart/2005/8/layout/hierarchy1"/>
    <dgm:cxn modelId="{3C0B07A7-4B3C-41EF-A32A-C2BD51602E1D}" type="presParOf" srcId="{3EFB932A-E9B8-4BDA-A582-7B9053F6BD2A}" destId="{70CC70C6-7251-427A-A275-88385B9CDC37}" srcOrd="0" destOrd="0" presId="urn:microsoft.com/office/officeart/2005/8/layout/hierarchy1"/>
    <dgm:cxn modelId="{730E1AE8-F252-4592-B2DA-5B37E643BE2F}" type="presParOf" srcId="{70CC70C6-7251-427A-A275-88385B9CDC37}" destId="{A93AE02F-EDC8-4B8E-BC81-7CBFD773863C}" srcOrd="0" destOrd="0" presId="urn:microsoft.com/office/officeart/2005/8/layout/hierarchy1"/>
    <dgm:cxn modelId="{79A24021-FC57-43B1-A1B3-3CC1305396B7}" type="presParOf" srcId="{70CC70C6-7251-427A-A275-88385B9CDC37}" destId="{778C9627-980F-4138-9554-AC6AD4C156C0}" srcOrd="1" destOrd="0" presId="urn:microsoft.com/office/officeart/2005/8/layout/hierarchy1"/>
    <dgm:cxn modelId="{7796A8A3-54DD-469B-9DD6-1F50987398F7}" type="presParOf" srcId="{3EFB932A-E9B8-4BDA-A582-7B9053F6BD2A}" destId="{EC59AC5C-4DD4-4C7F-A52E-CF039801E439}" srcOrd="1" destOrd="0" presId="urn:microsoft.com/office/officeart/2005/8/layout/hierarchy1"/>
    <dgm:cxn modelId="{4F7A172F-820E-4C15-BA34-D842A064C0D8}" type="presParOf" srcId="{EC59AC5C-4DD4-4C7F-A52E-CF039801E439}" destId="{1F88076B-13A0-4B8F-90CA-E5FDD611F925}" srcOrd="0" destOrd="0" presId="urn:microsoft.com/office/officeart/2005/8/layout/hierarchy1"/>
    <dgm:cxn modelId="{4CDF222B-4A78-4AA8-B69D-9B8E1ED6A6D3}" type="presParOf" srcId="{EC59AC5C-4DD4-4C7F-A52E-CF039801E439}" destId="{0C618642-47AD-4D83-961C-CC71C935318D}" srcOrd="1" destOrd="0" presId="urn:microsoft.com/office/officeart/2005/8/layout/hierarchy1"/>
    <dgm:cxn modelId="{85559764-4C12-4D6C-91E0-5FD1B4CF6495}" type="presParOf" srcId="{0C618642-47AD-4D83-961C-CC71C935318D}" destId="{35C6F59B-2743-47E4-A760-45E46F98E521}" srcOrd="0" destOrd="0" presId="urn:microsoft.com/office/officeart/2005/8/layout/hierarchy1"/>
    <dgm:cxn modelId="{786E2F36-3799-404D-B555-41327FEA3A9E}" type="presParOf" srcId="{35C6F59B-2743-47E4-A760-45E46F98E521}" destId="{B3A67DE0-CF07-421A-997E-374AC4125A7A}" srcOrd="0" destOrd="0" presId="urn:microsoft.com/office/officeart/2005/8/layout/hierarchy1"/>
    <dgm:cxn modelId="{8993885D-ADE8-42D6-BDD1-9DDE18246B45}" type="presParOf" srcId="{35C6F59B-2743-47E4-A760-45E46F98E521}" destId="{F1264CA4-A6D9-4113-8568-AD017ACD21BF}" srcOrd="1" destOrd="0" presId="urn:microsoft.com/office/officeart/2005/8/layout/hierarchy1"/>
    <dgm:cxn modelId="{8AEFFCD3-5226-4AE6-B054-F82B0D86A581}" type="presParOf" srcId="{0C618642-47AD-4D83-961C-CC71C935318D}" destId="{523FE2AD-865D-4911-A625-8AEF1B919501}" srcOrd="1" destOrd="0" presId="urn:microsoft.com/office/officeart/2005/8/layout/hierarchy1"/>
    <dgm:cxn modelId="{99684D22-497E-47C7-BF0A-0296813EC9F8}" type="presParOf" srcId="{EC59AC5C-4DD4-4C7F-A52E-CF039801E439}" destId="{F1A56E22-B561-46B1-BCC4-978EAEF603BE}" srcOrd="2" destOrd="0" presId="urn:microsoft.com/office/officeart/2005/8/layout/hierarchy1"/>
    <dgm:cxn modelId="{F45E86AB-74A2-4B21-8C33-76CE55B53BBE}" type="presParOf" srcId="{EC59AC5C-4DD4-4C7F-A52E-CF039801E439}" destId="{8A462D72-1A06-44C3-A355-775A202E9546}" srcOrd="3" destOrd="0" presId="urn:microsoft.com/office/officeart/2005/8/layout/hierarchy1"/>
    <dgm:cxn modelId="{0EBE17D6-F9CA-4958-9BA2-0915403D390C}" type="presParOf" srcId="{8A462D72-1A06-44C3-A355-775A202E9546}" destId="{9AE5C2D3-807C-430A-9214-4A6714502E3E}" srcOrd="0" destOrd="0" presId="urn:microsoft.com/office/officeart/2005/8/layout/hierarchy1"/>
    <dgm:cxn modelId="{20A40D96-520D-48B3-8B71-E5DC2FC459F7}" type="presParOf" srcId="{9AE5C2D3-807C-430A-9214-4A6714502E3E}" destId="{413D23C1-C757-4A71-9171-468191A0515D}" srcOrd="0" destOrd="0" presId="urn:microsoft.com/office/officeart/2005/8/layout/hierarchy1"/>
    <dgm:cxn modelId="{798F9AAC-3841-4008-B5D6-44B409A3D568}" type="presParOf" srcId="{9AE5C2D3-807C-430A-9214-4A6714502E3E}" destId="{3A2B3689-45B0-4B7A-89C0-66330F5104C1}" srcOrd="1" destOrd="0" presId="urn:microsoft.com/office/officeart/2005/8/layout/hierarchy1"/>
    <dgm:cxn modelId="{67801DAE-FCE4-49EA-AFCC-DF71EB2EC3EB}" type="presParOf" srcId="{8A462D72-1A06-44C3-A355-775A202E9546}" destId="{92C645B7-B560-4BC2-ABEC-F929F08FD38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677AAD-673A-4D56-B018-46C5AC869ADE}" type="doc">
      <dgm:prSet loTypeId="urn:microsoft.com/office/officeart/2005/8/layout/hierarchy1" loCatId="hierarchy" qsTypeId="urn:microsoft.com/office/officeart/2005/8/quickstyle/3d5" qsCatId="3D" csTypeId="urn:microsoft.com/office/officeart/2005/8/colors/colorful1#5" csCatId="colorful" phldr="1"/>
      <dgm:spPr/>
      <dgm:t>
        <a:bodyPr/>
        <a:lstStyle/>
        <a:p>
          <a:endParaRPr lang="en-US"/>
        </a:p>
      </dgm:t>
    </dgm:pt>
    <dgm:pt modelId="{1703D136-C34C-4C06-ACFF-7BDE29B7AC19}">
      <dgm:prSet phldrT="[Text]" custT="1"/>
      <dgm:spPr/>
      <dgm:t>
        <a:bodyPr/>
        <a:lstStyle/>
        <a:p>
          <a:r>
            <a:rPr lang="ar-SA" sz="3200" dirty="0"/>
            <a:t>الحقوق</a:t>
          </a:r>
          <a:endParaRPr lang="en-US" sz="3200" dirty="0"/>
        </a:p>
      </dgm:t>
    </dgm:pt>
    <dgm:pt modelId="{19DA2D25-797C-42E7-B235-B4438498A760}" type="parTrans" cxnId="{17B9E25D-F5A8-4F15-9D53-69E89F016218}">
      <dgm:prSet/>
      <dgm:spPr/>
      <dgm:t>
        <a:bodyPr/>
        <a:lstStyle/>
        <a:p>
          <a:endParaRPr lang="en-US"/>
        </a:p>
      </dgm:t>
    </dgm:pt>
    <dgm:pt modelId="{B10849FB-ED9A-433C-9F66-B6501A145726}" type="sibTrans" cxnId="{17B9E25D-F5A8-4F15-9D53-69E89F016218}">
      <dgm:prSet/>
      <dgm:spPr/>
      <dgm:t>
        <a:bodyPr/>
        <a:lstStyle/>
        <a:p>
          <a:endParaRPr lang="en-US"/>
        </a:p>
      </dgm:t>
    </dgm:pt>
    <dgm:pt modelId="{D33051E4-94A2-42A9-9836-A30E872805D6}">
      <dgm:prSet phldrT="[Text]"/>
      <dgm:spPr/>
      <dgm:t>
        <a:bodyPr/>
        <a:lstStyle/>
        <a:p>
          <a:r>
            <a:rPr lang="ar-SA" dirty="0"/>
            <a:t>مجال العلاقة بينها وبين الدول ووفقاً للميثاق</a:t>
          </a:r>
          <a:endParaRPr lang="en-US" dirty="0"/>
        </a:p>
      </dgm:t>
    </dgm:pt>
    <dgm:pt modelId="{F021E841-6B61-463F-B85C-4EF37566F326}" type="parTrans" cxnId="{43701518-1770-4FC0-90C3-00B84C9F2AF4}">
      <dgm:prSet/>
      <dgm:spPr/>
      <dgm:t>
        <a:bodyPr/>
        <a:lstStyle/>
        <a:p>
          <a:endParaRPr lang="en-US"/>
        </a:p>
      </dgm:t>
    </dgm:pt>
    <dgm:pt modelId="{04DE5304-3CEE-49F2-871C-DE0E5EE18182}" type="sibTrans" cxnId="{43701518-1770-4FC0-90C3-00B84C9F2AF4}">
      <dgm:prSet/>
      <dgm:spPr/>
      <dgm:t>
        <a:bodyPr/>
        <a:lstStyle/>
        <a:p>
          <a:endParaRPr lang="en-US"/>
        </a:p>
      </dgm:t>
    </dgm:pt>
    <dgm:pt modelId="{3AA9085E-F8ED-4C6B-8E8A-9F90B3171D09}">
      <dgm:prSet phldrT="[Text]"/>
      <dgm:spPr/>
      <dgm:t>
        <a:bodyPr/>
        <a:lstStyle/>
        <a:p>
          <a:r>
            <a:rPr lang="ar-SA" dirty="0"/>
            <a:t>حق التقاضي</a:t>
          </a:r>
          <a:endParaRPr lang="en-US" dirty="0"/>
        </a:p>
      </dgm:t>
    </dgm:pt>
    <dgm:pt modelId="{8D011828-3875-4D00-9F84-7C65F0069061}" type="parTrans" cxnId="{CC881E15-8A39-430C-BE16-3E1A6EE5DD0F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A5EDC56-12C4-4785-B18C-D466F65EFCCF}" type="sibTrans" cxnId="{CC881E15-8A39-430C-BE16-3E1A6EE5DD0F}">
      <dgm:prSet/>
      <dgm:spPr/>
      <dgm:t>
        <a:bodyPr/>
        <a:lstStyle/>
        <a:p>
          <a:endParaRPr lang="en-US"/>
        </a:p>
      </dgm:t>
    </dgm:pt>
    <dgm:pt modelId="{549AA9D9-BF31-4A85-892A-044B71856A99}">
      <dgm:prSet phldrT="[Text]"/>
      <dgm:spPr/>
      <dgm:t>
        <a:bodyPr/>
        <a:lstStyle/>
        <a:p>
          <a:r>
            <a:rPr lang="ar-SA" dirty="0"/>
            <a:t>حق التعاقد </a:t>
          </a:r>
          <a:endParaRPr lang="en-US" dirty="0"/>
        </a:p>
      </dgm:t>
    </dgm:pt>
    <dgm:pt modelId="{B004F97E-69B2-472A-BA66-24C32DDF016D}" type="parTrans" cxnId="{9E041705-E57A-4002-A9D5-52A3BD8341B8}">
      <dgm:prSet/>
      <dgm:spPr/>
      <dgm:t>
        <a:bodyPr/>
        <a:lstStyle/>
        <a:p>
          <a:endParaRPr lang="en-US"/>
        </a:p>
      </dgm:t>
    </dgm:pt>
    <dgm:pt modelId="{2B2D17BA-FB02-4437-8064-DA267CDAF924}" type="sibTrans" cxnId="{9E041705-E57A-4002-A9D5-52A3BD8341B8}">
      <dgm:prSet/>
      <dgm:spPr/>
      <dgm:t>
        <a:bodyPr/>
        <a:lstStyle/>
        <a:p>
          <a:endParaRPr lang="en-US"/>
        </a:p>
      </dgm:t>
    </dgm:pt>
    <dgm:pt modelId="{44E22E6E-4DCC-4802-8C22-4C871BB6AA79}">
      <dgm:prSet phldrT="[Text]"/>
      <dgm:spPr/>
      <dgm:t>
        <a:bodyPr/>
        <a:lstStyle/>
        <a:p>
          <a:r>
            <a:rPr lang="ar-SA" dirty="0"/>
            <a:t>مجال العلاقة بينها وبين الاشخاص الدولية الاخرى وفقاً لقواعد القانون الدولي العام</a:t>
          </a:r>
          <a:endParaRPr lang="en-US" dirty="0"/>
        </a:p>
      </dgm:t>
    </dgm:pt>
    <dgm:pt modelId="{67D1C49A-AFC0-40DF-A78A-C98C2BCA672D}" type="parTrans" cxnId="{B23B6549-256E-4B45-B84C-BEEDDFEB062B}">
      <dgm:prSet/>
      <dgm:spPr/>
      <dgm:t>
        <a:bodyPr/>
        <a:lstStyle/>
        <a:p>
          <a:endParaRPr lang="en-US"/>
        </a:p>
      </dgm:t>
    </dgm:pt>
    <dgm:pt modelId="{B52F76C1-2F80-447B-8614-6D4857F351CB}" type="sibTrans" cxnId="{B23B6549-256E-4B45-B84C-BEEDDFEB062B}">
      <dgm:prSet/>
      <dgm:spPr/>
      <dgm:t>
        <a:bodyPr/>
        <a:lstStyle/>
        <a:p>
          <a:endParaRPr lang="en-US"/>
        </a:p>
      </dgm:t>
    </dgm:pt>
    <dgm:pt modelId="{FD18A5C7-A6EF-4105-B594-24DAB6E48250}">
      <dgm:prSet/>
      <dgm:spPr/>
      <dgm:t>
        <a:bodyPr/>
        <a:lstStyle/>
        <a:p>
          <a:r>
            <a:rPr lang="ar-SA" dirty="0"/>
            <a:t>حق التقاضي</a:t>
          </a:r>
          <a:endParaRPr lang="en-US" dirty="0"/>
        </a:p>
      </dgm:t>
    </dgm:pt>
    <dgm:pt modelId="{042138B8-2FC1-4480-BC2B-2E69CF2A542C}" type="parTrans" cxnId="{253BAF8E-DC0C-4836-AA0D-72281CED895D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A6A90213-908B-43B3-843D-F8676DD1F961}" type="sibTrans" cxnId="{253BAF8E-DC0C-4836-AA0D-72281CED895D}">
      <dgm:prSet/>
      <dgm:spPr/>
      <dgm:t>
        <a:bodyPr/>
        <a:lstStyle/>
        <a:p>
          <a:endParaRPr lang="en-US"/>
        </a:p>
      </dgm:t>
    </dgm:pt>
    <dgm:pt modelId="{8DE69383-130A-4447-A562-709DC6B23E73}">
      <dgm:prSet/>
      <dgm:spPr/>
      <dgm:t>
        <a:bodyPr/>
        <a:lstStyle/>
        <a:p>
          <a:r>
            <a:rPr lang="ar-SA" dirty="0"/>
            <a:t>الحماية الدبلوماسية</a:t>
          </a:r>
          <a:endParaRPr lang="en-US" dirty="0"/>
        </a:p>
      </dgm:t>
    </dgm:pt>
    <dgm:pt modelId="{E7A92483-655D-4380-ADA3-2F92E7B6AAE8}" type="parTrans" cxnId="{47FDA7D8-3426-4C71-9C58-E5A15609485D}">
      <dgm:prSet/>
      <dgm:spPr/>
      <dgm:t>
        <a:bodyPr/>
        <a:lstStyle/>
        <a:p>
          <a:endParaRPr lang="en-US"/>
        </a:p>
      </dgm:t>
    </dgm:pt>
    <dgm:pt modelId="{B7DC4269-9A57-4700-BC98-E425EA5D0BAF}" type="sibTrans" cxnId="{47FDA7D8-3426-4C71-9C58-E5A15609485D}">
      <dgm:prSet/>
      <dgm:spPr/>
      <dgm:t>
        <a:bodyPr/>
        <a:lstStyle/>
        <a:p>
          <a:endParaRPr lang="en-US"/>
        </a:p>
      </dgm:t>
    </dgm:pt>
    <dgm:pt modelId="{3B95FDF5-04D1-4AD8-B7C3-C88BDE44D405}">
      <dgm:prSet/>
      <dgm:spPr/>
      <dgm:t>
        <a:bodyPr/>
        <a:lstStyle/>
        <a:p>
          <a:r>
            <a:rPr lang="ar-SA" dirty="0"/>
            <a:t>عقد اتفاقات</a:t>
          </a:r>
          <a:endParaRPr lang="en-US" dirty="0"/>
        </a:p>
      </dgm:t>
    </dgm:pt>
    <dgm:pt modelId="{132CD24B-A43D-4FB5-8A71-41C3BB1CD84C}" type="parTrans" cxnId="{5C24BD38-9B08-468C-84AE-612038F2A75C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1A530667-9978-4EC0-B92C-C7576A44805A}" type="sibTrans" cxnId="{5C24BD38-9B08-468C-84AE-612038F2A75C}">
      <dgm:prSet/>
      <dgm:spPr/>
      <dgm:t>
        <a:bodyPr/>
        <a:lstStyle/>
        <a:p>
          <a:endParaRPr lang="en-US"/>
        </a:p>
      </dgm:t>
    </dgm:pt>
    <dgm:pt modelId="{E1DF38FB-3EE4-4F35-81BB-5DD096DFCD10}">
      <dgm:prSet/>
      <dgm:spPr/>
      <dgm:t>
        <a:bodyPr/>
        <a:lstStyle/>
        <a:p>
          <a:r>
            <a:rPr lang="ar-SA" dirty="0"/>
            <a:t>حق التملك </a:t>
          </a:r>
          <a:endParaRPr lang="en-US" dirty="0"/>
        </a:p>
      </dgm:t>
    </dgm:pt>
    <dgm:pt modelId="{2FF3FD67-2D3E-4972-A223-DAFC09DF3C8B}" type="parTrans" cxnId="{69C94F1F-ECDE-40D1-9166-314086606AC2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669A376D-21D4-4FC4-ADA3-E4884D641771}" type="sibTrans" cxnId="{69C94F1F-ECDE-40D1-9166-314086606AC2}">
      <dgm:prSet/>
      <dgm:spPr/>
      <dgm:t>
        <a:bodyPr/>
        <a:lstStyle/>
        <a:p>
          <a:endParaRPr lang="en-US"/>
        </a:p>
      </dgm:t>
    </dgm:pt>
    <dgm:pt modelId="{F2DC694A-15CE-4BD3-B28A-FF663A5D3BE6}" type="pres">
      <dgm:prSet presAssocID="{74677AAD-673A-4D56-B018-46C5AC869AD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6AF8BD8-3B40-47D4-9787-ABE434E9A6AC}" type="pres">
      <dgm:prSet presAssocID="{1703D136-C34C-4C06-ACFF-7BDE29B7AC19}" presName="hierRoot1" presStyleCnt="0"/>
      <dgm:spPr/>
    </dgm:pt>
    <dgm:pt modelId="{CF48F941-F9E1-455C-BAFF-5DA29D916BD3}" type="pres">
      <dgm:prSet presAssocID="{1703D136-C34C-4C06-ACFF-7BDE29B7AC19}" presName="composite" presStyleCnt="0"/>
      <dgm:spPr/>
    </dgm:pt>
    <dgm:pt modelId="{DC336145-23F9-491D-8FF4-A41734961BDE}" type="pres">
      <dgm:prSet presAssocID="{1703D136-C34C-4C06-ACFF-7BDE29B7AC19}" presName="background" presStyleLbl="node0" presStyleIdx="0" presStyleCn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DFB8940A-DF7C-4CC4-9B58-DA23E8B961E3}" type="pres">
      <dgm:prSet presAssocID="{1703D136-C34C-4C06-ACFF-7BDE29B7AC19}" presName="text" presStyleLbl="fgAcc0" presStyleIdx="0" presStyleCnt="1" custScaleX="229552" custScaleY="70079" custLinFactY="-93377" custLinFactNeighborX="1837" custLinFactNeighborY="-100000">
        <dgm:presLayoutVars>
          <dgm:chPref val="3"/>
        </dgm:presLayoutVars>
      </dgm:prSet>
      <dgm:spPr/>
    </dgm:pt>
    <dgm:pt modelId="{487CBF4A-3AD4-4773-BC3B-3A4AF5EDE160}" type="pres">
      <dgm:prSet presAssocID="{1703D136-C34C-4C06-ACFF-7BDE29B7AC19}" presName="hierChild2" presStyleCnt="0"/>
      <dgm:spPr/>
    </dgm:pt>
    <dgm:pt modelId="{514A7017-B1E9-40E2-B813-F601AD59A6C0}" type="pres">
      <dgm:prSet presAssocID="{F021E841-6B61-463F-B85C-4EF37566F326}" presName="Name10" presStyleLbl="parChTrans1D2" presStyleIdx="0" presStyleCnt="2"/>
      <dgm:spPr/>
    </dgm:pt>
    <dgm:pt modelId="{4855A7BA-769C-41EC-9185-2DF9055EDE55}" type="pres">
      <dgm:prSet presAssocID="{D33051E4-94A2-42A9-9836-A30E872805D6}" presName="hierRoot2" presStyleCnt="0"/>
      <dgm:spPr/>
    </dgm:pt>
    <dgm:pt modelId="{00DE9CBF-4A46-416F-B941-8AC708423CAE}" type="pres">
      <dgm:prSet presAssocID="{D33051E4-94A2-42A9-9836-A30E872805D6}" presName="composite2" presStyleCnt="0"/>
      <dgm:spPr/>
    </dgm:pt>
    <dgm:pt modelId="{501F5299-672B-4212-8AF9-22623433CC52}" type="pres">
      <dgm:prSet presAssocID="{D33051E4-94A2-42A9-9836-A30E872805D6}" presName="background2" presStyleLbl="node2" presStyleIdx="0" presStyleCnt="2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0D8D91F1-EAE0-4BFD-AA15-31B7BE0F6713}" type="pres">
      <dgm:prSet presAssocID="{D33051E4-94A2-42A9-9836-A30E872805D6}" presName="text2" presStyleLbl="fgAcc2" presStyleIdx="0" presStyleCnt="2" custScaleX="315047" custScaleY="136862" custLinFactNeighborX="2524" custLinFactNeighborY="-97903">
        <dgm:presLayoutVars>
          <dgm:chPref val="3"/>
        </dgm:presLayoutVars>
      </dgm:prSet>
      <dgm:spPr/>
    </dgm:pt>
    <dgm:pt modelId="{9276B158-E2F3-4A44-ABD4-AD81CFC61A7A}" type="pres">
      <dgm:prSet presAssocID="{D33051E4-94A2-42A9-9836-A30E872805D6}" presName="hierChild3" presStyleCnt="0"/>
      <dgm:spPr/>
    </dgm:pt>
    <dgm:pt modelId="{B0472D65-83FF-4E76-ADF4-5ED03015E8B3}" type="pres">
      <dgm:prSet presAssocID="{8D011828-3875-4D00-9F84-7C65F0069061}" presName="Name17" presStyleLbl="parChTrans1D3" presStyleIdx="0" presStyleCnt="6"/>
      <dgm:spPr/>
    </dgm:pt>
    <dgm:pt modelId="{A616B215-74EE-4F00-96B7-2B9B41688FA1}" type="pres">
      <dgm:prSet presAssocID="{3AA9085E-F8ED-4C6B-8E8A-9F90B3171D09}" presName="hierRoot3" presStyleCnt="0"/>
      <dgm:spPr/>
    </dgm:pt>
    <dgm:pt modelId="{B75AA5D9-9DEC-476C-8DAF-8AAAA779CF1A}" type="pres">
      <dgm:prSet presAssocID="{3AA9085E-F8ED-4C6B-8E8A-9F90B3171D09}" presName="composite3" presStyleCnt="0"/>
      <dgm:spPr/>
    </dgm:pt>
    <dgm:pt modelId="{F38DD07B-4F32-4F0D-BDB6-129E20FA60FB}" type="pres">
      <dgm:prSet presAssocID="{3AA9085E-F8ED-4C6B-8E8A-9F90B3171D09}" presName="background3" presStyleLbl="node3" presStyleIdx="0" presStyleCnt="6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8BE24F94-112A-43DF-9ED2-66485FF962CE}" type="pres">
      <dgm:prSet presAssocID="{3AA9085E-F8ED-4C6B-8E8A-9F90B3171D09}" presName="text3" presStyleLbl="fgAcc3" presStyleIdx="0" presStyleCnt="6" custLinFactY="1136" custLinFactNeighborX="4680" custLinFactNeighborY="100000">
        <dgm:presLayoutVars>
          <dgm:chPref val="3"/>
        </dgm:presLayoutVars>
      </dgm:prSet>
      <dgm:spPr/>
    </dgm:pt>
    <dgm:pt modelId="{F165DD01-5817-4E01-B79D-E20DC2FF849D}" type="pres">
      <dgm:prSet presAssocID="{3AA9085E-F8ED-4C6B-8E8A-9F90B3171D09}" presName="hierChild4" presStyleCnt="0"/>
      <dgm:spPr/>
    </dgm:pt>
    <dgm:pt modelId="{1FB193FB-B26E-4B38-9C65-F5B598EE3DE9}" type="pres">
      <dgm:prSet presAssocID="{B004F97E-69B2-472A-BA66-24C32DDF016D}" presName="Name17" presStyleLbl="parChTrans1D3" presStyleIdx="1" presStyleCnt="6"/>
      <dgm:spPr/>
    </dgm:pt>
    <dgm:pt modelId="{145FDF4F-428C-4688-B487-F155F41A1E7C}" type="pres">
      <dgm:prSet presAssocID="{549AA9D9-BF31-4A85-892A-044B71856A99}" presName="hierRoot3" presStyleCnt="0"/>
      <dgm:spPr/>
    </dgm:pt>
    <dgm:pt modelId="{332E73BC-F0CC-4ADA-AD67-C8C65960E15E}" type="pres">
      <dgm:prSet presAssocID="{549AA9D9-BF31-4A85-892A-044B71856A99}" presName="composite3" presStyleCnt="0"/>
      <dgm:spPr/>
    </dgm:pt>
    <dgm:pt modelId="{1E9C21F5-9BBA-462E-8FDE-EF07683EBB73}" type="pres">
      <dgm:prSet presAssocID="{549AA9D9-BF31-4A85-892A-044B71856A99}" presName="background3" presStyleLbl="node3" presStyleIdx="1" presStyleCnt="6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9FA543FB-8CE2-493D-86A4-AB46626CF100}" type="pres">
      <dgm:prSet presAssocID="{549AA9D9-BF31-4A85-892A-044B71856A99}" presName="text3" presStyleLbl="fgAcc3" presStyleIdx="1" presStyleCnt="6" custLinFactY="1136" custLinFactNeighborX="4680" custLinFactNeighborY="100000">
        <dgm:presLayoutVars>
          <dgm:chPref val="3"/>
        </dgm:presLayoutVars>
      </dgm:prSet>
      <dgm:spPr/>
    </dgm:pt>
    <dgm:pt modelId="{810CA087-E84D-4E5F-9670-2EB6D39CF108}" type="pres">
      <dgm:prSet presAssocID="{549AA9D9-BF31-4A85-892A-044B71856A99}" presName="hierChild4" presStyleCnt="0"/>
      <dgm:spPr/>
    </dgm:pt>
    <dgm:pt modelId="{25DF25FE-F0BD-414D-9177-3DEF7E89C723}" type="pres">
      <dgm:prSet presAssocID="{2FF3FD67-2D3E-4972-A223-DAFC09DF3C8B}" presName="Name17" presStyleLbl="parChTrans1D3" presStyleIdx="2" presStyleCnt="6"/>
      <dgm:spPr/>
    </dgm:pt>
    <dgm:pt modelId="{5EEACBD0-27A7-4F2F-9248-1352378A51AB}" type="pres">
      <dgm:prSet presAssocID="{E1DF38FB-3EE4-4F35-81BB-5DD096DFCD10}" presName="hierRoot3" presStyleCnt="0"/>
      <dgm:spPr/>
    </dgm:pt>
    <dgm:pt modelId="{D8ECD43E-8691-4CE4-BF7B-F59AC461DD7D}" type="pres">
      <dgm:prSet presAssocID="{E1DF38FB-3EE4-4F35-81BB-5DD096DFCD10}" presName="composite3" presStyleCnt="0"/>
      <dgm:spPr/>
    </dgm:pt>
    <dgm:pt modelId="{A93C8940-B776-4268-BF53-29A66FA66228}" type="pres">
      <dgm:prSet presAssocID="{E1DF38FB-3EE4-4F35-81BB-5DD096DFCD10}" presName="background3" presStyleLbl="node3" presStyleIdx="2" presStyleCnt="6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1754ACAB-656C-4135-86A9-0AE3F2A50342}" type="pres">
      <dgm:prSet presAssocID="{E1DF38FB-3EE4-4F35-81BB-5DD096DFCD10}" presName="text3" presStyleLbl="fgAcc3" presStyleIdx="2" presStyleCnt="6" custLinFactY="1136" custLinFactNeighborX="4680" custLinFactNeighborY="100000">
        <dgm:presLayoutVars>
          <dgm:chPref val="3"/>
        </dgm:presLayoutVars>
      </dgm:prSet>
      <dgm:spPr/>
    </dgm:pt>
    <dgm:pt modelId="{056480B8-3F8F-4EDA-A251-9401B7E49641}" type="pres">
      <dgm:prSet presAssocID="{E1DF38FB-3EE4-4F35-81BB-5DD096DFCD10}" presName="hierChild4" presStyleCnt="0"/>
      <dgm:spPr/>
    </dgm:pt>
    <dgm:pt modelId="{EEC56484-EA42-471C-894B-C3A9B279A506}" type="pres">
      <dgm:prSet presAssocID="{67D1C49A-AFC0-40DF-A78A-C98C2BCA672D}" presName="Name10" presStyleLbl="parChTrans1D2" presStyleIdx="1" presStyleCnt="2"/>
      <dgm:spPr/>
    </dgm:pt>
    <dgm:pt modelId="{A4D6C068-5F20-41FB-B091-A43E76F1BE99}" type="pres">
      <dgm:prSet presAssocID="{44E22E6E-4DCC-4802-8C22-4C871BB6AA79}" presName="hierRoot2" presStyleCnt="0"/>
      <dgm:spPr/>
    </dgm:pt>
    <dgm:pt modelId="{DBB0E217-1716-436A-B47C-47BC28EFE539}" type="pres">
      <dgm:prSet presAssocID="{44E22E6E-4DCC-4802-8C22-4C871BB6AA79}" presName="composite2" presStyleCnt="0"/>
      <dgm:spPr/>
    </dgm:pt>
    <dgm:pt modelId="{EAC85C2E-FC17-4464-BF61-2178A98B03DD}" type="pres">
      <dgm:prSet presAssocID="{44E22E6E-4DCC-4802-8C22-4C871BB6AA79}" presName="background2" presStyleLbl="node2" presStyleIdx="1" presStyleCnt="2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68766FED-A926-401F-B9B3-84A321AEB35E}" type="pres">
      <dgm:prSet presAssocID="{44E22E6E-4DCC-4802-8C22-4C871BB6AA79}" presName="text2" presStyleLbl="fgAcc2" presStyleIdx="1" presStyleCnt="2" custScaleX="315047" custScaleY="136862" custLinFactNeighborX="2524" custLinFactNeighborY="-97903">
        <dgm:presLayoutVars>
          <dgm:chPref val="3"/>
        </dgm:presLayoutVars>
      </dgm:prSet>
      <dgm:spPr/>
    </dgm:pt>
    <dgm:pt modelId="{80DA36D3-7EF3-4216-B85D-6B1D7619F268}" type="pres">
      <dgm:prSet presAssocID="{44E22E6E-4DCC-4802-8C22-4C871BB6AA79}" presName="hierChild3" presStyleCnt="0"/>
      <dgm:spPr/>
    </dgm:pt>
    <dgm:pt modelId="{AC3A560D-B2F1-4B7A-943D-445A687C0173}" type="pres">
      <dgm:prSet presAssocID="{042138B8-2FC1-4480-BC2B-2E69CF2A542C}" presName="Name17" presStyleLbl="parChTrans1D3" presStyleIdx="3" presStyleCnt="6"/>
      <dgm:spPr/>
    </dgm:pt>
    <dgm:pt modelId="{C262B937-E76E-4BF3-BA76-D7F5C3B9A87B}" type="pres">
      <dgm:prSet presAssocID="{FD18A5C7-A6EF-4105-B594-24DAB6E48250}" presName="hierRoot3" presStyleCnt="0"/>
      <dgm:spPr/>
    </dgm:pt>
    <dgm:pt modelId="{B0141E7F-7AD9-4EED-9374-D671B71B3D71}" type="pres">
      <dgm:prSet presAssocID="{FD18A5C7-A6EF-4105-B594-24DAB6E48250}" presName="composite3" presStyleCnt="0"/>
      <dgm:spPr/>
    </dgm:pt>
    <dgm:pt modelId="{3837C868-5A7F-4594-9708-B306BEB429F5}" type="pres">
      <dgm:prSet presAssocID="{FD18A5C7-A6EF-4105-B594-24DAB6E48250}" presName="background3" presStyleLbl="node3" presStyleIdx="3" presStyleCnt="6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21135E70-7B2F-449E-B7CB-F3B0BEFB22A9}" type="pres">
      <dgm:prSet presAssocID="{FD18A5C7-A6EF-4105-B594-24DAB6E48250}" presName="text3" presStyleLbl="fgAcc3" presStyleIdx="3" presStyleCnt="6" custLinFactY="1136" custLinFactNeighborX="4680" custLinFactNeighborY="100000">
        <dgm:presLayoutVars>
          <dgm:chPref val="3"/>
        </dgm:presLayoutVars>
      </dgm:prSet>
      <dgm:spPr/>
    </dgm:pt>
    <dgm:pt modelId="{F3E0B3F5-048D-4E76-8C5A-405A118E14CB}" type="pres">
      <dgm:prSet presAssocID="{FD18A5C7-A6EF-4105-B594-24DAB6E48250}" presName="hierChild4" presStyleCnt="0"/>
      <dgm:spPr/>
    </dgm:pt>
    <dgm:pt modelId="{77817CB6-92F3-4677-8D66-C8213719D809}" type="pres">
      <dgm:prSet presAssocID="{E7A92483-655D-4380-ADA3-2F92E7B6AAE8}" presName="Name17" presStyleLbl="parChTrans1D3" presStyleIdx="4" presStyleCnt="6"/>
      <dgm:spPr/>
    </dgm:pt>
    <dgm:pt modelId="{756BC38C-8ACE-4DC3-B748-B04C250CB7F6}" type="pres">
      <dgm:prSet presAssocID="{8DE69383-130A-4447-A562-709DC6B23E73}" presName="hierRoot3" presStyleCnt="0"/>
      <dgm:spPr/>
    </dgm:pt>
    <dgm:pt modelId="{8B950D10-B287-40C5-92FC-73558A8CB95D}" type="pres">
      <dgm:prSet presAssocID="{8DE69383-130A-4447-A562-709DC6B23E73}" presName="composite3" presStyleCnt="0"/>
      <dgm:spPr/>
    </dgm:pt>
    <dgm:pt modelId="{D6FEDF59-6E4D-42FA-822A-D23B8A934077}" type="pres">
      <dgm:prSet presAssocID="{8DE69383-130A-4447-A562-709DC6B23E73}" presName="background3" presStyleLbl="node3" presStyleIdx="4" presStyleCnt="6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788D1353-7CF7-46EA-900C-0B14F429B598}" type="pres">
      <dgm:prSet presAssocID="{8DE69383-130A-4447-A562-709DC6B23E73}" presName="text3" presStyleLbl="fgAcc3" presStyleIdx="4" presStyleCnt="6" custLinFactY="1136" custLinFactNeighborX="4680" custLinFactNeighborY="100000">
        <dgm:presLayoutVars>
          <dgm:chPref val="3"/>
        </dgm:presLayoutVars>
      </dgm:prSet>
      <dgm:spPr/>
    </dgm:pt>
    <dgm:pt modelId="{359EC706-D2DB-4906-928C-E2CD6EB771C1}" type="pres">
      <dgm:prSet presAssocID="{8DE69383-130A-4447-A562-709DC6B23E73}" presName="hierChild4" presStyleCnt="0"/>
      <dgm:spPr/>
    </dgm:pt>
    <dgm:pt modelId="{0AFBBB72-7F34-4A60-9B94-664F6E9D6354}" type="pres">
      <dgm:prSet presAssocID="{132CD24B-A43D-4FB5-8A71-41C3BB1CD84C}" presName="Name17" presStyleLbl="parChTrans1D3" presStyleIdx="5" presStyleCnt="6"/>
      <dgm:spPr/>
    </dgm:pt>
    <dgm:pt modelId="{B2F63E4E-5D6E-48A2-B689-701DA3074E77}" type="pres">
      <dgm:prSet presAssocID="{3B95FDF5-04D1-4AD8-B7C3-C88BDE44D405}" presName="hierRoot3" presStyleCnt="0"/>
      <dgm:spPr/>
    </dgm:pt>
    <dgm:pt modelId="{9D11D0C5-D4EC-490B-841E-9AD9562E75C7}" type="pres">
      <dgm:prSet presAssocID="{3B95FDF5-04D1-4AD8-B7C3-C88BDE44D405}" presName="composite3" presStyleCnt="0"/>
      <dgm:spPr/>
    </dgm:pt>
    <dgm:pt modelId="{D36076C1-71B1-425D-B657-0A7FB37949BE}" type="pres">
      <dgm:prSet presAssocID="{3B95FDF5-04D1-4AD8-B7C3-C88BDE44D405}" presName="background3" presStyleLbl="node3" presStyleIdx="5" presStyleCnt="6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7C6CDE36-119C-4345-A51B-B78266639477}" type="pres">
      <dgm:prSet presAssocID="{3B95FDF5-04D1-4AD8-B7C3-C88BDE44D405}" presName="text3" presStyleLbl="fgAcc3" presStyleIdx="5" presStyleCnt="6" custLinFactY="1136" custLinFactNeighborX="88" custLinFactNeighborY="100000">
        <dgm:presLayoutVars>
          <dgm:chPref val="3"/>
        </dgm:presLayoutVars>
      </dgm:prSet>
      <dgm:spPr/>
    </dgm:pt>
    <dgm:pt modelId="{93541351-17E3-435D-9B09-D98D6B584C59}" type="pres">
      <dgm:prSet presAssocID="{3B95FDF5-04D1-4AD8-B7C3-C88BDE44D405}" presName="hierChild4" presStyleCnt="0"/>
      <dgm:spPr/>
    </dgm:pt>
  </dgm:ptLst>
  <dgm:cxnLst>
    <dgm:cxn modelId="{9E041705-E57A-4002-A9D5-52A3BD8341B8}" srcId="{D33051E4-94A2-42A9-9836-A30E872805D6}" destId="{549AA9D9-BF31-4A85-892A-044B71856A99}" srcOrd="1" destOrd="0" parTransId="{B004F97E-69B2-472A-BA66-24C32DDF016D}" sibTransId="{2B2D17BA-FB02-4437-8064-DA267CDAF924}"/>
    <dgm:cxn modelId="{CC881E15-8A39-430C-BE16-3E1A6EE5DD0F}" srcId="{D33051E4-94A2-42A9-9836-A30E872805D6}" destId="{3AA9085E-F8ED-4C6B-8E8A-9F90B3171D09}" srcOrd="0" destOrd="0" parTransId="{8D011828-3875-4D00-9F84-7C65F0069061}" sibTransId="{0A5EDC56-12C4-4785-B18C-D466F65EFCCF}"/>
    <dgm:cxn modelId="{ED24C116-F9E7-426F-8AEC-32C0B9D4A1B9}" type="presOf" srcId="{2FF3FD67-2D3E-4972-A223-DAFC09DF3C8B}" destId="{25DF25FE-F0BD-414D-9177-3DEF7E89C723}" srcOrd="0" destOrd="0" presId="urn:microsoft.com/office/officeart/2005/8/layout/hierarchy1"/>
    <dgm:cxn modelId="{43701518-1770-4FC0-90C3-00B84C9F2AF4}" srcId="{1703D136-C34C-4C06-ACFF-7BDE29B7AC19}" destId="{D33051E4-94A2-42A9-9836-A30E872805D6}" srcOrd="0" destOrd="0" parTransId="{F021E841-6B61-463F-B85C-4EF37566F326}" sibTransId="{04DE5304-3CEE-49F2-871C-DE0E5EE18182}"/>
    <dgm:cxn modelId="{F5B2EA1C-08D1-45ED-BB66-2B4ED9F94EC3}" type="presOf" srcId="{D33051E4-94A2-42A9-9836-A30E872805D6}" destId="{0D8D91F1-EAE0-4BFD-AA15-31B7BE0F6713}" srcOrd="0" destOrd="0" presId="urn:microsoft.com/office/officeart/2005/8/layout/hierarchy1"/>
    <dgm:cxn modelId="{69C94F1F-ECDE-40D1-9166-314086606AC2}" srcId="{D33051E4-94A2-42A9-9836-A30E872805D6}" destId="{E1DF38FB-3EE4-4F35-81BB-5DD096DFCD10}" srcOrd="2" destOrd="0" parTransId="{2FF3FD67-2D3E-4972-A223-DAFC09DF3C8B}" sibTransId="{669A376D-21D4-4FC4-ADA3-E4884D641771}"/>
    <dgm:cxn modelId="{67700F32-F60D-4FE4-B38B-75A2DAE2470B}" type="presOf" srcId="{B004F97E-69B2-472A-BA66-24C32DDF016D}" destId="{1FB193FB-B26E-4B38-9C65-F5B598EE3DE9}" srcOrd="0" destOrd="0" presId="urn:microsoft.com/office/officeart/2005/8/layout/hierarchy1"/>
    <dgm:cxn modelId="{5C24BD38-9B08-468C-84AE-612038F2A75C}" srcId="{44E22E6E-4DCC-4802-8C22-4C871BB6AA79}" destId="{3B95FDF5-04D1-4AD8-B7C3-C88BDE44D405}" srcOrd="2" destOrd="0" parTransId="{132CD24B-A43D-4FB5-8A71-41C3BB1CD84C}" sibTransId="{1A530667-9978-4EC0-B92C-C7576A44805A}"/>
    <dgm:cxn modelId="{17B9E25D-F5A8-4F15-9D53-69E89F016218}" srcId="{74677AAD-673A-4D56-B018-46C5AC869ADE}" destId="{1703D136-C34C-4C06-ACFF-7BDE29B7AC19}" srcOrd="0" destOrd="0" parTransId="{19DA2D25-797C-42E7-B235-B4438498A760}" sibTransId="{B10849FB-ED9A-433C-9F66-B6501A145726}"/>
    <dgm:cxn modelId="{03E4B545-113D-46B8-BAC6-2CDEDAB04AD9}" type="presOf" srcId="{1703D136-C34C-4C06-ACFF-7BDE29B7AC19}" destId="{DFB8940A-DF7C-4CC4-9B58-DA23E8B961E3}" srcOrd="0" destOrd="0" presId="urn:microsoft.com/office/officeart/2005/8/layout/hierarchy1"/>
    <dgm:cxn modelId="{633C7967-AE93-4B85-A4D0-48FDB80AF0B7}" type="presOf" srcId="{74677AAD-673A-4D56-B018-46C5AC869ADE}" destId="{F2DC694A-15CE-4BD3-B28A-FF663A5D3BE6}" srcOrd="0" destOrd="0" presId="urn:microsoft.com/office/officeart/2005/8/layout/hierarchy1"/>
    <dgm:cxn modelId="{B23B6549-256E-4B45-B84C-BEEDDFEB062B}" srcId="{1703D136-C34C-4C06-ACFF-7BDE29B7AC19}" destId="{44E22E6E-4DCC-4802-8C22-4C871BB6AA79}" srcOrd="1" destOrd="0" parTransId="{67D1C49A-AFC0-40DF-A78A-C98C2BCA672D}" sibTransId="{B52F76C1-2F80-447B-8614-6D4857F351CB}"/>
    <dgm:cxn modelId="{1FEDD849-944A-4230-AB22-DDC0D7C694CB}" type="presOf" srcId="{E7A92483-655D-4380-ADA3-2F92E7B6AAE8}" destId="{77817CB6-92F3-4677-8D66-C8213719D809}" srcOrd="0" destOrd="0" presId="urn:microsoft.com/office/officeart/2005/8/layout/hierarchy1"/>
    <dgm:cxn modelId="{075CA74E-C0AA-4F71-8000-177A3B0A491B}" type="presOf" srcId="{67D1C49A-AFC0-40DF-A78A-C98C2BCA672D}" destId="{EEC56484-EA42-471C-894B-C3A9B279A506}" srcOrd="0" destOrd="0" presId="urn:microsoft.com/office/officeart/2005/8/layout/hierarchy1"/>
    <dgm:cxn modelId="{7913574F-51C5-4DB7-BE28-4E17A2F4BE53}" type="presOf" srcId="{3B95FDF5-04D1-4AD8-B7C3-C88BDE44D405}" destId="{7C6CDE36-119C-4345-A51B-B78266639477}" srcOrd="0" destOrd="0" presId="urn:microsoft.com/office/officeart/2005/8/layout/hierarchy1"/>
    <dgm:cxn modelId="{6DF21773-67FE-48F2-9593-44F904EB751B}" type="presOf" srcId="{8D011828-3875-4D00-9F84-7C65F0069061}" destId="{B0472D65-83FF-4E76-ADF4-5ED03015E8B3}" srcOrd="0" destOrd="0" presId="urn:microsoft.com/office/officeart/2005/8/layout/hierarchy1"/>
    <dgm:cxn modelId="{360DF158-B6EA-4FE0-B066-ADBC1679A01F}" type="presOf" srcId="{132CD24B-A43D-4FB5-8A71-41C3BB1CD84C}" destId="{0AFBBB72-7F34-4A60-9B94-664F6E9D6354}" srcOrd="0" destOrd="0" presId="urn:microsoft.com/office/officeart/2005/8/layout/hierarchy1"/>
    <dgm:cxn modelId="{253BAF8E-DC0C-4836-AA0D-72281CED895D}" srcId="{44E22E6E-4DCC-4802-8C22-4C871BB6AA79}" destId="{FD18A5C7-A6EF-4105-B594-24DAB6E48250}" srcOrd="0" destOrd="0" parTransId="{042138B8-2FC1-4480-BC2B-2E69CF2A542C}" sibTransId="{A6A90213-908B-43B3-843D-F8676DD1F961}"/>
    <dgm:cxn modelId="{18A48EA3-58E9-4B82-A3DF-B6C9410A4C81}" type="presOf" srcId="{8DE69383-130A-4447-A562-709DC6B23E73}" destId="{788D1353-7CF7-46EA-900C-0B14F429B598}" srcOrd="0" destOrd="0" presId="urn:microsoft.com/office/officeart/2005/8/layout/hierarchy1"/>
    <dgm:cxn modelId="{5A9896C1-4614-4DB3-B9E7-53DCBADB3E30}" type="presOf" srcId="{F021E841-6B61-463F-B85C-4EF37566F326}" destId="{514A7017-B1E9-40E2-B813-F601AD59A6C0}" srcOrd="0" destOrd="0" presId="urn:microsoft.com/office/officeart/2005/8/layout/hierarchy1"/>
    <dgm:cxn modelId="{FC8763C7-091A-4202-AE42-92B69F5BE2CA}" type="presOf" srcId="{44E22E6E-4DCC-4802-8C22-4C871BB6AA79}" destId="{68766FED-A926-401F-B9B3-84A321AEB35E}" srcOrd="0" destOrd="0" presId="urn:microsoft.com/office/officeart/2005/8/layout/hierarchy1"/>
    <dgm:cxn modelId="{2AA69BCD-CF6C-4269-AE5E-AB500BD4DA94}" type="presOf" srcId="{FD18A5C7-A6EF-4105-B594-24DAB6E48250}" destId="{21135E70-7B2F-449E-B7CB-F3B0BEFB22A9}" srcOrd="0" destOrd="0" presId="urn:microsoft.com/office/officeart/2005/8/layout/hierarchy1"/>
    <dgm:cxn modelId="{A0EDC6CF-E9C9-4D06-B506-79F3F5684719}" type="presOf" srcId="{3AA9085E-F8ED-4C6B-8E8A-9F90B3171D09}" destId="{8BE24F94-112A-43DF-9ED2-66485FF962CE}" srcOrd="0" destOrd="0" presId="urn:microsoft.com/office/officeart/2005/8/layout/hierarchy1"/>
    <dgm:cxn modelId="{47FDA7D8-3426-4C71-9C58-E5A15609485D}" srcId="{44E22E6E-4DCC-4802-8C22-4C871BB6AA79}" destId="{8DE69383-130A-4447-A562-709DC6B23E73}" srcOrd="1" destOrd="0" parTransId="{E7A92483-655D-4380-ADA3-2F92E7B6AAE8}" sibTransId="{B7DC4269-9A57-4700-BC98-E425EA5D0BAF}"/>
    <dgm:cxn modelId="{6EE7C8DB-9F3D-4652-9F52-8172B19B73A5}" type="presOf" srcId="{549AA9D9-BF31-4A85-892A-044B71856A99}" destId="{9FA543FB-8CE2-493D-86A4-AB46626CF100}" srcOrd="0" destOrd="0" presId="urn:microsoft.com/office/officeart/2005/8/layout/hierarchy1"/>
    <dgm:cxn modelId="{867C9BE9-0EF8-4551-96DA-A22083852276}" type="presOf" srcId="{E1DF38FB-3EE4-4F35-81BB-5DD096DFCD10}" destId="{1754ACAB-656C-4135-86A9-0AE3F2A50342}" srcOrd="0" destOrd="0" presId="urn:microsoft.com/office/officeart/2005/8/layout/hierarchy1"/>
    <dgm:cxn modelId="{6D0F37F8-79E6-465D-9A96-5EBD678C5311}" type="presOf" srcId="{042138B8-2FC1-4480-BC2B-2E69CF2A542C}" destId="{AC3A560D-B2F1-4B7A-943D-445A687C0173}" srcOrd="0" destOrd="0" presId="urn:microsoft.com/office/officeart/2005/8/layout/hierarchy1"/>
    <dgm:cxn modelId="{A198669E-D396-4E98-A341-FA0ED87D62F6}" type="presParOf" srcId="{F2DC694A-15CE-4BD3-B28A-FF663A5D3BE6}" destId="{F6AF8BD8-3B40-47D4-9787-ABE434E9A6AC}" srcOrd="0" destOrd="0" presId="urn:microsoft.com/office/officeart/2005/8/layout/hierarchy1"/>
    <dgm:cxn modelId="{2BEDFE67-D598-45DD-9897-0C12C448ACBD}" type="presParOf" srcId="{F6AF8BD8-3B40-47D4-9787-ABE434E9A6AC}" destId="{CF48F941-F9E1-455C-BAFF-5DA29D916BD3}" srcOrd="0" destOrd="0" presId="urn:microsoft.com/office/officeart/2005/8/layout/hierarchy1"/>
    <dgm:cxn modelId="{2AB02068-6590-4B6E-A06A-36BE293137EC}" type="presParOf" srcId="{CF48F941-F9E1-455C-BAFF-5DA29D916BD3}" destId="{DC336145-23F9-491D-8FF4-A41734961BDE}" srcOrd="0" destOrd="0" presId="urn:microsoft.com/office/officeart/2005/8/layout/hierarchy1"/>
    <dgm:cxn modelId="{4C4290BD-7472-470D-BE89-2B8D5A892FA7}" type="presParOf" srcId="{CF48F941-F9E1-455C-BAFF-5DA29D916BD3}" destId="{DFB8940A-DF7C-4CC4-9B58-DA23E8B961E3}" srcOrd="1" destOrd="0" presId="urn:microsoft.com/office/officeart/2005/8/layout/hierarchy1"/>
    <dgm:cxn modelId="{2F753B0B-53DB-4A00-A4AC-A04F475EEE20}" type="presParOf" srcId="{F6AF8BD8-3B40-47D4-9787-ABE434E9A6AC}" destId="{487CBF4A-3AD4-4773-BC3B-3A4AF5EDE160}" srcOrd="1" destOrd="0" presId="urn:microsoft.com/office/officeart/2005/8/layout/hierarchy1"/>
    <dgm:cxn modelId="{6B833175-ACB9-4514-BE10-915712C519B9}" type="presParOf" srcId="{487CBF4A-3AD4-4773-BC3B-3A4AF5EDE160}" destId="{514A7017-B1E9-40E2-B813-F601AD59A6C0}" srcOrd="0" destOrd="0" presId="urn:microsoft.com/office/officeart/2005/8/layout/hierarchy1"/>
    <dgm:cxn modelId="{E3C55C13-3859-4046-91A7-4F8A49576A8A}" type="presParOf" srcId="{487CBF4A-3AD4-4773-BC3B-3A4AF5EDE160}" destId="{4855A7BA-769C-41EC-9185-2DF9055EDE55}" srcOrd="1" destOrd="0" presId="urn:microsoft.com/office/officeart/2005/8/layout/hierarchy1"/>
    <dgm:cxn modelId="{2A8476C8-060B-48A3-9BC2-B2B826F67EAC}" type="presParOf" srcId="{4855A7BA-769C-41EC-9185-2DF9055EDE55}" destId="{00DE9CBF-4A46-416F-B941-8AC708423CAE}" srcOrd="0" destOrd="0" presId="urn:microsoft.com/office/officeart/2005/8/layout/hierarchy1"/>
    <dgm:cxn modelId="{BB6B6AA2-0E85-40FC-9F0C-2B5B013ACE14}" type="presParOf" srcId="{00DE9CBF-4A46-416F-B941-8AC708423CAE}" destId="{501F5299-672B-4212-8AF9-22623433CC52}" srcOrd="0" destOrd="0" presId="urn:microsoft.com/office/officeart/2005/8/layout/hierarchy1"/>
    <dgm:cxn modelId="{FEACB423-BA5B-43A4-844E-1ACB6B52FE84}" type="presParOf" srcId="{00DE9CBF-4A46-416F-B941-8AC708423CAE}" destId="{0D8D91F1-EAE0-4BFD-AA15-31B7BE0F6713}" srcOrd="1" destOrd="0" presId="urn:microsoft.com/office/officeart/2005/8/layout/hierarchy1"/>
    <dgm:cxn modelId="{36D245DF-8F10-4A24-8BD5-C63A283C3C24}" type="presParOf" srcId="{4855A7BA-769C-41EC-9185-2DF9055EDE55}" destId="{9276B158-E2F3-4A44-ABD4-AD81CFC61A7A}" srcOrd="1" destOrd="0" presId="urn:microsoft.com/office/officeart/2005/8/layout/hierarchy1"/>
    <dgm:cxn modelId="{D055E380-D63E-4CCE-875C-DDEFBC807FE8}" type="presParOf" srcId="{9276B158-E2F3-4A44-ABD4-AD81CFC61A7A}" destId="{B0472D65-83FF-4E76-ADF4-5ED03015E8B3}" srcOrd="0" destOrd="0" presId="urn:microsoft.com/office/officeart/2005/8/layout/hierarchy1"/>
    <dgm:cxn modelId="{94B04BB7-9AFE-4F4D-911F-4CBB4BBBA77A}" type="presParOf" srcId="{9276B158-E2F3-4A44-ABD4-AD81CFC61A7A}" destId="{A616B215-74EE-4F00-96B7-2B9B41688FA1}" srcOrd="1" destOrd="0" presId="urn:microsoft.com/office/officeart/2005/8/layout/hierarchy1"/>
    <dgm:cxn modelId="{69DD42C3-2E03-4678-BD2B-9833C2CEAB5B}" type="presParOf" srcId="{A616B215-74EE-4F00-96B7-2B9B41688FA1}" destId="{B75AA5D9-9DEC-476C-8DAF-8AAAA779CF1A}" srcOrd="0" destOrd="0" presId="urn:microsoft.com/office/officeart/2005/8/layout/hierarchy1"/>
    <dgm:cxn modelId="{4A4D079F-29CE-4185-9267-1A929B991ADA}" type="presParOf" srcId="{B75AA5D9-9DEC-476C-8DAF-8AAAA779CF1A}" destId="{F38DD07B-4F32-4F0D-BDB6-129E20FA60FB}" srcOrd="0" destOrd="0" presId="urn:microsoft.com/office/officeart/2005/8/layout/hierarchy1"/>
    <dgm:cxn modelId="{B8EE7B8B-764E-4CB8-A1F9-391C0D3EFEAD}" type="presParOf" srcId="{B75AA5D9-9DEC-476C-8DAF-8AAAA779CF1A}" destId="{8BE24F94-112A-43DF-9ED2-66485FF962CE}" srcOrd="1" destOrd="0" presId="urn:microsoft.com/office/officeart/2005/8/layout/hierarchy1"/>
    <dgm:cxn modelId="{1CD0B201-D017-4C59-899E-18E8A3FEAD90}" type="presParOf" srcId="{A616B215-74EE-4F00-96B7-2B9B41688FA1}" destId="{F165DD01-5817-4E01-B79D-E20DC2FF849D}" srcOrd="1" destOrd="0" presId="urn:microsoft.com/office/officeart/2005/8/layout/hierarchy1"/>
    <dgm:cxn modelId="{839072F7-1091-4B9C-84A6-4AC37854072E}" type="presParOf" srcId="{9276B158-E2F3-4A44-ABD4-AD81CFC61A7A}" destId="{1FB193FB-B26E-4B38-9C65-F5B598EE3DE9}" srcOrd="2" destOrd="0" presId="urn:microsoft.com/office/officeart/2005/8/layout/hierarchy1"/>
    <dgm:cxn modelId="{13E1DA9D-F0C5-4F6B-940C-027A25A3E0EA}" type="presParOf" srcId="{9276B158-E2F3-4A44-ABD4-AD81CFC61A7A}" destId="{145FDF4F-428C-4688-B487-F155F41A1E7C}" srcOrd="3" destOrd="0" presId="urn:microsoft.com/office/officeart/2005/8/layout/hierarchy1"/>
    <dgm:cxn modelId="{77F621EB-B10F-4D01-9C4E-97E9CCB51C4C}" type="presParOf" srcId="{145FDF4F-428C-4688-B487-F155F41A1E7C}" destId="{332E73BC-F0CC-4ADA-AD67-C8C65960E15E}" srcOrd="0" destOrd="0" presId="urn:microsoft.com/office/officeart/2005/8/layout/hierarchy1"/>
    <dgm:cxn modelId="{8059D20F-E16C-4730-BF79-154DA4D2D9E6}" type="presParOf" srcId="{332E73BC-F0CC-4ADA-AD67-C8C65960E15E}" destId="{1E9C21F5-9BBA-462E-8FDE-EF07683EBB73}" srcOrd="0" destOrd="0" presId="urn:microsoft.com/office/officeart/2005/8/layout/hierarchy1"/>
    <dgm:cxn modelId="{923EF5B6-881E-441F-AA4D-E6812AC1453E}" type="presParOf" srcId="{332E73BC-F0CC-4ADA-AD67-C8C65960E15E}" destId="{9FA543FB-8CE2-493D-86A4-AB46626CF100}" srcOrd="1" destOrd="0" presId="urn:microsoft.com/office/officeart/2005/8/layout/hierarchy1"/>
    <dgm:cxn modelId="{3A2153EF-848F-4AED-914C-67B56A44C471}" type="presParOf" srcId="{145FDF4F-428C-4688-B487-F155F41A1E7C}" destId="{810CA087-E84D-4E5F-9670-2EB6D39CF108}" srcOrd="1" destOrd="0" presId="urn:microsoft.com/office/officeart/2005/8/layout/hierarchy1"/>
    <dgm:cxn modelId="{00E0A45D-92D1-4338-91AA-FD22B0550377}" type="presParOf" srcId="{9276B158-E2F3-4A44-ABD4-AD81CFC61A7A}" destId="{25DF25FE-F0BD-414D-9177-3DEF7E89C723}" srcOrd="4" destOrd="0" presId="urn:microsoft.com/office/officeart/2005/8/layout/hierarchy1"/>
    <dgm:cxn modelId="{7C5623FC-A4AD-49B0-A834-56CFE5C844BE}" type="presParOf" srcId="{9276B158-E2F3-4A44-ABD4-AD81CFC61A7A}" destId="{5EEACBD0-27A7-4F2F-9248-1352378A51AB}" srcOrd="5" destOrd="0" presId="urn:microsoft.com/office/officeart/2005/8/layout/hierarchy1"/>
    <dgm:cxn modelId="{D82B306A-5AD3-4DF7-BCF0-B8F1E9D1E75D}" type="presParOf" srcId="{5EEACBD0-27A7-4F2F-9248-1352378A51AB}" destId="{D8ECD43E-8691-4CE4-BF7B-F59AC461DD7D}" srcOrd="0" destOrd="0" presId="urn:microsoft.com/office/officeart/2005/8/layout/hierarchy1"/>
    <dgm:cxn modelId="{E77637DF-349A-45E4-9000-AE87035B89FF}" type="presParOf" srcId="{D8ECD43E-8691-4CE4-BF7B-F59AC461DD7D}" destId="{A93C8940-B776-4268-BF53-29A66FA66228}" srcOrd="0" destOrd="0" presId="urn:microsoft.com/office/officeart/2005/8/layout/hierarchy1"/>
    <dgm:cxn modelId="{B3D3DAD0-46BD-4DAB-A017-DD24F311B752}" type="presParOf" srcId="{D8ECD43E-8691-4CE4-BF7B-F59AC461DD7D}" destId="{1754ACAB-656C-4135-86A9-0AE3F2A50342}" srcOrd="1" destOrd="0" presId="urn:microsoft.com/office/officeart/2005/8/layout/hierarchy1"/>
    <dgm:cxn modelId="{AB4C897E-462B-4B32-88B1-821CD7F75ED3}" type="presParOf" srcId="{5EEACBD0-27A7-4F2F-9248-1352378A51AB}" destId="{056480B8-3F8F-4EDA-A251-9401B7E49641}" srcOrd="1" destOrd="0" presId="urn:microsoft.com/office/officeart/2005/8/layout/hierarchy1"/>
    <dgm:cxn modelId="{824969CC-274A-4F00-9AF5-1FB3FCE1165F}" type="presParOf" srcId="{487CBF4A-3AD4-4773-BC3B-3A4AF5EDE160}" destId="{EEC56484-EA42-471C-894B-C3A9B279A506}" srcOrd="2" destOrd="0" presId="urn:microsoft.com/office/officeart/2005/8/layout/hierarchy1"/>
    <dgm:cxn modelId="{483CCEED-C28E-4A07-860F-53F30F0A18CC}" type="presParOf" srcId="{487CBF4A-3AD4-4773-BC3B-3A4AF5EDE160}" destId="{A4D6C068-5F20-41FB-B091-A43E76F1BE99}" srcOrd="3" destOrd="0" presId="urn:microsoft.com/office/officeart/2005/8/layout/hierarchy1"/>
    <dgm:cxn modelId="{A33B9721-8E13-4BD9-9AF3-E648B468CC05}" type="presParOf" srcId="{A4D6C068-5F20-41FB-B091-A43E76F1BE99}" destId="{DBB0E217-1716-436A-B47C-47BC28EFE539}" srcOrd="0" destOrd="0" presId="urn:microsoft.com/office/officeart/2005/8/layout/hierarchy1"/>
    <dgm:cxn modelId="{48AF9F87-849B-4CB8-BEA4-3B9FB9CEA267}" type="presParOf" srcId="{DBB0E217-1716-436A-B47C-47BC28EFE539}" destId="{EAC85C2E-FC17-4464-BF61-2178A98B03DD}" srcOrd="0" destOrd="0" presId="urn:microsoft.com/office/officeart/2005/8/layout/hierarchy1"/>
    <dgm:cxn modelId="{B220DA1A-9A9C-4587-912C-29CC342D095E}" type="presParOf" srcId="{DBB0E217-1716-436A-B47C-47BC28EFE539}" destId="{68766FED-A926-401F-B9B3-84A321AEB35E}" srcOrd="1" destOrd="0" presId="urn:microsoft.com/office/officeart/2005/8/layout/hierarchy1"/>
    <dgm:cxn modelId="{11CF47E1-373A-489A-AEF6-A97BA17A660A}" type="presParOf" srcId="{A4D6C068-5F20-41FB-B091-A43E76F1BE99}" destId="{80DA36D3-7EF3-4216-B85D-6B1D7619F268}" srcOrd="1" destOrd="0" presId="urn:microsoft.com/office/officeart/2005/8/layout/hierarchy1"/>
    <dgm:cxn modelId="{6C26CDBD-3A71-4C1F-80B6-CC64B54E815C}" type="presParOf" srcId="{80DA36D3-7EF3-4216-B85D-6B1D7619F268}" destId="{AC3A560D-B2F1-4B7A-943D-445A687C0173}" srcOrd="0" destOrd="0" presId="urn:microsoft.com/office/officeart/2005/8/layout/hierarchy1"/>
    <dgm:cxn modelId="{118B56F9-669E-42CF-8A70-4791E47AF325}" type="presParOf" srcId="{80DA36D3-7EF3-4216-B85D-6B1D7619F268}" destId="{C262B937-E76E-4BF3-BA76-D7F5C3B9A87B}" srcOrd="1" destOrd="0" presId="urn:microsoft.com/office/officeart/2005/8/layout/hierarchy1"/>
    <dgm:cxn modelId="{A27EAB4B-5B99-426C-9B01-1E786C3D8A3C}" type="presParOf" srcId="{C262B937-E76E-4BF3-BA76-D7F5C3B9A87B}" destId="{B0141E7F-7AD9-4EED-9374-D671B71B3D71}" srcOrd="0" destOrd="0" presId="urn:microsoft.com/office/officeart/2005/8/layout/hierarchy1"/>
    <dgm:cxn modelId="{54A60F04-C3BA-4181-B5D2-7EFF1904429F}" type="presParOf" srcId="{B0141E7F-7AD9-4EED-9374-D671B71B3D71}" destId="{3837C868-5A7F-4594-9708-B306BEB429F5}" srcOrd="0" destOrd="0" presId="urn:microsoft.com/office/officeart/2005/8/layout/hierarchy1"/>
    <dgm:cxn modelId="{01617E94-EABB-4D91-A137-A1D49C81BBA9}" type="presParOf" srcId="{B0141E7F-7AD9-4EED-9374-D671B71B3D71}" destId="{21135E70-7B2F-449E-B7CB-F3B0BEFB22A9}" srcOrd="1" destOrd="0" presId="urn:microsoft.com/office/officeart/2005/8/layout/hierarchy1"/>
    <dgm:cxn modelId="{7D9D42E2-4DA7-4ABD-A5B6-511C8791E245}" type="presParOf" srcId="{C262B937-E76E-4BF3-BA76-D7F5C3B9A87B}" destId="{F3E0B3F5-048D-4E76-8C5A-405A118E14CB}" srcOrd="1" destOrd="0" presId="urn:microsoft.com/office/officeart/2005/8/layout/hierarchy1"/>
    <dgm:cxn modelId="{8EBFF104-80AF-4AB1-8F81-6CD6A86E32C2}" type="presParOf" srcId="{80DA36D3-7EF3-4216-B85D-6B1D7619F268}" destId="{77817CB6-92F3-4677-8D66-C8213719D809}" srcOrd="2" destOrd="0" presId="urn:microsoft.com/office/officeart/2005/8/layout/hierarchy1"/>
    <dgm:cxn modelId="{1B8C8045-61D9-496A-9DB0-E7FA87B155D7}" type="presParOf" srcId="{80DA36D3-7EF3-4216-B85D-6B1D7619F268}" destId="{756BC38C-8ACE-4DC3-B748-B04C250CB7F6}" srcOrd="3" destOrd="0" presId="urn:microsoft.com/office/officeart/2005/8/layout/hierarchy1"/>
    <dgm:cxn modelId="{F195B516-54D0-4FA0-83E5-44F41A92C7AF}" type="presParOf" srcId="{756BC38C-8ACE-4DC3-B748-B04C250CB7F6}" destId="{8B950D10-B287-40C5-92FC-73558A8CB95D}" srcOrd="0" destOrd="0" presId="urn:microsoft.com/office/officeart/2005/8/layout/hierarchy1"/>
    <dgm:cxn modelId="{73C5511E-FE53-4B97-A97A-DB9D4BA7CFAE}" type="presParOf" srcId="{8B950D10-B287-40C5-92FC-73558A8CB95D}" destId="{D6FEDF59-6E4D-42FA-822A-D23B8A934077}" srcOrd="0" destOrd="0" presId="urn:microsoft.com/office/officeart/2005/8/layout/hierarchy1"/>
    <dgm:cxn modelId="{35821867-6B4B-4D3E-AD1C-4685FECE4AAB}" type="presParOf" srcId="{8B950D10-B287-40C5-92FC-73558A8CB95D}" destId="{788D1353-7CF7-46EA-900C-0B14F429B598}" srcOrd="1" destOrd="0" presId="urn:microsoft.com/office/officeart/2005/8/layout/hierarchy1"/>
    <dgm:cxn modelId="{784A8830-925E-499E-8F1C-F6FDF908DB1E}" type="presParOf" srcId="{756BC38C-8ACE-4DC3-B748-B04C250CB7F6}" destId="{359EC706-D2DB-4906-928C-E2CD6EB771C1}" srcOrd="1" destOrd="0" presId="urn:microsoft.com/office/officeart/2005/8/layout/hierarchy1"/>
    <dgm:cxn modelId="{CE08084F-818B-476F-8F42-7D289C39F0BD}" type="presParOf" srcId="{80DA36D3-7EF3-4216-B85D-6B1D7619F268}" destId="{0AFBBB72-7F34-4A60-9B94-664F6E9D6354}" srcOrd="4" destOrd="0" presId="urn:microsoft.com/office/officeart/2005/8/layout/hierarchy1"/>
    <dgm:cxn modelId="{9C8DA641-AD32-40BB-A54D-5B538CF5BF07}" type="presParOf" srcId="{80DA36D3-7EF3-4216-B85D-6B1D7619F268}" destId="{B2F63E4E-5D6E-48A2-B689-701DA3074E77}" srcOrd="5" destOrd="0" presId="urn:microsoft.com/office/officeart/2005/8/layout/hierarchy1"/>
    <dgm:cxn modelId="{F6D53799-3BD8-4B9D-8A68-1D9E012EE589}" type="presParOf" srcId="{B2F63E4E-5D6E-48A2-B689-701DA3074E77}" destId="{9D11D0C5-D4EC-490B-841E-9AD9562E75C7}" srcOrd="0" destOrd="0" presId="urn:microsoft.com/office/officeart/2005/8/layout/hierarchy1"/>
    <dgm:cxn modelId="{FD89B6C4-F4AD-431F-9531-58531D134C10}" type="presParOf" srcId="{9D11D0C5-D4EC-490B-841E-9AD9562E75C7}" destId="{D36076C1-71B1-425D-B657-0A7FB37949BE}" srcOrd="0" destOrd="0" presId="urn:microsoft.com/office/officeart/2005/8/layout/hierarchy1"/>
    <dgm:cxn modelId="{AFFEB378-80A9-4763-8BE2-026C030D4E72}" type="presParOf" srcId="{9D11D0C5-D4EC-490B-841E-9AD9562E75C7}" destId="{7C6CDE36-119C-4345-A51B-B78266639477}" srcOrd="1" destOrd="0" presId="urn:microsoft.com/office/officeart/2005/8/layout/hierarchy1"/>
    <dgm:cxn modelId="{123D2C54-8697-461A-8F7F-AF026512B669}" type="presParOf" srcId="{B2F63E4E-5D6E-48A2-B689-701DA3074E77}" destId="{93541351-17E3-435D-9B09-D98D6B584C5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A56E22-B561-46B1-BCC4-978EAEF603BE}">
      <dsp:nvSpPr>
        <dsp:cNvPr id="0" name=""/>
        <dsp:cNvSpPr/>
      </dsp:nvSpPr>
      <dsp:spPr>
        <a:xfrm>
          <a:off x="3918904" y="1732064"/>
          <a:ext cx="2154845" cy="10255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8855"/>
              </a:lnTo>
              <a:lnTo>
                <a:pt x="2154845" y="698855"/>
              </a:lnTo>
              <a:lnTo>
                <a:pt x="2154845" y="102551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88076B-13A0-4B8F-90CA-E5FDD611F925}">
      <dsp:nvSpPr>
        <dsp:cNvPr id="0" name=""/>
        <dsp:cNvSpPr/>
      </dsp:nvSpPr>
      <dsp:spPr>
        <a:xfrm>
          <a:off x="1764059" y="1732064"/>
          <a:ext cx="2154845" cy="1025510"/>
        </a:xfrm>
        <a:custGeom>
          <a:avLst/>
          <a:gdLst/>
          <a:ahLst/>
          <a:cxnLst/>
          <a:rect l="0" t="0" r="0" b="0"/>
          <a:pathLst>
            <a:path>
              <a:moveTo>
                <a:pt x="2154845" y="0"/>
              </a:moveTo>
              <a:lnTo>
                <a:pt x="2154845" y="698855"/>
              </a:lnTo>
              <a:lnTo>
                <a:pt x="0" y="698855"/>
              </a:lnTo>
              <a:lnTo>
                <a:pt x="0" y="102551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3AE02F-EDC8-4B8E-BC81-7CBFD773863C}">
      <dsp:nvSpPr>
        <dsp:cNvPr id="0" name=""/>
        <dsp:cNvSpPr/>
      </dsp:nvSpPr>
      <dsp:spPr>
        <a:xfrm>
          <a:off x="1208419" y="269944"/>
          <a:ext cx="5420971" cy="146211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8C9627-980F-4138-9554-AC6AD4C156C0}">
      <dsp:nvSpPr>
        <dsp:cNvPr id="0" name=""/>
        <dsp:cNvSpPr/>
      </dsp:nvSpPr>
      <dsp:spPr>
        <a:xfrm>
          <a:off x="1600209" y="642145"/>
          <a:ext cx="5420971" cy="146211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900" kern="1200" dirty="0"/>
            <a:t>النتائج المترتبة على تمتع المنظمات بالشخصية القانونية </a:t>
          </a:r>
          <a:endParaRPr lang="en-US" sz="3900" kern="1200" dirty="0"/>
        </a:p>
      </dsp:txBody>
      <dsp:txXfrm>
        <a:off x="1643033" y="684969"/>
        <a:ext cx="5335323" cy="1376471"/>
      </dsp:txXfrm>
    </dsp:sp>
    <dsp:sp modelId="{B3A67DE0-CF07-421A-997E-374AC4125A7A}">
      <dsp:nvSpPr>
        <dsp:cNvPr id="0" name=""/>
        <dsp:cNvSpPr/>
      </dsp:nvSpPr>
      <dsp:spPr>
        <a:xfrm>
          <a:off x="1004" y="2757574"/>
          <a:ext cx="3526110" cy="223908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264CA4-A6D9-4113-8568-AD017ACD21BF}">
      <dsp:nvSpPr>
        <dsp:cNvPr id="0" name=""/>
        <dsp:cNvSpPr/>
      </dsp:nvSpPr>
      <dsp:spPr>
        <a:xfrm>
          <a:off x="392794" y="3129775"/>
          <a:ext cx="3526110" cy="223908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900" kern="1200" dirty="0"/>
            <a:t>الواجبات </a:t>
          </a:r>
          <a:endParaRPr lang="en-US" sz="3900" kern="1200" dirty="0"/>
        </a:p>
      </dsp:txBody>
      <dsp:txXfrm>
        <a:off x="458374" y="3195355"/>
        <a:ext cx="3394950" cy="2107920"/>
      </dsp:txXfrm>
    </dsp:sp>
    <dsp:sp modelId="{413D23C1-C757-4A71-9171-468191A0515D}">
      <dsp:nvSpPr>
        <dsp:cNvPr id="0" name=""/>
        <dsp:cNvSpPr/>
      </dsp:nvSpPr>
      <dsp:spPr>
        <a:xfrm>
          <a:off x="4310695" y="2757574"/>
          <a:ext cx="3526110" cy="223908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2B3689-45B0-4B7A-89C0-66330F5104C1}">
      <dsp:nvSpPr>
        <dsp:cNvPr id="0" name=""/>
        <dsp:cNvSpPr/>
      </dsp:nvSpPr>
      <dsp:spPr>
        <a:xfrm>
          <a:off x="4702485" y="3129775"/>
          <a:ext cx="3526110" cy="223908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900" kern="1200" dirty="0"/>
            <a:t>الحقوق </a:t>
          </a:r>
          <a:endParaRPr lang="en-US" sz="3900" kern="1200" dirty="0"/>
        </a:p>
      </dsp:txBody>
      <dsp:txXfrm>
        <a:off x="4768065" y="3195355"/>
        <a:ext cx="3394950" cy="21079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FBBB72-7F34-4A60-9B94-664F6E9D6354}">
      <dsp:nvSpPr>
        <dsp:cNvPr id="0" name=""/>
        <dsp:cNvSpPr/>
      </dsp:nvSpPr>
      <dsp:spPr>
        <a:xfrm>
          <a:off x="6340162" y="2693954"/>
          <a:ext cx="1402516" cy="18203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1889"/>
              </a:lnTo>
              <a:lnTo>
                <a:pt x="1402516" y="1711889"/>
              </a:lnTo>
              <a:lnTo>
                <a:pt x="1402516" y="1820355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817CB6-92F3-4677-8D66-C8213719D809}">
      <dsp:nvSpPr>
        <dsp:cNvPr id="0" name=""/>
        <dsp:cNvSpPr/>
      </dsp:nvSpPr>
      <dsp:spPr>
        <a:xfrm>
          <a:off x="6294442" y="2693954"/>
          <a:ext cx="91440" cy="18203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11889"/>
              </a:lnTo>
              <a:lnTo>
                <a:pt x="70963" y="1711889"/>
              </a:lnTo>
              <a:lnTo>
                <a:pt x="70963" y="182035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3A560D-B2F1-4B7A-943D-445A687C0173}">
      <dsp:nvSpPr>
        <dsp:cNvPr id="0" name=""/>
        <dsp:cNvSpPr/>
      </dsp:nvSpPr>
      <dsp:spPr>
        <a:xfrm>
          <a:off x="4934367" y="2693954"/>
          <a:ext cx="1405794" cy="1820355"/>
        </a:xfrm>
        <a:custGeom>
          <a:avLst/>
          <a:gdLst/>
          <a:ahLst/>
          <a:cxnLst/>
          <a:rect l="0" t="0" r="0" b="0"/>
          <a:pathLst>
            <a:path>
              <a:moveTo>
                <a:pt x="1405794" y="0"/>
              </a:moveTo>
              <a:lnTo>
                <a:pt x="1405794" y="1711889"/>
              </a:lnTo>
              <a:lnTo>
                <a:pt x="0" y="1711889"/>
              </a:lnTo>
              <a:lnTo>
                <a:pt x="0" y="1820355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C56484-EA42-471C-894B-C3A9B279A506}">
      <dsp:nvSpPr>
        <dsp:cNvPr id="0" name=""/>
        <dsp:cNvSpPr/>
      </dsp:nvSpPr>
      <dsp:spPr>
        <a:xfrm>
          <a:off x="4185561" y="626038"/>
          <a:ext cx="2154601" cy="10503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1894"/>
              </a:lnTo>
              <a:lnTo>
                <a:pt x="2154601" y="941894"/>
              </a:lnTo>
              <a:lnTo>
                <a:pt x="2154601" y="105036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DF25FE-F0BD-414D-9177-3DEF7E89C723}">
      <dsp:nvSpPr>
        <dsp:cNvPr id="0" name=""/>
        <dsp:cNvSpPr/>
      </dsp:nvSpPr>
      <dsp:spPr>
        <a:xfrm>
          <a:off x="2047047" y="2693954"/>
          <a:ext cx="1456281" cy="18203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1889"/>
              </a:lnTo>
              <a:lnTo>
                <a:pt x="1456281" y="1711889"/>
              </a:lnTo>
              <a:lnTo>
                <a:pt x="1456281" y="1820355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B193FB-B26E-4B38-9C65-F5B598EE3DE9}">
      <dsp:nvSpPr>
        <dsp:cNvPr id="0" name=""/>
        <dsp:cNvSpPr/>
      </dsp:nvSpPr>
      <dsp:spPr>
        <a:xfrm>
          <a:off x="2001327" y="2693954"/>
          <a:ext cx="91440" cy="18203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11889"/>
              </a:lnTo>
              <a:lnTo>
                <a:pt x="70963" y="1711889"/>
              </a:lnTo>
              <a:lnTo>
                <a:pt x="70963" y="182035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472D65-83FF-4E76-ADF4-5ED03015E8B3}">
      <dsp:nvSpPr>
        <dsp:cNvPr id="0" name=""/>
        <dsp:cNvSpPr/>
      </dsp:nvSpPr>
      <dsp:spPr>
        <a:xfrm>
          <a:off x="641252" y="2693954"/>
          <a:ext cx="1405794" cy="1820355"/>
        </a:xfrm>
        <a:custGeom>
          <a:avLst/>
          <a:gdLst/>
          <a:ahLst/>
          <a:cxnLst/>
          <a:rect l="0" t="0" r="0" b="0"/>
          <a:pathLst>
            <a:path>
              <a:moveTo>
                <a:pt x="1405794" y="0"/>
              </a:moveTo>
              <a:lnTo>
                <a:pt x="1405794" y="1711889"/>
              </a:lnTo>
              <a:lnTo>
                <a:pt x="0" y="1711889"/>
              </a:lnTo>
              <a:lnTo>
                <a:pt x="0" y="1820355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4A7017-B1E9-40E2-B813-F601AD59A6C0}">
      <dsp:nvSpPr>
        <dsp:cNvPr id="0" name=""/>
        <dsp:cNvSpPr/>
      </dsp:nvSpPr>
      <dsp:spPr>
        <a:xfrm>
          <a:off x="2047047" y="626038"/>
          <a:ext cx="2138513" cy="1050361"/>
        </a:xfrm>
        <a:custGeom>
          <a:avLst/>
          <a:gdLst/>
          <a:ahLst/>
          <a:cxnLst/>
          <a:rect l="0" t="0" r="0" b="0"/>
          <a:pathLst>
            <a:path>
              <a:moveTo>
                <a:pt x="2138513" y="0"/>
              </a:moveTo>
              <a:lnTo>
                <a:pt x="2138513" y="941894"/>
              </a:lnTo>
              <a:lnTo>
                <a:pt x="0" y="941894"/>
              </a:lnTo>
              <a:lnTo>
                <a:pt x="0" y="105036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336145-23F9-491D-8FF4-A41734961BDE}">
      <dsp:nvSpPr>
        <dsp:cNvPr id="0" name=""/>
        <dsp:cNvSpPr/>
      </dsp:nvSpPr>
      <dsp:spPr>
        <a:xfrm>
          <a:off x="2841707" y="105008"/>
          <a:ext cx="2687708" cy="52102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B8940A-DF7C-4CC4-9B58-DA23E8B961E3}">
      <dsp:nvSpPr>
        <dsp:cNvPr id="0" name=""/>
        <dsp:cNvSpPr/>
      </dsp:nvSpPr>
      <dsp:spPr>
        <a:xfrm>
          <a:off x="2971801" y="228598"/>
          <a:ext cx="2687708" cy="5210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الحقوق</a:t>
          </a:r>
          <a:endParaRPr lang="en-US" sz="3200" kern="1200" dirty="0"/>
        </a:p>
      </dsp:txBody>
      <dsp:txXfrm>
        <a:off x="2987061" y="243858"/>
        <a:ext cx="2657188" cy="490509"/>
      </dsp:txXfrm>
    </dsp:sp>
    <dsp:sp modelId="{501F5299-672B-4212-8AF9-22623433CC52}">
      <dsp:nvSpPr>
        <dsp:cNvPr id="0" name=""/>
        <dsp:cNvSpPr/>
      </dsp:nvSpPr>
      <dsp:spPr>
        <a:xfrm>
          <a:off x="202684" y="1676399"/>
          <a:ext cx="3688726" cy="101755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8D91F1-EAE0-4BFD-AA15-31B7BE0F6713}">
      <dsp:nvSpPr>
        <dsp:cNvPr id="0" name=""/>
        <dsp:cNvSpPr/>
      </dsp:nvSpPr>
      <dsp:spPr>
        <a:xfrm>
          <a:off x="332779" y="1799989"/>
          <a:ext cx="3688726" cy="10175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مجال العلاقة بينها وبين الدول ووفقاً للميثاق</a:t>
          </a:r>
          <a:endParaRPr lang="en-US" sz="2000" kern="1200" dirty="0"/>
        </a:p>
      </dsp:txBody>
      <dsp:txXfrm>
        <a:off x="362582" y="1829792"/>
        <a:ext cx="3629120" cy="957948"/>
      </dsp:txXfrm>
    </dsp:sp>
    <dsp:sp modelId="{F38DD07B-4F32-4F0D-BDB6-129E20FA60FB}">
      <dsp:nvSpPr>
        <dsp:cNvPr id="0" name=""/>
        <dsp:cNvSpPr/>
      </dsp:nvSpPr>
      <dsp:spPr>
        <a:xfrm>
          <a:off x="55828" y="4514310"/>
          <a:ext cx="1170849" cy="74348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E24F94-112A-43DF-9ED2-66485FF962CE}">
      <dsp:nvSpPr>
        <dsp:cNvPr id="0" name=""/>
        <dsp:cNvSpPr/>
      </dsp:nvSpPr>
      <dsp:spPr>
        <a:xfrm>
          <a:off x="185922" y="4637899"/>
          <a:ext cx="1170849" cy="7434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حق التقاضي</a:t>
          </a:r>
          <a:endParaRPr lang="en-US" sz="2000" kern="1200" dirty="0"/>
        </a:p>
      </dsp:txBody>
      <dsp:txXfrm>
        <a:off x="207698" y="4659675"/>
        <a:ext cx="1127297" cy="699937"/>
      </dsp:txXfrm>
    </dsp:sp>
    <dsp:sp modelId="{1E9C21F5-9BBA-462E-8FDE-EF07683EBB73}">
      <dsp:nvSpPr>
        <dsp:cNvPr id="0" name=""/>
        <dsp:cNvSpPr/>
      </dsp:nvSpPr>
      <dsp:spPr>
        <a:xfrm>
          <a:off x="1486866" y="4514310"/>
          <a:ext cx="1170849" cy="74348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A543FB-8CE2-493D-86A4-AB46626CF100}">
      <dsp:nvSpPr>
        <dsp:cNvPr id="0" name=""/>
        <dsp:cNvSpPr/>
      </dsp:nvSpPr>
      <dsp:spPr>
        <a:xfrm>
          <a:off x="1616960" y="4637899"/>
          <a:ext cx="1170849" cy="7434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حق التعاقد </a:t>
          </a:r>
          <a:endParaRPr lang="en-US" sz="2000" kern="1200" dirty="0"/>
        </a:p>
      </dsp:txBody>
      <dsp:txXfrm>
        <a:off x="1638736" y="4659675"/>
        <a:ext cx="1127297" cy="699937"/>
      </dsp:txXfrm>
    </dsp:sp>
    <dsp:sp modelId="{A93C8940-B776-4268-BF53-29A66FA66228}">
      <dsp:nvSpPr>
        <dsp:cNvPr id="0" name=""/>
        <dsp:cNvSpPr/>
      </dsp:nvSpPr>
      <dsp:spPr>
        <a:xfrm>
          <a:off x="2917904" y="4514310"/>
          <a:ext cx="1170849" cy="74348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54ACAB-656C-4135-86A9-0AE3F2A50342}">
      <dsp:nvSpPr>
        <dsp:cNvPr id="0" name=""/>
        <dsp:cNvSpPr/>
      </dsp:nvSpPr>
      <dsp:spPr>
        <a:xfrm>
          <a:off x="3047999" y="4637899"/>
          <a:ext cx="1170849" cy="7434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حق التملك </a:t>
          </a:r>
          <a:endParaRPr lang="en-US" sz="2000" kern="1200" dirty="0"/>
        </a:p>
      </dsp:txBody>
      <dsp:txXfrm>
        <a:off x="3069775" y="4659675"/>
        <a:ext cx="1127297" cy="699937"/>
      </dsp:txXfrm>
    </dsp:sp>
    <dsp:sp modelId="{EAC85C2E-FC17-4464-BF61-2178A98B03DD}">
      <dsp:nvSpPr>
        <dsp:cNvPr id="0" name=""/>
        <dsp:cNvSpPr/>
      </dsp:nvSpPr>
      <dsp:spPr>
        <a:xfrm>
          <a:off x="4495799" y="1676399"/>
          <a:ext cx="3688726" cy="101755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766FED-A926-401F-B9B3-84A321AEB35E}">
      <dsp:nvSpPr>
        <dsp:cNvPr id="0" name=""/>
        <dsp:cNvSpPr/>
      </dsp:nvSpPr>
      <dsp:spPr>
        <a:xfrm>
          <a:off x="4625893" y="1799989"/>
          <a:ext cx="3688726" cy="10175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مجال العلاقة بينها وبين الاشخاص الدولية الاخرى وفقاً لقواعد القانون الدولي العام</a:t>
          </a:r>
          <a:endParaRPr lang="en-US" sz="2000" kern="1200" dirty="0"/>
        </a:p>
      </dsp:txBody>
      <dsp:txXfrm>
        <a:off x="4655696" y="1829792"/>
        <a:ext cx="3629120" cy="957948"/>
      </dsp:txXfrm>
    </dsp:sp>
    <dsp:sp modelId="{3837C868-5A7F-4594-9708-B306BEB429F5}">
      <dsp:nvSpPr>
        <dsp:cNvPr id="0" name=""/>
        <dsp:cNvSpPr/>
      </dsp:nvSpPr>
      <dsp:spPr>
        <a:xfrm>
          <a:off x="4348942" y="4514310"/>
          <a:ext cx="1170849" cy="74348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135E70-7B2F-449E-B7CB-F3B0BEFB22A9}">
      <dsp:nvSpPr>
        <dsp:cNvPr id="0" name=""/>
        <dsp:cNvSpPr/>
      </dsp:nvSpPr>
      <dsp:spPr>
        <a:xfrm>
          <a:off x="4479037" y="4637899"/>
          <a:ext cx="1170849" cy="7434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حق التقاضي</a:t>
          </a:r>
          <a:endParaRPr lang="en-US" sz="2000" kern="1200" dirty="0"/>
        </a:p>
      </dsp:txBody>
      <dsp:txXfrm>
        <a:off x="4500813" y="4659675"/>
        <a:ext cx="1127297" cy="699937"/>
      </dsp:txXfrm>
    </dsp:sp>
    <dsp:sp modelId="{D6FEDF59-6E4D-42FA-822A-D23B8A934077}">
      <dsp:nvSpPr>
        <dsp:cNvPr id="0" name=""/>
        <dsp:cNvSpPr/>
      </dsp:nvSpPr>
      <dsp:spPr>
        <a:xfrm>
          <a:off x="5779981" y="4514310"/>
          <a:ext cx="1170849" cy="74348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8D1353-7CF7-46EA-900C-0B14F429B598}">
      <dsp:nvSpPr>
        <dsp:cNvPr id="0" name=""/>
        <dsp:cNvSpPr/>
      </dsp:nvSpPr>
      <dsp:spPr>
        <a:xfrm>
          <a:off x="5910075" y="4637899"/>
          <a:ext cx="1170849" cy="7434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الحماية الدبلوماسية</a:t>
          </a:r>
          <a:endParaRPr lang="en-US" sz="2000" kern="1200" dirty="0"/>
        </a:p>
      </dsp:txBody>
      <dsp:txXfrm>
        <a:off x="5931851" y="4659675"/>
        <a:ext cx="1127297" cy="699937"/>
      </dsp:txXfrm>
    </dsp:sp>
    <dsp:sp modelId="{D36076C1-71B1-425D-B657-0A7FB37949BE}">
      <dsp:nvSpPr>
        <dsp:cNvPr id="0" name=""/>
        <dsp:cNvSpPr/>
      </dsp:nvSpPr>
      <dsp:spPr>
        <a:xfrm>
          <a:off x="7157254" y="4514310"/>
          <a:ext cx="1170849" cy="74348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6CDE36-119C-4345-A51B-B78266639477}">
      <dsp:nvSpPr>
        <dsp:cNvPr id="0" name=""/>
        <dsp:cNvSpPr/>
      </dsp:nvSpPr>
      <dsp:spPr>
        <a:xfrm>
          <a:off x="7287348" y="4637899"/>
          <a:ext cx="1170849" cy="7434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عقد اتفاقات</a:t>
          </a:r>
          <a:endParaRPr lang="en-US" sz="2000" kern="1200" dirty="0"/>
        </a:p>
      </dsp:txBody>
      <dsp:txXfrm>
        <a:off x="7309124" y="4659675"/>
        <a:ext cx="1127297" cy="6999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5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15/02/1443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736407" cy="646214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Dr. </a:t>
            </a:r>
            <a:r>
              <a:rPr lang="en-US" sz="2000" b="1" dirty="0" err="1">
                <a:solidFill>
                  <a:schemeClr val="tx1"/>
                </a:solidFill>
              </a:rPr>
              <a:t>Asaad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Ghali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Hamzah</a:t>
            </a:r>
            <a:r>
              <a:rPr lang="ar-SA" sz="2000" b="1" dirty="0">
                <a:solidFill>
                  <a:schemeClr val="tx1"/>
                </a:solidFill>
              </a:rPr>
              <a:t>                               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ar-SA" sz="2000" b="1" dirty="0">
                <a:solidFill>
                  <a:schemeClr val="tx1"/>
                </a:solidFill>
              </a:rPr>
              <a:t> الدكتور أسعد غالي حمزة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7092" y="2178705"/>
            <a:ext cx="2645028" cy="2143125"/>
          </a:xfrm>
        </p:spPr>
      </p:pic>
      <p:sp>
        <p:nvSpPr>
          <p:cNvPr id="5" name="Rounded Rectangle 4"/>
          <p:cNvSpPr/>
          <p:nvPr/>
        </p:nvSpPr>
        <p:spPr>
          <a:xfrm>
            <a:off x="1965278" y="4612944"/>
            <a:ext cx="5054994" cy="212842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Department of law</a:t>
            </a:r>
            <a:endParaRPr lang="ar-IQ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</a:t>
            </a:r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قسم القانون </a:t>
            </a:r>
          </a:p>
          <a:p>
            <a:pPr algn="ctr"/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مادة منظمات دولية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المصدر : - الاستاذ الدكتور فخري رشيد المهنا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IQ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2020</a:t>
            </a:r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- 201</a:t>
            </a:r>
            <a:r>
              <a:rPr lang="ar-IQ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85397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400800" y="381000"/>
            <a:ext cx="252807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IQ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علل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Bevel 4"/>
          <p:cNvSpPr/>
          <p:nvPr/>
        </p:nvSpPr>
        <p:spPr>
          <a:xfrm>
            <a:off x="533400" y="2362200"/>
            <a:ext cx="8153400" cy="3886200"/>
          </a:xfrm>
          <a:prstGeom prst="bevel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4000" dirty="0">
                <a:solidFill>
                  <a:schemeClr val="tx1"/>
                </a:solidFill>
              </a:rPr>
              <a:t>ليست الدول وحدها بل الهيئات التي نشأت نتيجة لتطورات الظروف الدولية يمكن اعتبارها أشخاصاً قانونية 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69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n 3"/>
          <p:cNvSpPr/>
          <p:nvPr/>
        </p:nvSpPr>
        <p:spPr>
          <a:xfrm>
            <a:off x="228600" y="304800"/>
            <a:ext cx="8534400" cy="6324600"/>
          </a:xfrm>
          <a:prstGeom prst="sun">
            <a:avLst/>
          </a:prstGeom>
          <a:gradFill flip="none" rotWithShape="1">
            <a:gsLst>
              <a:gs pos="0">
                <a:srgbClr val="FFF200">
                  <a:alpha val="27000"/>
                </a:srgbClr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2700000" scaled="1"/>
            <a:tileRect/>
          </a:gradFill>
          <a:scene3d>
            <a:camera prst="perspectiveRelaxedModerately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2400" dirty="0">
                <a:solidFill>
                  <a:schemeClr val="tx1"/>
                </a:solidFill>
              </a:rPr>
              <a:t>لطبيعة اهدافها ووظائفها التي تقتضي    ضرورة الاعتراف لها بحق تحريك دعوى في حالة اصابة موظف تابع لها 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599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نطاق الشخصية القانونية الدولية </a:t>
            </a:r>
            <a:endParaRPr lang="en-US" dirty="0"/>
          </a:p>
        </p:txBody>
      </p:sp>
      <p:sp>
        <p:nvSpPr>
          <p:cNvPr id="4" name="Explosion 2 3"/>
          <p:cNvSpPr/>
          <p:nvPr/>
        </p:nvSpPr>
        <p:spPr>
          <a:xfrm>
            <a:off x="381000" y="1143000"/>
            <a:ext cx="8534400" cy="5486400"/>
          </a:xfrm>
          <a:prstGeom prst="irregularSeal2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>
                <a:solidFill>
                  <a:schemeClr val="tx1"/>
                </a:solidFill>
              </a:rPr>
              <a:t>الشخصية القانونية الدولية للمنظمة ليست بالمطلقة كالدول وانما مقيدة بحدود تساوي المهام المطلوبة منها وفق الميثاق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12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685800"/>
          <a:ext cx="82296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9624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381000" y="381000"/>
          <a:ext cx="8458200" cy="617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8005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</TotalTime>
  <Words>124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Constantia</vt:lpstr>
      <vt:lpstr>Wingdings 2</vt:lpstr>
      <vt:lpstr>Flow</vt:lpstr>
      <vt:lpstr>Dr. Asaad Ghali Hamzah                                 الدكتور أسعد غالي حمزة</vt:lpstr>
      <vt:lpstr>PowerPoint Presentation</vt:lpstr>
      <vt:lpstr>PowerPoint Presentation</vt:lpstr>
      <vt:lpstr>نطاق الشخصية القانونية الدولية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Dr. Asaad Ghali Hamzah                                 الدكتور أسعد غالي حمزة</dc:title>
  <dc:creator>hp</dc:creator>
  <cp:lastModifiedBy>Dr Asaad</cp:lastModifiedBy>
  <cp:revision>5</cp:revision>
  <dcterms:created xsi:type="dcterms:W3CDTF">2017-12-29T20:03:57Z</dcterms:created>
  <dcterms:modified xsi:type="dcterms:W3CDTF">2021-09-22T14:09:38Z</dcterms:modified>
</cp:coreProperties>
</file>